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256" r:id="rId2"/>
    <p:sldId id="257" r:id="rId3"/>
    <p:sldId id="368" r:id="rId4"/>
    <p:sldId id="258" r:id="rId5"/>
    <p:sldId id="259" r:id="rId6"/>
    <p:sldId id="369" r:id="rId7"/>
    <p:sldId id="260" r:id="rId8"/>
    <p:sldId id="370" r:id="rId9"/>
    <p:sldId id="261" r:id="rId10"/>
    <p:sldId id="265" r:id="rId11"/>
    <p:sldId id="262" r:id="rId12"/>
    <p:sldId id="263" r:id="rId13"/>
    <p:sldId id="266" r:id="rId14"/>
    <p:sldId id="267" r:id="rId15"/>
    <p:sldId id="371" r:id="rId16"/>
    <p:sldId id="268" r:id="rId17"/>
    <p:sldId id="269" r:id="rId18"/>
    <p:sldId id="372" r:id="rId19"/>
    <p:sldId id="270" r:id="rId20"/>
    <p:sldId id="271" r:id="rId21"/>
    <p:sldId id="272" r:id="rId22"/>
    <p:sldId id="358" r:id="rId23"/>
    <p:sldId id="359" r:id="rId24"/>
    <p:sldId id="273" r:id="rId25"/>
    <p:sldId id="278" r:id="rId26"/>
    <p:sldId id="280" r:id="rId27"/>
    <p:sldId id="274" r:id="rId28"/>
    <p:sldId id="275" r:id="rId29"/>
    <p:sldId id="276" r:id="rId30"/>
    <p:sldId id="279" r:id="rId31"/>
    <p:sldId id="327" r:id="rId32"/>
    <p:sldId id="328" r:id="rId33"/>
    <p:sldId id="281" r:id="rId34"/>
    <p:sldId id="282" r:id="rId35"/>
    <p:sldId id="348" r:id="rId36"/>
    <p:sldId id="283" r:id="rId37"/>
    <p:sldId id="347" r:id="rId38"/>
    <p:sldId id="285" r:id="rId39"/>
    <p:sldId id="346" r:id="rId40"/>
    <p:sldId id="286" r:id="rId41"/>
    <p:sldId id="349" r:id="rId42"/>
    <p:sldId id="284" r:id="rId43"/>
    <p:sldId id="287" r:id="rId44"/>
    <p:sldId id="288" r:id="rId45"/>
    <p:sldId id="290" r:id="rId46"/>
    <p:sldId id="289" r:id="rId47"/>
    <p:sldId id="350" r:id="rId48"/>
    <p:sldId id="291" r:id="rId49"/>
    <p:sldId id="292" r:id="rId50"/>
    <p:sldId id="294" r:id="rId51"/>
    <p:sldId id="329" r:id="rId52"/>
    <p:sldId id="297" r:id="rId53"/>
    <p:sldId id="301" r:id="rId54"/>
    <p:sldId id="302" r:id="rId55"/>
    <p:sldId id="364" r:id="rId56"/>
    <p:sldId id="366" r:id="rId57"/>
    <p:sldId id="362" r:id="rId58"/>
    <p:sldId id="296" r:id="rId59"/>
    <p:sldId id="303" r:id="rId60"/>
    <p:sldId id="305" r:id="rId61"/>
    <p:sldId id="304" r:id="rId62"/>
    <p:sldId id="306" r:id="rId63"/>
    <p:sldId id="298" r:id="rId64"/>
    <p:sldId id="336" r:id="rId65"/>
    <p:sldId id="299" r:id="rId66"/>
    <p:sldId id="300" r:id="rId67"/>
    <p:sldId id="323" r:id="rId68"/>
    <p:sldId id="324" r:id="rId69"/>
    <p:sldId id="307" r:id="rId70"/>
    <p:sldId id="373" r:id="rId71"/>
    <p:sldId id="354" r:id="rId72"/>
    <p:sldId id="308" r:id="rId73"/>
    <p:sldId id="338" r:id="rId74"/>
    <p:sldId id="374" r:id="rId75"/>
    <p:sldId id="363" r:id="rId76"/>
    <p:sldId id="310" r:id="rId77"/>
    <p:sldId id="339" r:id="rId78"/>
    <p:sldId id="311" r:id="rId79"/>
    <p:sldId id="314" r:id="rId80"/>
    <p:sldId id="340" r:id="rId81"/>
    <p:sldId id="312" r:id="rId82"/>
    <p:sldId id="334" r:id="rId83"/>
    <p:sldId id="335" r:id="rId84"/>
    <p:sldId id="315" r:id="rId85"/>
    <p:sldId id="316" r:id="rId86"/>
    <p:sldId id="321" r:id="rId87"/>
    <p:sldId id="318" r:id="rId88"/>
    <p:sldId id="367" r:id="rId89"/>
    <p:sldId id="319" r:id="rId90"/>
    <p:sldId id="320" r:id="rId91"/>
    <p:sldId id="322" r:id="rId92"/>
    <p:sldId id="351" r:id="rId93"/>
    <p:sldId id="352" r:id="rId94"/>
    <p:sldId id="341" r:id="rId95"/>
    <p:sldId id="342" r:id="rId96"/>
    <p:sldId id="343" r:id="rId97"/>
    <p:sldId id="344" r:id="rId98"/>
    <p:sldId id="355" r:id="rId99"/>
    <p:sldId id="356" r:id="rId100"/>
    <p:sldId id="357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26:38.4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10725 6269 58,'-2'-10'175,"-2"0"0,2 2 2,-1 1-7,0 2-1,-1-4 3,1 1-7,-1 3-11,4 1 14,0-1-5,0 0-4,0 5-6,-2-5-12,1 3 7,1 2-3,0-5-7,0 5 2,0 0-16,-3-4 10,3 4-2,0 0-10,0 0-8,0 0-7,-2-3-9,2 3-13,0 0-21,0 0 2,0 0 3,0 0-17,0 0-5,0 0-5,0 0-10,0 0 8,0 0-24,4 12 8,-2-2-7,0 1 2,2 3 3,1 3-17,2 0 17,1 1 0,2 4 1,0 3-6,1-4 7,0 3 11,-2 0-18,-1-7-11,3 4 11,5 0-15,-9-7 9,0-2 1,0-4 4,-1 4-13,-1-3 4,-2 0 4,1-4-4,-1 2-5,0-2 0,1 0 0,-1-2 3,-3 2 3,4-3 5,-4 3-6,0-5-7,3 1 8,-3-1-6,0 0-1,0 4-1,0-4-6,0 0 9,4 2 5,-4 2-7,0-4-4,0 0 6,0 0-3,0 0 2,0 0-7,0 0 4,2 3 2,0 1 22,-2-4-26,0 0 4,2 4 9,-2-4-10,0 4 8,1-1-12,-1-3 1,3 2 27,-3-2-30,3 7 6,0-5-2,-3-2 0,3 1 7,-3-1-15,1 5 6,-1-5-4,0 0 9,0 0 3,3 0-8,-3 0 1,0 0-3,0 0 11,2 3-4,-2-3 4,0 0-2,0 0-15,0 0 13,0 0-7,0 0-1,0 0 6,0 0-4,0 0 16,0 0-9,0 0-2,0 0 12,0 0 2,0 0 7,0 0-6,0 0 9,0 0-3,0 0 3,0 0-12,0 0 13,0 0-7,0 0 5,0 0-2,0 0 11,0 0-12,0 0-6,0 0 0,-15-3-3,15 3-1,-10 0 2,3 0-1,-4 2-7,-6 1-5,-5 0 4,-1 4 3,-4-1-2,-12 4 11,10-2-13,-10 6 13,-2-5-11,-2-1-4,-5-1-14,3 3 19,-3-1 4,1-1-2,0-5 0,7 4 7,-1-3 11,1 0 5,10 0 11,0-2 1,3 3 14,1-5-5,6 7-4,3-7 2,3 3-1,4-1-3,3-2-3,3 0-1,-2 0-6,1-1-6,2 4-2,3-3 2,0 0-9,-11-2-3,9 4-1,2-2-1,0 0 0,-6 0-6,6 0-15,0 0-21,0 0-24,-5 0-11,5 0-46,0 0-32,0 0-29,0 0-22,0 0-25,0 0-30,-7 0-32,7 0-42,0 0-27,-6 0-241,2 1-637,-2 5 282</inkml:trace>
  <inkml:trace contextRef="#ctx0" brushRef="#br0" timeOffset="4113.1444">6972 5493 38,'-2'-4'145,"2"4"4,0 0-6,0 0 3,0 0 4,0 0-5,0 0 8,0 0 2,0 0-8,0 0-8,0 0-5,0 0-9,0 0-5,0 0-8,0 0-6,0 0 2,0 0-3,0 0 7,13 7-2,-5-5 5,8 1-5,-2-1-4,7 1-4,4 1-5,1-1-12,1 5-7,1-5-6,0 1-1,3-1-6,-3 1-9,0-1-5,-1 0-4,-3-2 2,0 4-4,-10-3-3,1-2-6,-2 3-15,0-2 1,-5 0 4,-1 2-7,-1-3-1,-3 0-15,1 0 18,2 4-4,-3-4-1,-3 0-3,3 1 3,-3-1 9,5 3-16,-5-3-15,0 0 18,0 0-4,6 0 2,-6 0-3,0 0-2,0 0 5,0 0 2,0 0 3,7-3-6,-7 3 10,0 0-6,0 0 0,0 0 1,0 0-3,0 0 0,0 0-3,0 0 4,0 0 6,0 0-8,0 0 10,0 0-11,0 5 10,0-5 2,0 0-18,0 0 8,0 0-2,0 0-9,0 0-3,0 0 10,0 0-5,0 0 1,0 0-1,0 0-7,0 0 9,0 0 4,0 0-9,0 0 5,0 0 1,0 0 4,0 0-4,0 0 21,0 0-18,0 0 1,0 0-3,0 0 0,0 0-4,0 0 15,0 0 0,0 0 4,0 0 7,0 0 9,0 0-15,0 0 8,0 0-4,4-8-8,-3 6 5,-1 2-12,6-3 11,-6 3-8,4-2-12,-4 2 5,7 2-1,-3-3-3,-4 1 9,9-1-11,-6 3 4,4-3-10,1 0 8,-1 1 12,0 0-13,2-3-5,-2 3-9,1 0 8,-2 4-5,0-4 11,-1-1-2,-5 1 4,11 0 0,-8 1-8,3-1 6,-6 0-1,8 1-17,-8-1 24,3 0 6,-3 0-4,0 0-7,9 0 3,-9 0-3,0-4-1,0 4 2,0 0-4,0 0-11,0 0 13,0 0-6,0 0 1,0 0 5,0 0-5,0 0-3,0 0 1,-2 9-10,2-9 10,-7 7-13,0-2-16,-4 4 32,-1 3 4,-2 8-8,-5 0 8,-1 1 32,0 6-46,2-3 26,-2 1-7,-9 10 2,10-10-16,0 2 5,-6 10 9,9-12-4,0 0 3,2 1 6,-3-6-6,3 1-2,3-1 8,0-6-7,2 3-3,1-2 2,1-5 3,0 3-24,2-2 24,0-4-1,2 0 2,0 0-1,0-2 5,1-2-8,-1-3 5,1 5-3,1-1-3,-3-1 10,4-3-20,-2 5 14,2-5 7,-1 2-9,1-2 3,0 0-2,0 0-1,0 0-14,0 0 21,-2 2-5,2-2 0,0 0-9,-2 3-21,2-3-37,0 0-34,0 0-36,0 0-36,-3-10-42,3 10-51,-2-8-57,2 4-286,-2-1-652,0 0 289</inkml:trace>
  <inkml:trace contextRef="#ctx0" brushRef="#br0" timeOffset="6594.9406">5280 7368 104,'0'0'197,"0"-8"-23,0 5-12,-1-1-5,1 4-4,0 0-3,-2-6 0,2 6-12,0-4 3,0 4-12,0-7-7,0 7-6,0 0-5,0 0-14,0 0 6,0 0-4,0 0-10,0 0 4,0 0-8,0 0 4,0 0 0,0 0-8,0 0 5,0 0 3,0 0-5,0 0-8,0 0 4,0 0-11,0 0-7,0 0-6,0 0-11,0 0 11,0 0-20,0 0-10,0 0-16,-4 14 12,8-4-1,-7 2 10,3 9 7,0 3-5,-1 3-6,2 3 1,2-3 3,-3 3 7,-3-1 14,6-2-16,1 4 1,-1-4 1,0-8-2,1 7 16,-2-9-20,2 1 6,-2-2-23,1 0 18,-3-5-1,2 2-16,1-6 3,-2 4 13,1-4-14,-2 2-2,1-4-3,0-1 0,-1 1 6,2-4 5,-2-1-3,0 0 3,0 6 3,0-6 21,0 0-11,-2 5-1,2-5-11,0 0 7,3 4 7,-3-4-14,0 0 13,0 0 0,0 0-24,0 0 9,0 0-10,0 0-4,0-13-31,0 8-20,2 0-32,-4-4-21,4-3-21,-5-4-33,4 4-6,1 0-10,-1-8-8,-1 1 3,0 3 8,2-8-13,-2-5 10,0 12 10,0-2 14,-2 6 7,2-8 16,-1 3 9,-2 1 7,1 0 15,4 1 13,-4 4 16,2-5-2,2 3 16,-4 3 14,2 0 21,0 0-6,-1 1 24,0 4 6,1-2 6,0-1 5,0 3 8,0-1 4,-2 3 5,1-2 2,1 1 7,-3 1 8,4-1-3,-2 2 4,1 3 0,0-9 9,0 9 3,0-5 3,0 5 3,-2-3 12,2 3-8,-1-3-4,1 3 3,-2-4-1,2 4-2,-3-3-1,3 3-2,0 0-5,0 0 2,0 0-6,0 0 2,0 0 4,0 0 5,0 0-23,0 0-11,0 0-1,0 0-1,0 0 0,0 0-6,0 0 0,0 0-8,0 0-1,0 0-5,0 0 15,0 0 16,22 4 9,-8-2 3,3 0 20,7 1-24,1-6-5,5 7 12,12 2-22,2 5 8,-3-9-16,2 0-1,1 0-11,1 1 6,-1-3-6,1 4 1,-1 1-5,-2-5 9,-4 4-27,1 12 14,-13-16-8,-1 2 6,-4 2-11,0-1 7,-5-6-1,-4 4 8,-3 1-7,-1-2 1,-1 0-6,-4 0 3,-3 0-1,7 0 5,-7 0-11,5 0 0,-5 0 0,0 0-6,0 0-20,6 0-15,-6 0-39,0 0-17,3 2-31,-3-2-31,0 0-38,0 0-48,0 0-74,0 0-44,0 0-263,7 0-675,-7 0 299</inkml:trace>
  <inkml:trace contextRef="#ctx0" brushRef="#br0" timeOffset="8907.033">7900 6174 132,'-13'12'148,"3"2"-9,-2-4-4,5 0-11,0-1-7,0-2-2,1 1-13,2 1-2,-2-4-13,3-2-2,-1 2-7,1-2-7,2 3 5,-2-3-4,3-3 7,-3 2-3,3-2 8,-2 7-2,2-7-8,-1 2 5,1-2-11,-4 1-3,4-1-7,0 0-5,0 0-1,-1 2-7,1-2-3,0 0-8,0 0 4,0 0-9,0 0-3,0 0-7,0 0 0,0 0-4,-6 3-2,6-3 1,0 0-4,-3 3 3,2-1-1,1-2-2,-3 7-2,1-7 2,0 4-3,-2 0 9,2 2-5,-2-3-4,0 0-8,1 3 5,0-3-2,-2 2 1,-1 2-3,2-2-1,-1 1 4,2 0 0,-1-1-4,2-3 4,0 3 0,-1 0 2,2-3 0,-2 0 10,3-2-8,0 6 4,0-6 7,-3 2 2,3-2-3,0 0 21,-1 3 4,1-3 12,0 0 4,0 0-5,0 0 4,0 0-1,0 0-4,11-9-5,-9 5 6,5-4-15,0 3-5,3-6 9,1 1-17,-3 1 7,6-8-10,-1 4-2,4-3 12,1-1-19,-9 5-2,9-3-2,-4-2-1,-3 3 11,1 3-13,-1 0-3,0-1-5,-1 0 8,-3 2 2,0 3 3,4-2-6,-4-1-5,0 0 6,1 2 19,0-3-20,2-2 3,-3 4-9,4-3 4,-2 7 4,-2-3-1,4-4-3,-8 3-8,12-1 16,-8 3 0,0-2-2,2 1 4,-2 0 9,1 0-8,-4 4 10,5-3 0,-6 2 3,1 5 8,-1-5-11,1-2 1,-1 4 1,-3 1-2,1-4-9,3 3 4,-1 1-10,-3 2 22,0 0-25,6-5 2,-5 5-3,-1 0-1,0 0 11,0 0-5,0 0 1,0 0 0,0 0-11,0 0 8,0 0-6,2-4-3,-2 4 32,0 0-31,0 0-4,0 0-1,0 0-2,0 0 26,0 0-22,0 0-6,0 0 5,0 0-6,0 0 4,0 0-8,0 0 0,0 0 4,0 0 1,0 0 7,5 8-10,-3-1 0,1 0-8,1 4 15,-2-1 3,6 8-4,1 4 14,-1-5-5,4 7-3,5 2-3,-1-3-9,-1 4 9,5 1 18,-2-2-12,2-2 17,0 1-15,-1 0 1,2 0 5,-1-4-11,1 1 3,-1-3-10,-3 0 10,1-4 0,-5-2 1,-2-3-4,-1-2 5,-4-1-5,2-1-1,-2 1 8,-1-3-3,-3-1 3,1 0-1,-1-1 3,1 0 7,-1 2 14,1-3 9,-3-1-11,2 3-4,-2-3 7,0 0-3,3 4-2,-3-4-5,0 0 0,0 0 19,0 0-24,0 0-2,0 0-12,0 0 6,3 1-20,-3-1-12,0 0-23,0 0-9,0 0-46,0 0-24,0 0-52,0 0-53,0 0-52,-6 6-23,5-1-225,0-2-576,1 4 255</inkml:trace>
  <inkml:trace contextRef="#ctx0" brushRef="#br0" timeOffset="10471.5537">10235 7340 44,'0'0'157,"-3"-1"-4,3 1-1,0 0-5,-5-3-11,5 3 1,0 0 4,0 0-17,-3-3 0,3 3-8,0 0 1,0 0 0,0 0-3,0 0-1,0 0 0,0 0 8,0 0 2,0 0-7,-3-1-2,3 1-6,0 0-7,0 0-9,0 0 2,0 0-6,-2-3-4,2 3-10,0 0 1,0 0-15,0 0 3,0 0-3,0 0 0,0 0-2,0 0 11,0 0-12,0 0 0,0 0-10,16 0 1,-11 0-4,4-1 3,4-2-7,3 2 2,1-1-2,4 1-9,-6 0-4,9 2 0,-1-1 4,-1 0-7,1-1-7,2 1 6,2 3-8,-2-2 14,2 3-14,-2 0 0,1-2-5,-3 0 8,-1 0-5,-2 0-3,0 1 10,-4-1-13,1-2 1,-3 2-2,-5-2 3,4-2 1,-1 3-6,-4 0 12,1 2 13,1-4-13,-5 1-13,1 1 23,-3-1-10,2-3-8,-5 3-2,12 0 11,-4-1 3,-4 2-10,-1 3-4,4-4 1,-7 0 2,8-1-16,-3 1 15,-2 1-1,-3-1-4,9-1 0,-6 5-3,-3-4 8,6-1-7,-6 1 13,8-1-15,-3 1 3,-5 0-9,4-1 11,-4 1 5,4-1-9,-4 1 10,0 0 1,0 0-6,6 0 11,-6 0-18,0 0-1,4-1-8,-4 1 7,0 0 2,0 0-4,6 0 2,-6 0 0,0 0 7,0 0-6,0 0 5,0 0 0,0 0-11,0 0-3,0 0 12,0 0 9,0 0-9,0 0 7,0 0-7,5 1 2,-5-1-5,0 0 10,0 0 4,0 0-3,0 0 7,6-1 16,-6 1-22,0 0 14,3 2-18,-3-2 16,0 0 9,0 0-6,0 0 6,0 0-14,0 0 15,0 0-3,0 0 4,1-6 1,-1 6-4,0 0 1,0 0-6,0 0 2,0 0 3,4-2-3,-4 2 1,0 0 1,0 0-6,2-3 1,-2 3 6,0 0-13,0 0 4,0 0-5,0 0 1,0 0-5,0 0-11,0 0 9,0 0-1,0 0-3,0 0-4,0 0-12,0 0 9,0 0-3,0 0 1,0 0 0,0 0-11,0 0 11,0 0-5,-9 9 4,5-5 2,-1 3 6,-3 1-12,1 6 7,-1 0-3,-1 2 2,1 1-5,-2 4 5,-6 2 3,5 3 2,-3-1-4,4 4-17,-5 0 23,1 0-2,0-1-7,0-2 11,-2-2-2,3 2-5,2-2 5,-2-2 4,5-5-18,2-3 11,-4 1 0,3 2-1,2-2 6,-3-1-5,5-2 11,0-4-23,-2-2 7,4 4 15,-2-5-5,0 1-7,2-2 21,0-1-17,1-3 11,-3 6-11,3-6-1,-2 3 10,2-3-8,0 7 1,0-7-11,0 0 7,0 0-12,0 0-40,0 0-37,0 0-44,-4-12-46,4 12-47,4-12-66,-4 4-67,0-5-308,2 0-720,-1 6 318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20:12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11058 2651 84,'1'-7'245,"1"2"-15,-2 0-25,1 2-20,-1 3-22,0-4-19,0 4-14,0 0-10,-1 19-10,1-2-8,-2 2-14,-1 6-7,-1 1-6,1 0-7,-2 3-4,2-2-10,-1 4 2,1-12-11,-2 4-1,1-4-6,2-2-4,-2-2-1,2-1-5,-1-4-3,0 0-5,1-1-45,-1-2-37,3-2-50,-2 2-21,2-7-33,0 0-25,0 0-106,0 0-322,0 0 142</inkml:trace>
  <inkml:trace contextRef="#ctx0" brushRef="#br0" timeOffset="186.8968">11018 2827 70,'3'-17'199,"-1"7"16,-1-2 10,2 0 6,-1 3 4,-2-3 9,0 7-6,1-3 6,0 3-19,-1-1-14,3 0-10,-3 2-19,1 1-22,4-2-11,0-4-17,5 2-8,-1-1-18,6 0 2,5 0-26,-2-1-9,5 1 4,2 3-12,-4 2-12,2-2-9,-1 1-25,-5 2-32,-4 1-24,9 1-38,-8-2-30,-4 4-32,-6-1-38,2-1-47,1 1-30,-3 0-26,-3 6-159,-1-7-472,-4 8 209</inkml:trace>
  <inkml:trace contextRef="#ctx0" brushRef="#br0" timeOffset="346.4858">11117 2817 25,'0'0'176,"-1"3"-14,1-3-5,0 0 29,9 5-4,-1 0-11,3-4-18,0-1-15,3 0-11,2 1-9,1 1-18,-2 0-27,1-2-45,-2-1-40,-5 2-39,4-2-36,-4 2-42,-2-1-125,-5 1-273,-2-1 122</inkml:trace>
  <inkml:trace contextRef="#ctx0" brushRef="#br0" timeOffset="500.4147">11071 2984 98,'0'0'148,"0"0"3,4 8 1,1-4-5,1-3-17,2 1-23,8 1-6,-1-2-11,0 0-20,7-2-51,-1-3-41,0 1-34,3-1-26,-1-4-94,-2 1-190,-6 3 84</inkml:trace>
  <inkml:trace contextRef="#ctx0" brushRef="#br0" timeOffset="840.7598">11462 2844 156,'2'-5'276,"-2"1"-12,2 1-17,-2 3-22,0-5-22,0 5-20,0-2-20,0 2-23,0 0-11,0 0-13,0 0-10,5 12-9,-3-2-12,4 6-6,-2-5-9,0 14-4,2-7-11,-2 2 2,2 2-9,-1-1-4,0-5-9,-1 1 4,0-5-5,1-2-6,0 2 0,-3-4-5,0-2 12,0 0 42,-1-2 30,3-3 37,-4-1 33,6 3-2,-6-3-15,11-9-28,1-2 3,-3-3-11,6-6-6,-6 8-7,10-9-20,-7 1 7,1 6-17,-3-1-8,-2 3-1,-1 5-6,-3-3-10,2 3 0,-2 3-9,-1-1-9,0 1-24,-3 4-34,4-6-41,-1 4-50,-1 0-45,-2 2-50,0-4-35,0 4-32,0 0-24,0 0-34,0 0-251,0 0-629,8 9 278</inkml:trace>
  <inkml:trace contextRef="#ctx0" brushRef="#br0" timeOffset="1497.0405">11762 2899 92,'0'0'209,"0"0"-21,0 0-21,0 0-17,0 0-15,0 0-12,0 0-19,0 0-13,0 0-7,0 0-10,0 0 1,11 3-2,-6-5 7,0 2 1,2 0-3,0-1-1,3 1 2,3-4-5,-2 1 1,0-1-1,2-2 6,0 0 4,-3 0-3,-1 1 8,1-4-1,0 2 9,-3 2 4,-3 0 5,4 0 1,-4 1-2,-3-3-8,2 5-5,-3 2-10,-3-8-3,3 8-19,-5-3-4,-3 3-8,0 3-1,-6 2 1,1 2-11,-5 7-7,0 1 0,2 0-11,3-2 1,3 0-12,2 1-10,3 2 5,2 0-9,3-3-12,3 1-15,2-2-12,4 0-20,0-2-16,6 1-10,4-3-16,-5-1-14,12-1-15,-4-5-24,2-2-11,-1-1-8,-2-5 11,0 1-1,-7-4 20,4-5 22,-5 5 29,0-2 39,-3-2 39,-1 0 30,0 2 24,-2-3 16,-1 1 11,2 1 12,-2 4 20,-4-1 13,3 5 8,-4 1-7,1-2-12,0 3-10,-2 2-9,0 1-9,3-4-10,-3 4-4,0 0-5,-3 15-3,1-7-5,-1 3-3,-2 2-5,1 2 0,-1 2-2,0 2-4,3-2 0,-3-5-4,4-2-4,-2-1-2,2-1 3,1-1-4,-3-2 13,1-1 24,2-4 51,0 0 40,0 0 26,0 0 8,0 0-19,0 0-14,0 0-17,15-24-17,-7 7-8,-1 3-13,7-10-9,0 5-11,2-1-13,-1 2-1,1 4-7,-1 2-5,-4 3-6,3 1-6,1 0 4,-3 4-15,-2 2-6,0 2 7,-1 2-6,0 1 4,-2 1-2,-1 4-4,1-2 3,2 6-7,-5-1 8,-1-1-8,-1 1-2,1 0 1,-1 3-11,-2-4-55,2 2-38,-2-1-48,3-1-45,-3 1-36,3-2-29,1 0-27,3-1-31,2 1-12,3-2-12,3-4-194,0 1-574,6-3 254</inkml:trace>
  <inkml:trace contextRef="#ctx0" brushRef="#br0" timeOffset="1696.7011">12628 2793 152,'3'-19'222,"0"2"23,1-2 17,-1 4 4,-3 3 0,3 3-9,-2 3-22,-1-1-31,0 3-20,0 4-19,-1-5-16,1 5-16,0 0-16,-9 17-8,2-4-9,0 4-5,3 1-17,-6 6-1,2-2-7,1 1-8,3 2-10,-1-8-10,2 0-2,2 0-1,1 0-11,1-2-3,4 0-12,-3-4-35,1-1-29,2-1-34,-3-1-26,4-2-31,1 0-55,2-4-39,0-2-48,5-2-143,1-3-462,-1-2 204</inkml:trace>
  <inkml:trace contextRef="#ctx0" brushRef="#br0" timeOffset="1924.4931">12653 2815 225,'0'0'281,"0"0"-21,0 0-12,0 0-18,18-5-18,-3 5-13,6-5-19,0 3-14,2-3-22,-1 3-12,-2-2-10,-3 1-15,-1 3-11,-2-1-7,-2 1-24,1-1-36,-7 0-35,0-1-39,0 2-40,-6 0-49,6-2-42,-3 1-52,-3 1-125,0 0-380,0 0 169</inkml:trace>
  <inkml:trace contextRef="#ctx0" brushRef="#br0" timeOffset="3416.9159">15399 2595 89,'0'0'118,"-3"6"-13,3-6-15,0 0-1,0 0-9,0 0-10,0 0-6,0 0-4,0 0-12,-6 2-1,6-2-9,0 0 5,0 0-5,0 0 28,0 0 9,0 0 19,0 0 12,0 0 12,0 0 12,0 0 5,0 0 7,12-3 14,-12 3-3,0-7-13,1 2-14,3 2-14,-2-4-9,-1 0-11,-1-1-9,3-2-14,1 1 24,-4 0 7,2 0-7,-1 0-9,-1 2-7,0-2-13,3 1 3,-3 2-2,-2 0 1,1-3-5,1 6-9,-3-2-4,3-1-5,-4 1-6,1 3-6,-1-2-2,-2 3-5,2-3-2,-3 3-2,0 0 0,-3 4 0,2 0-6,-1 2 2,2-3-6,-3 5-17,1 2 18,-3 1-7,2 0 2,3 4-3,-2 0-4,0 0 5,2 2-5,1 1-2,2-3 1,1 7 1,-2-4 6,3 1-4,2-1 6,-1 0-3,2 0-15,1 1 6,-1-1-12,3 0 20,1 1 3,0-2-7,2 1 1,2 0-2,-1-1 3,-1-2-6,-2 0 3,1-1 4,-2-4-4,1 1 1,-4-4 1,1 1 3,1-1 0,-3-4 0,2 3 6,-2-5 5,0 10-2,0-10 0,-2 3 10,2-3-14,-9 1 2,1 0-10,-1 1 3,-1-6-4,-1 3 6,2-4-8,-4-2 11,1 0-6,2-5-3,-5 5-13,5-6 13,0-1-3,0-1 7,3 1-8,2 3 8,0 2-3,1 0 9,1 1 9,1 0-8,-1 0 5,1 5-8,0 0 1,4-4-3,-5 5 2,3 2-7,0-5-2,0 5-2,0 0 0,0 0 1,0 0 7,0 15-4,3-7-3,2 1 9,-1 3 0,0-2-8,3 4 6,1-2-9,0-5-1,4 5-2,-2-3-15,1 1-19,5-4-15,-1-1-23,4-1-11,5-1-6,0-4-6,-3-4 3,1-4 7,0 2 13,1-5 6,-4-3 7,0-1 15,-2-6 0,4-2 8,-4 0 13,0-5 12,-3 2 16,3-1 8,-3 0 14,-1 4 12,-2 0 18,-4 9 8,-3 5 17,2-2 10,-2 2 12,-1 1-12,0 2-7,-2 4-21,-1-2 5,0 5-15,0 0 0,0 0-4,-6 15-6,0 2 0,-3 5-9,-1 4-1,2 1-3,-1-1 0,1 0-1,1 0 6,1 2-13,2-4-1,1-3 2,0-3-5,3-1 0,0 3-8,3-4-2,-3-5-9,4-2-11,-1 2-19,3-2-4,-2 0-10,4-4-19,-2 2-20,1-2-29,3-3-18,-1-2-29,0 1-21,3-4-35,0-4-10,1-1-21,-2 0-172,-1 2-460,-3-5 203</inkml:trace>
  <inkml:trace contextRef="#ctx0" brushRef="#br0" timeOffset="3587.9604">15641 2716 242,'0'0'322,"-3"-3"-19,3 3-28,1-7-38,5 5-27,0-4-21,3 2-19,3-3-16,10 2-18,-10 3-18,3-1-30,1 1-29,-1 0-31,-5 4-37,0-4-30,0 2-54,-1 0-50,0 2-46,0 0-154,-1-2-373,1 3 165</inkml:trace>
  <inkml:trace contextRef="#ctx0" brushRef="#br0" timeOffset="3995.9469">16115 2723 163,'2'-9'237,"1"0"-12,0 1-14,-2-2-12,-1 3-8,2-5-10,-1 7-8,-2-4-10,-1 1-6,1 1-8,1 4-11,-3-2-12,0 3-20,-2-3-8,-4 8-9,-5 1-13,0 2-8,-6 3-2,2 5-10,-2 3-5,0-2-7,5 3-4,-1-1-3,5-3-5,0 0-5,3 1-2,-1-3-5,5 2-5,2-4-5,1-2-5,1 0-2,-1-3 5,3 2-7,1-2 3,2-2-1,2-1 4,1-2 3,5-2-3,-1-1 1,2-4 1,2 2 2,-3-5 6,6-4 3,-9 2 2,3 3 6,-2-3 8,0 2 7,-2 3 12,-1 4 4,-5-4 3,1 5 0,-1-2-5,0 2-6,0-2-7,-3 4-11,0 0-5,0 0-3,0 0 1,4 7 6,-5-2-12,2 2-1,-4 0-5,3 5 6,0-4 2,-1 4-6,2-1-50,1-3-39,-1-1-48,2 3-60,1-1-49,0-1-52,3-2-242,2-1-567,4-2 252</inkml:trace>
  <inkml:trace contextRef="#ctx0" brushRef="#br0" timeOffset="4646.2022">16482 2651 115,'-6'-3'186,"-2"3"-16,-2 0-19,0 3-12,-2 5-15,-2 1-10,-3 7-9,5-4-9,-3 6-1,2 0-16,3-2-12,5 0 0,-1 2-13,3-2-1,3-4-7,0 0-4,3 0 5,1-2 9,3 5 4,3-8-4,0 3 1,1-2-3,2-4 7,3-2 6,3 0 2,2-3 1,-3-3-5,-5-2-3,7-5 0,-2-3 12,-1 0-2,0-3 8,0-3-1,1-1 3,-4 3-7,-1-7-5,-2 9 1,-1-5 7,-3 6-2,0-2 7,0 3 3,-2 2 12,0 2 2,-2 1 8,0-1 1,-2 3-14,-1 2-2,3 2-12,-3 1-9,0 2-14,-3-5-13,3 5 5,0 0-15,-7 14-1,0-1-3,0 4-1,2 2 2,0-2-5,-3 9-1,1-4-10,0-4 6,0 0-32,3 3 29,-1-5-3,1 1-10,0-5 9,4-1 2,-5 0-10,4-2 1,1-1 1,0-1-9,0-2 0,1 0 4,-1-1 2,0-4-16,2 6 16,-2-6 4,7 1 12,-7-1-2,14-4-6,0-3 4,4-10 2,2 2-4,4-2 1,-3 0-11,3 2 10,-4-4-9,0 2 8,-2 1-8,-5 3-6,-1-1 14,-2 4-4,-3 3-5,-2 0 8,0 2 5,-1 2-1,-1-1 3,0 0 1,-2 0-7,-1 4-6,0-2-3,0 2 5,0 0 0,0 0-13,-11 0-3,4 2 3,1 3-1,-1 2-5,-4-2 0,4 3-4,1 0-7,-1 2 1,3 0-1,2-2-3,2 4-1,0-4 2,2 4 3,2 0 7,2-3-8,-2 3 3,3-2-13,3 2 5,1-2-4,2 1 8,-2-2 1,2 0 8,1-2-21,-1 0 2,2-1-9,-2-2-2,-2-1-14,1-2-11,-3 1-30,4-8-36,-2 3-30,2-2-41,-2-5-48,9-4-38,-9 2-259,3-5-592,3-2 262</inkml:trace>
  <inkml:trace contextRef="#ctx0" brushRef="#br0" timeOffset="5346.3648">19517 2303 158,'0'0'214,"-5"-1"-18,5 1-21,0 0-19,-3-1-5,3 1-2,0 0-9,0 0 3,0 0 17,16 1 0,-1-2-12,7 2-10,4-1-14,-1 1-8,5-2 2,9 4 5,-1-3-11,-11 4-8,-3 0-13,1-3-5,-5 2-10,-6-3-11,-3 2-1,-2-4-7,1 2-6,-5 0 1,0 2-4,-3-2-5,-2 0 2,0 0-12,8 0-5,-8 0-9,0 0-12,0 0-10,0 0-11,0 0-14,0 0-4,-12-7 1,4 4 1,2 3 6,-1 0-4,0 0 4,1 1-1,-3 2 8,1 1-4,-3 0 7,1 6-5,-1 2 2,-4 5 1,1 3 4,2 1 1,1-1 0,0 8-2,-1-6 9,1 5 1,1 2-1,0-3 2,2-1 3,-2 0-1,3-8-3,-3 7 6,4-8-5,-2 1-13,-2-2-48,6-2-45,-2-2-51,2-2-59,1 1-213,-2-3-466,3 1 206</inkml:trace>
  <inkml:trace contextRef="#ctx0" brushRef="#br0" timeOffset="5639.5872">19858 2551 115,'7'-12'267,"2"4"-23,-2 0-28,0 5-19,4 1-20,0 4-19,2 5-15,1 5-10,0 4-12,3 3-9,-7 5-8,1-3-11,-4-3-5,-4 0-3,0-3-7,-3-3-5,-1 0-8,-1-2 0,2 1-5,-1-5-4,-1-2 5,2 1 2,0-2 33,0-3 13,0 0-13,0 0 18,0 0 5,3-15-15,0 2-10,4-3-13,3-5-7,3-3-11,2 1 4,-1 2-6,2-1-4,2 1-13,-7 8-5,2 0-2,-2 4-13,2 0-1,-2 2-8,0 2-8,-4 2-25,2 1-27,1 2-34,-2 2-27,2 2-34,-3 3-40,-1-2-55,0 1-48,0 4-219,-2-4-545,1 4 241</inkml:trace>
  <inkml:trace contextRef="#ctx0" brushRef="#br0" timeOffset="6010.9406">20477 2523 92,'-2'-10'276,"1"-1"-8,-2 3-18,-1 1-29,-2 4-25,-1-2-21,-6 6-16,-5 3-14,-3 8-17,-3 2-14,0 3-10,2 3-11,-1 2-6,3 0-13,3 3-11,3-3-7,0 0-9,4-7-3,4 2-7,3 0-4,1-3-5,2 0-2,2-3-6,0 0 1,4-3 0,1-1 16,4-4 20,3 1-3,2-8-3,2-2-3,-4 1 0,0-8 1,5-2 7,-3-2 5,0-5 5,2 0-1,-5-1 5,1-1 10,-4 2 4,-3 5 15,0 2 3,-3 7 2,-1 0-1,1 2-21,-2 1 1,-1 0-17,-1 3-2,0 2-16,0 0 0,0 0-3,0 0-6,-3 18-10,-4-7-1,3 5 7,1 2-2,0-2-8,-1 2-8,2 1 0,0-4 0,-1 1-1,3 0-5,-3 0-9,3-4-73,0 0-46,0-2-43,0 1-47,0-3-30,3 0-45,4-4-29,-1 1-20,1-4-170,1-2-541,1-2 239</inkml:trace>
  <inkml:trace contextRef="#ctx0" brushRef="#br0" timeOffset="6269.7427">20609 2625 29,'7'-9'236,"-3"-2"23,-1 6-7,1 0-22,-2 2-29,1-1-23,-2 3-23,-1 1-8,0 0-20,7 8-12,-7-1-7,3 4-9,-2 1-9,-1 2-9,2 5-9,2-2-5,-3-3-10,-1 2-4,3-6-6,-1 0 2,0 0-8,-1-5-3,0 2-6,0-4-5,0 2 41,1-1 46,1-1 35,1-3-9,-4 0-11,14-10-19,-3-1 1,6-3-10,-3-2-9,6-3-11,-3 0-22,-3 0-2,-4 4 4,1 3-8,-1 1-8,-3 0-6,-4 4 2,4-3-6,-3 5-6,-1-2-6,1 2-27,-1 2-40,-3-1-36,1 1-51,-1 3-43,0 0-54,0 0-48,0 0-58,0 0-176,0 0-552,0 0 245</inkml:trace>
  <inkml:trace contextRef="#ctx0" brushRef="#br0" timeOffset="7102.5045">20982 2557 2030,'-2'-2'32,"2"2"-35,-3-2 3,3 2-3,0 0-9,0 0-6,-6 4 5,5 2 4,1 0 1,1-1 1,0 4-3,1-2 4,4 4 4,-1-4 27,0 2 0,1-1 16,0 1 22,1-5 8,4-1 8,-2 2-6,0-5 2,6 0 8,-4-2-2,0-1 8,-4 0 3,6-4-5,1 1 3,-7 0 7,2 0-3,-2-2-1,-2 2 2,-2-1-1,1 2-5,-4 1-6,0 1-13,0 3-12,-8-6-3,-2 3-7,-3 3-12,-5 5 4,-2-1-13,-2 7 0,2 0-8,2 1-1,-2-1-1,10 0-13,-1 1 0,4-2-5,1-3-7,3 3-4,2-1 2,-2-1-5,7 1 6,-1-4-1,3 3 6,2-2-6,7-1 10,-3-3 0,5 2 2,4-5-2,4-1-3,-1-2 2,-1-1-2,1-4-1,-2-3 4,2 1 2,-4-4-4,-2-1-1,2-1 0,-3 2-5,-6 1 7,-2 3-3,-1-3 3,-1 5-1,-3-1 5,1 1-2,-4 4 0,3-1-20,-2 1 18,-1 1-6,-1 1-4,0 3-6,2-4-1,-2 4-4,0 0 1,-5 9-1,4-1 2,-2 1 3,3 3 2,-4 5-4,4-4 5,-2 3 3,1-3 2,1 3-8,-3 0 10,-1-5 1,4 1-3,0-2 4,-1 2 3,1-2-5,1-3-1,-1-1-4,0-1-5,4 0 2,-1-2 5,0 0 4,8-3 1,3 2 5,0-5-3,3-1 5,6-4 0,1-1-7,1-5 4,-1 1-1,0-4 3,3 3 4,-5-6-2,-1 2-1,3 0 6,-7 1 8,0-2 0,-6 7 6,-5-3 8,2 1 1,-2-1 13,-2 6-3,-1-1 6,-1 3-10,-1-1-7,0 3 0,-1-1-4,-1 0-13,1 2 9,-3-1-4,3 5-3,-4-3-6,4 3-11,-6 1-2,6-1 2,-4 10-8,1-3 4,2 2-3,-2 1-5,3-1 2,0 6-4,0 2 9,4 2-3,-1 0 1,1-2-1,6 5 8,-3-5-6,6 5 0,-7-5 0,1-3 6,-2-2 1,-1-3-2,2 2 4,0-4-8,-5-2 1,3 2 8,-2-3-2,-1 1 1,3-2 1,-4-1 8,0-2 4,0 5 2,0-5 5,0 0-7,0 0-1,0 0 7,-7 3-12,3-3 2,-2 0 7,-2 0-10,0 0 4,-2 0-2,1 0 2,-5-2-14,4 4-17,-2-5-20,0 3-18,4-2-25,-2 4-17,0-1-31,0-1-29,3 2-45,0-2-43,-1 0-42,2 0-159,6 0-486,-7-2 215</inkml:trace>
  <inkml:trace contextRef="#ctx0" brushRef="#br0" timeOffset="7828.2299">21985 2605 85,'3'-7'295,"1"-6"-23,-1 2-9,0 1-18,-2 0-2,1 2-13,-2 1-22,0-1-16,0 3-15,0-1-19,0 1-10,-2 0-32,1 3 5,-6-1-18,-2 4-6,-5 3-13,0 1-11,-7 7-5,1 2-11,2 0-4,-2 4-5,2-3-3,4 2-6,3-5-5,1 0-5,0-2-8,4 2-17,2-4 7,1 1 2,3-2-15,-1-2 9,1 1-4,4 0-2,0-4 3,5 0 1,-1-1-2,6-1 4,2-3 0,-1 1-4,-1-3 2,6-2-2,0-4 0,-2-4 1,-1 2 7,0-3-6,-6 5-2,0-2-5,-1 0 2,-3 6 12,-1 0 14,0 3 5,-4-1 9,1 1-16,-1 0-3,-1 2-4,-1 2-4,0 0-4,0 0 5,0 0-5,-11 11 10,7-6-10,-2 4-2,2-4-6,0 2 0,-1 3-5,2-4 3,2 3 0,1-5-8,0 4-1,0-3-3,1 0-7,2 0 18,0-1 2,6 4 0,-1-1 2,5-3 11,-1-1 9,5 0 1,-3-3 3,3 0 4,3-5 10,1-3 4,-1-4-11,1 2 8,0-7-6,-3-1 2,2 0-2,-3-4-7,1-2-6,-5-1 2,2 3 5,-5-3-10,-4 7-9,4-8 4,-5 7 5,0 2-2,-2 6 9,-2-1 6,0 4-11,1 0-4,-2 2-6,0 0 9,-2 1 0,2 5-20,-5-4 16,5 4-7,0 0-9,-14 11 0,2 2-1,2 1 0,-1 1-13,-1 7 20,0 0-7,1 3 2,1-3-8,3 5-16,0 0 21,1-1-1,2-3-5,4 4-5,3-9 0,1 0 0,-1 1-3,7-2 11,-2-1 0,2-3-4,0-1 8,3-1-5,-1-1-1,1-4 10,1 0-11,2-3 14,-1-1-7,2-2-6,4-2 7,-7 2-2,-1-5 1,2 1-6,-5 3 10,0-2-19,-1 1-9,-2-1-13,-2 1-11,1 0-16,-2-2-17,0 3-19,-1-1-23,2 0-14,-3-1-30,1 1-26,-1-1-42,-2 3-19,-2-6-15,2 6-166,-4-6-472,0 1 209</inkml:trace>
  <inkml:trace contextRef="#ctx0" brushRef="#br0" timeOffset="10619.901">14326 2196 110,'0'0'209,"0"0"1,4 2 7,-4-2-9,0 0-2,0 0-12,0 0-11,0 0-12,0 0-4,0 0-10,0 0 0,0 0-7,0 0-4,0 0 7,0 0-14,0 0-11,0 0-15,0 0-2,0 0 0,0 0 3,0 0-11,0 0-13,0 0 0,2 3-14,-2-3-4,0 0-6,0 0-12,0 0-2,0 0-2,0 0-11,0 0 6,0 0-6,0 0-8,0 0-1,0 0 10,0 0-8,0 0-7,0 0 2,0 0-6,0 0 10,0 0-17,0 0-4,0 0-1,0 0 8,0 0 0,0 0 0,0 0 3,0 0 6,-5 8 21,5-8 8,0 0-9,0 0 4,0 0-7,0 0-9,0 0 0,0 0-3,0 0-2,0 0-3,0 0-7,0 1 4,0-1-5,0 0-1,0 0 0,0 0-13,0 0 11,0 0-4,0 0 6,0 0-11,0 0-11,0 0 13,0 0-5,0 0 15,0 0-7,0 0 0,0 0-8,0 0 1,0 0 0,0 0-4,0 0 5,0 0-4,0 0 0,0 0-8,0 0 12,0 0-9,0 0 3,0 0 7,0 0-8,0 0 1,0 0 1,0 0-6,0 0 0,0 0-2,0 5 5,0-5 5,0 0-5,0 0 0,0 0 2,0 0 3,0 0-9,0 0 2,-3 2 3,3-2-5,-3 3 0,3-3 3,0 5 17,0 0-4,-1 1-13,1-1-1,0 1-2,0 0 5,0 0 2,-4 5 3,1 1 0,0-6 0,0 8-3,1-2-1,-1 0 5,-2 4-8,1 0 4,0-1 3,1 3 0,1-2 2,-1 3 6,-2 1-12,4-2 1,-5 7 8,3-6-11,-1 7 6,1-1-1,-1 3 0,1-10 0,1 8 5,-3-2-8,4 1 3,-4-6-12,2 5 13,-2 3 0,2-2-5,1 1 2,-1 0 4,-1 0-2,2-8 0,-1 11-1,0 0 1,1 0 2,0 0-2,0-2-6,-3 2 5,4-2 1,-2 4 7,0-2-11,0 0 5,1 0-1,0 0 0,-1 0-1,-1 2 5,1 1-5,-2-3 1,2 0-1,-1 0 1,1 2 0,0-2 2,0-1-2,0 1 3,-1-1-10,0 1 8,3-3-3,-1 4 5,-1 0 2,1-2-9,0 1 7,-1 0-3,0 0-1,1 0 1,-1 1 2,0 0-1,1 2 9,-3 0-9,2-1-8,0-4 10,-1 4-1,-2 3 0,5 0-7,-5 1 7,5-2-2,-5 1 0,2-3 8,1 5-8,1-4 1,-3 2 3,5 0-4,-1 1 8,-1 1-8,1 9 1,-2-11 2,1 14 0,4-12 3,-2-1-2,-2 1-4,4 9 3,-4 1 3,0 0-6,1-12 0,1 3 3,-5-1-3,5-2 4,-2 12-4,-3-10 0,5-2 0,-1-3 3,0 3 1,-2 2-4,1-1 2,-1 15-3,3-5 12,-4-11-13,4 13 3,-1-13 0,-3 13-3,2-10-2,-2 0 6,4 9 2,-6 2-7,4-1 3,-3-1 2,3-11-6,-3 11 3,2-10 3,-1 1 3,0 11-7,1-2 4,1-10-1,1 13 3,-4-3 2,3 0-3,-2-13 0,1 5-2,3-3-2,-5 12 0,3-1 4,-2-8-4,1 6 0,-1 4 3,0-14 4,1 1 1,-2 13-7,3-13 2,-4 11 1,2 1-1,1-12 0,0 11 1,-4 3 2,4 1-1,-1-5 3,0 6-1,1-6 2,0 4 3,-1 2 3,1-3 73,1-1-10,0-12-5,-1 14-9,-1-2-1,1-11-6,-2 11-11,2-13-1,0 14-6,-3 1-6,2 1 1,0-2-3,0-2 1,-2 1-10,3 0 0,-2 1-2,2 2-4,-1-4-1,2-2-2,1 3 0,-1 1-1,-1-3-3,-1 1-1,2 0-2,-3 3 2,1 1-1,1 0 1,-1 2-1,1-4-3,0 5 2,1-2-2,-3 2-2,5-2 0,-4 0 0,1 0 5,3 0-5,-2-5 0,-3 5-1,5-15-3,-3 12 2,2 3 1,-4 0 1,2-1 2,-2-1 1,1 2-2,1-5-3,1 5 1,-3 2-1,2-1-3,-1-4 4,0 3-2,3-2 2,-4-2 1,4 2-3,-5 1 3,4-6-4,-3 9 3,1-4-3,1-2 4,0 5-1,-2 0-2,3 2 3,-2-1-2,1-1 1,1 0-2,-3 1 1,-2 0-2,4-4 1,-4 4 0,2-5-3,2 3 3,-3 0 3,2 2-1,0-2-3,-2 2-1,2 0 0,0 1 7,-2-1-6,2 0 2,-2 1-1,2-2 1,-2-1 2,-1 2-6,3-4 3,1 4 6,-4-1-6,3 1 3,-2 5-3,3-3 0,-5 0 1,3 3 0,-1-1-1,0-2-5,2 1 7,-2 1 0,4 1 2,-5-4-1,1-3 2,3 5-2,0 2 63,1-3 12,-1 1-5,1 0-5,-2 0-10,0-4-7,0 8-5,-1-1-1,0-3-8,-1 0-4,5-3 3,-4 5-3,1-2-11,2-4 2,-3 8-4,2 21-3,1-25 1,-3-1-1,4 5 2,-2-1-5,0 21 6,0-22-8,0-3-2,2 4-2,-3-2-4,3 1 4,-4 1 7,4 22-7,-5-23 2,6-2 2,-2 5-16,-1-3 17,1 24-3,2-24-3,-5-1 2,3 2 57,2 22 8,-4-27-8,3 1-5,-7 26-9,10-27-1,-4 2 3,-1 4-11,-2 23 7,0-31-15,2 7-6,1 1-7,-1-3-1,1 0 3,0 1-3,-1 0-2,-4 21-2,6-21 5,0 1-11,-2-4-1,0 1-10,-2 6 0,5-6 0,-4 26 0,2-30 0,0 4 0,2-3 0,-4 2 0,-2-4 0,4 5 0,-1 0 0,-2-3 0,4-2 0,0-1 0,0-3 0,-1-11 0,-2 12 0,1 2 0,1-14 0,1-3 0,-2 0 0,-1 1 0,3-5 0,-1-1 0,-1 3 0,2-5 0,0-7 0,-1 0 0,-1 4 0,0-4 0,1-2 0,-3 0 0,4 0 0,-1-3 0,-2-1 0,2 3 0,0-6 0,-1 2 0,3-2 0,-4 2 0,1-3 0,3-1 0,-3-3 0,3 2 0,-1 0 0,1-4 0,0 2 0,0-1 0,0-4 0,0 8 0,0-8 0,0 3 0,0-3 0,0 0 0,0 0 0,0 0 0,1 2 0,-1-2-18,0 0-181,0 0-95,0 0-81,8-15-92,-1-1-95,2 5-484,8-15-1134,6-13 502</inkml:trace>
  <inkml:trace contextRef="#ctx0" brushRef="#br0" timeOffset="13414.1421">18930 2159 163,'0'0'259,"0"0"-6,0 0-10,0 0-1,0 0-7,3-4-9,-3 4-1,0 0-2,0 0-13,0 0 11,0 0-20,0 0-2,0 0-4,0 0-5,0 0 1,0 0-6,3-2-3,-3 2-8,0 0-6,0 0-3,0 0-10,0 0-8,0 0-12,0 0-18,0 0-11,0 0-13,0 0-5,0 0-9,0 0-11,0 0-3,0 0-11,0 0-6,0 0-6,0 0-6,0 0 2,0 0-9,0 0 1,0 0-6,0 0 0,0 0-2,-7 11-3,7-11-2,0 0-3,-2 3-3,2-3 4,0 8-5,-2-4 1,1 1-8,0 2 6,0-2 0,-1 5-1,1 1-2,-1-1-5,0 0 7,0-1-3,-1 1 2,3-1-3,0 0-4,-1 2 0,-2 1 6,2-2-1,-1 3-3,0 1 2,0 3-1,-1-5 2,1 0-5,0 4 6,-1 0-4,0 0 2,1 1-6,0 0 9,-2 0-5,1 2 2,-2-2-1,2 3-5,1-4 4,-2 4 0,-2-1 2,2 5 1,0-3-5,0 4 3,-2 0 5,3-7-5,-1 5-2,-3 4 4,4-8-4,-1 6 3,1 1 2,-1 0-5,-2-2 1,2 0-1,1 4 6,-1 0-4,1-3 3,-2 3-2,0 1 0,1-4-4,1 7 3,-2-9 0,-1 9 2,2-3 0,0 0-1,-2 0-5,3 1 4,-1 0-2,-3-2 3,2 4 0,0-2 0,2-3-3,-2 4 2,0-4 0,1 1 3,-1 0-4,0 1-2,0-1 9,-1 1-5,-1-2 1,3 4-5,-2 1 7,0 4-2,-2-1 2,1-2-1,1 1-6,-1 2 7,0 0-2,2-1 1,-4-3 0,3 3-3,-5 11 4,7-12 1,-3 1-2,0 0-3,1-1 0,-1 0 6,2 0-4,-1 2 1,-2 7-1,-1-8 5,1 8-6,-5 7 4,10-13-9,-4-3 3,4 2 3,-5 11 3,-2 0-4,4 0 3,-1-1 0,0-12-2,3 1 0,-4 13 2,1-2-1,-1-2-2,0-8 2,1 10 2,0-11-4,1 11-6,-1 2 9,3 2-4,-3-3 8,3 1-3,-2-1 4,2 3-10,-2-3 1,-1 1 1,3-1 4,-3-1-2,1 1-1,2 1 1,1-14-6,-4 10 3,3-7 1,1-2 2,-1 11-1,1 3-4,-1-13 4,1 15 2,0-6-2,-1 2 0,2-11 0,-1 10 1,0-10-2,-2 13 3,3 0-3,-1-2 4,1-11-2,-2 11 5,1-10 54,-1-2 8,3 11 3,-2-10-14,0 1-2,-1 8-9,1 1 3,-1 1-5,1 0-5,0-13-3,0 13-2,-1-13-8,1 14-5,3-13-1,-5 11-2,3-8-3,-2 5 5,2-8-4,-2 0-3,0 14-1,0-15-9,0 10 6,0-10 0,-1 12-12,0-1 11,-1 1 1,-1 2-5,1-3-2,-1 1 0,3-10 3,-3 11 2,0-1-7,4-1-1,-4 1 0,4 1 7,-4-14-8,3 3 4,0 12-5,1-2 5,-3-2-2,4 2-5,-1-11 2,-1 11 7,-1 3-2,-1 0-3,1 1 3,1-1-5,1 0 2,-5 4 5,3 0-9,1-2 1,-2 4 1,1-3-1,-1-1 1,2 1 0,0 1-4,1-2-2,-3 5 8,1-2 1,-1-4 4,3 4-5,0-3-7,-1-1 9,3 0 1,1 3-7,-3-2 4,0 1-2,0-3-2,-1 0 5,4-1-8,-3-1-3,-1 4 22,4-5-14,-3 7-5,3 0 12,-3-2-9,1 0-3,0 4 3,-1-3 4,-1 0-7,4-2 1,-3 0-1,1 0 1,0-13 2,-1 10-7,0-12 9,2 18 1,-2-19-3,2 0 0,-3 2 8,0 13-11,2-2 3,-1-1-2,0-2 4,-1-10-2,1 4 3,2 9 3,-2-10-4,1-1 4,-8 10-5,7-12 4,0 0-2,-1 12-2,-1-10-2,1-2 14,-4 0-12,6-3-7,-1 3 6,-1 2-4,-3 10 10,4-12-3,-1 1-1,1 0 9,-1 1-7,1 10-5,-1-11 2,4 1-8,-3-1 6,0 12-5,-1 1-2,1-14 8,-1 2-3,4 0 17,-4 8-12,1 5 3,0-18-10,1 3 8,0 2-2,-1-2 5,3 2-8,-3 11 6,1-11-4,-1 1 4,1-2-8,2 11 1,-3-11 3,1 3 85,-4 8 2,6-11-11,-3 2-11,-1 9 8,3-9-19,-1 9-2,-1-13-4,-1 13-2,1-9-37,-2-2-9,0 9 0,1 6 0,0-3 0,1-1 0,0 0 0,0-10 0,2 11 0,-2 1 0,1 3 0,0-3 0,-1-2 0,-1 3 0,1-3 0,0 4 0,1-15 0,0 12 0,-1 1 0,1-3 0,0 5 0,-1 0 0,2 0 0,-3-2 0,2-1 0,1 0 0,-4 4 0,4-2 0,2 1 0,-6-2 0,5 2 0,0-2 0,0-1 0,0 1 0,0 1 0,0-3 0,-3 5 0,3 3 0,3-1 0,-3 1 0,3 0 0,-2-1 0,0-1 0,1 5 0,-2-5 0,3 2 0,-3 1 0,0-3 0,1 0 0,1 3 0,-1-3 0,3 1 0,-1 2 0,-3 3 0,3-4 0,-3 1 0,0 0 0,1 0 0,2 2 0,-1-3 0,-1-1 0,-1 0 0,0 2 0,4-3 0,-4 1 0,3 2 0,-1 3 0,-2-5 0,2 2 0,-2-1 0,0 5 0,2-1 0,-1-3 0,1 1 0,1-7 0,0 6 0,-1-5 0,1-1 0,0 2 0,-1 1 0,1 2 0,-3-10 0,0 9 0,0-5 0,3-2 0,-1 3 0,2 2 0,-3-5 0,2-10 0,4 12 0,-6-12 0,1-4 0,2 2 0,-4 2 0,4 0 0,-3-4 0,1-1 0,2-3 0,-4-5 0,0 5 0,4-3 0,-1-10 0,-3 2 0,2-2 0,-1-4 0,1-1 0,0 0 0,-2-3 0,0 0 0,3 0 0,-3-4 0,2 2 0,-2-1 0,0-4 0,0 0 0,5 6 0,-5-6 0,0 0 0,0 0 0,0 0 0,0 0 0,0-30 0,3 12 0,1-10-313,-4 0-140,0-5-30,-1-12-41,2-5-50,-2-2-400,-5-6-1056,-1-2 468</inkml:trace>
  <inkml:trace contextRef="#ctx0" brushRef="#br0" timeOffset="14884.1757">1312 3749 1903,'-12'-11'-5,"4"-2"10,0 4-6,5 1 23,-1-1 47,1 5 58,-1-3-13,1 3-26,3 0-23,-3 1-5,2-1-11,1 4-9,0 0 0,0 0-2,14 4-5,-3 3-1,6 9-7,4 6 2,3-2 1,7 9-4,0-4-4,0 3-1,-7-7 0,7 5-1,-7-5-7,-1-4 6,-1 2-3,-1-2 0,-1-3-2,-6-3-4,0-2 1,-4-1-3,-1-2 3,-1 0-1,-3-4-2,-2 4 5,2-4-5,-1 1 2,-3-2-1,2 2 1,-3-3-3,4 2 1,-4-2-3,5 0 2,-5 0-5,1 3 7,-1-3-1,4 4-4,-4-4 2,3 0-4,-3 0 1,6 0-43,-6 0-39,0 0-53,11 0-63,-11 0-56,6-7-139,-4 5-422,1-2 186</inkml:trace>
  <inkml:trace contextRef="#ctx0" brushRef="#br0" timeOffset="15668.6587">1700 3838 250,'-6'-18'268,"5"3"-15,-1 4-10,-1 0-17,1 2 1,0 2-16,2-1-21,-1 3-11,1-2-25,-2 3-16,2 0-8,-1 2-16,1 2-18,-3-5-8,3 5-10,0 0-13,0 0-7,0 0-3,3 19-7,0-8 0,0 1-7,2 5-1,-3-1-4,-1 2-1,3 0-5,0 1-5,-1-1 0,1-2 0,1 0-9,-1 0 2,-1 0-3,2-4 3,-3-2-4,2-1 0,-3-3 0,2 4-2,0-5 0,-3 3-1,1-3-1,-1-1-2,3 0 1,0-1-2,-3-3 2,0 5 1,0-2-6,0-3 5,0 4-8,0-4 4,0 0-2,4 5-1,-4-5 0,0 2 0,0-2-1,0 0 3,0 0 1,0 0-2,0 0-2,-3 6 2,3-6-2,3 1 1,-3-1-2,0 0 5,0 5-5,0-5 3,0 5-3,0-5 0,3 3-1,-3-3 3,0 3-3,0-3 3,0 5 2,0-5-2,0 4 1,0-4-9,0 4 9,0-4 0,0 0 2,4 3 0,-4-3 2,0 0-1,0 0-6,0 0 6,0 0 1,0 0 0,0 0 53,0 0 3,0 0-11,0 0 30,0 0 0,0 0 14,0 0-2,0 0 1,0 0-4,0 0-2,0 0-2,0 0-3,0 0-7,0 0-1,0 0-10,0 0-3,0 0-3,0 0-8,0 0-8,0 0-4,0 0 2,0 0-6,0 0-7,0 0-1,0 0-6,0 0 0,0 0 3,0 0-7,0 0 2,0 0-9,-11 3 1,11-3-6,0 0 1,-7 4 0,0-1-1,-1 3 0,-4 0-4,-2 3 4,-4 0 1,4 1-2,0 1-3,-3 0 1,-3 5 3,-1 0-7,1-3-3,1 4 5,0-2-3,5-4-2,0 1-7,0 4 10,1-5-1,2 0 5,2-3-4,1 2-1,1-3 1,4 3-2,-1-5-7,1 0 4,-1 0-4,1-1 6,0 1-9,3-2 6,-2-1-2,2-2-3,-3 7 5,3-5 0,0-2 7,-2 2-9,2-2 9,0 0-7,-3 4 10,3-4-9,0 0 17,0 0-15,0 0 4,0 0-6,0 0-3,0 0 18,0 0-12,0 0 0,0 0-30,0 0-31,0 0-33,0 0-23,0 0-39,0 0-33,0 0-27,0 0-36,0 0-45,0 0-52,0 0-238,0 0-638,10-10 282</inkml:trace>
  <inkml:trace contextRef="#ctx0" brushRef="#br0" timeOffset="19141.9207">10494 3213 95,'0'-3'213,"0"-2"-22,0 5-20,3-5-25,-3 5-6,0 0-24,0 14-5,0 2-10,2 5-9,-1 8-10,-1 1-4,0-1-10,1-1-2,2 3-9,-3-4-7,2-1-2,-1-9-5,-1 2-6,0-4-2,3-3 0,-2-2-6,-1 0-5,0-5 52,2 2 38,-1-3 37,-1 1 39,2-4 27,-2-1 26,2 4 7,-2-4 6,0 0-22,7-6-23,0-6-22,5-2-20,2-7-14,3-2-22,0 1-11,0-5-15,-3 0-11,1 6-8,-4 0-10,-1 5-5,-1 3-8,-1-1-5,-4 6-9,1 2-9,-1-4-2,-1 5-11,-1 3-34,1-2-32,-2 0-45,1 1-44,-1-1-58,-1 4-16,0 0-14,0 0-38,0 12-53,0-4-37,-1 1-278,1 4-672,0-4 297</inkml:trace>
  <inkml:trace contextRef="#ctx0" brushRef="#br0" timeOffset="19330.1564">10752 3420 237,'0'0'259,"0"0"-9,4 0-24,-4 0-22,0 0-26,5 2-22,-5-2-14,0 0-19,0 3-13,1 2-9,-2 2-9,2 1-8,-2 3-6,-2 1-9,1 1-7,2 2-4,-4 1-4,4-2-3,-6-3-8,6 0-2,-2 1-2,0 0-5,1 0-6,0-4-2,-1-3 5,1 7-7,-2-7-37,1-1-77,1 1-59,1-5-60,0 5-182,0-5-421,0 0 187</inkml:trace>
  <inkml:trace contextRef="#ctx0" brushRef="#br0" timeOffset="19444.223">10897 3448 168,'3'-9'222,"3"0"-18,-5 4-23,1 0-18,0-2-15,0 4-25,-2-1-52,0 4-70,1-2-64,-1 2-58,0 0-63,0 0-197,0 0 88</inkml:trace>
  <inkml:trace contextRef="#ctx0" brushRef="#br0" timeOffset="19781.2612">11069 3409 137,'0'-3'243,"2"0"-22,-2 3-8,0-7-15,0 7-15,-3-4-17,3 4-7,-4-3-27,4 3-11,-8-1-11,4 1-14,-6 3-8,2 1-6,-2-1-16,0 3-7,2-2-10,2 1-4,-1-1-7,1 2-8,4-2-7,0 3-2,1 1-4,-1-1-2,4 3 0,1-1-5,2 4 10,2-1-12,2 2 1,1-1-2,1-1 1,-1 1 0,-1-2-2,1 0 0,-3-3-4,1 4 6,-2-6 2,-3 2-1,-1-3 4,1 1 5,-3 0-4,-3 1 6,-2 0-1,-1 2-1,-3-4 2,-4 2-6,-1-1-1,0-3 1,-1-3-3,1 1 1,0-1-7,2-1-10,2-2-25,1-1-28,2-1-30,0 0-34,1 1-20,3-3-38,2 1-34,1-1-118,2-2-360,4 3 160</inkml:trace>
  <inkml:trace contextRef="#ctx0" brushRef="#br0" timeOffset="19976.4556">11175 3481 131,'3'-3'324,"-1"1"-32,1 1-31,-3 1-31,2-2-29,-2 2-20,0 0-22,4 8-15,-4-1-9,1 4-14,-2 2-10,-2 2-10,2 3-6,-1 0-10,-1 1-9,-1 0-7,3-2-7,-1-3-5,2 2-6,-2-4-5,0 1-42,2-6-61,0 1-57,0-1-48,2-3-24,0-2-27,1 1-155,-3-3-397,0 0 175</inkml:trace>
  <inkml:trace contextRef="#ctx0" brushRef="#br0" timeOffset="20082.3287">11276 3459 16,'2'-12'182,"-2"4"-13,2 3-18,0-2-19,-2 3-11,3 1-18,-3-1-45,1 1-54,-1 3-47,0 0-107,0 0-161,0 0 73</inkml:trace>
  <inkml:trace contextRef="#ctx0" brushRef="#br0" timeOffset="20326.3396">11497 3350 276,'1'-3'308,"-1"-1"-36,0 4-28,2-6-27,-2 6-29,0 0-15,0 0-20,-3 13-14,-1 0-14,1 3-11,-1 1-11,-3 0-11,1 9-10,2-6-7,-1-3-5,-1 0-6,3 0-7,-2-3-6,2 3-6,-2-7-5,3 2-3,2 0-3,-2-3-7,1 0-6,1 2 1,0-5-4,1 0-41,1 3-34,0-3-24,0-3-12,1 2-14,2 0-17,-1-4-30,2 0-29,-2-1-22,-4 0-132,14-4-365,-7 0 162</inkml:trace>
  <inkml:trace contextRef="#ctx0" brushRef="#br0" timeOffset="20490.288">11392 3517 215,'0'0'227,"0"0"-28,0 0-23,14-7-16,-3 0-22,7 6-7,5-1-13,-1 1-25,2-2-52,-1 1-52,-2 2-60,-1-1-50,-3 1-96,-1-1-233,0 0 104</inkml:trace>
  <inkml:trace contextRef="#ctx0" brushRef="#br0" timeOffset="21257.0517">12140 3425 92,'0'0'172,"1"0"-17,-1 0-20,0 0-14,0 0-9,-6 9-7,2-1-9,-1 4-11,-4 5-8,0-4-11,-6 8-3,0-2-8,-1 2 0,4 0-6,2-7-11,0-1 3,0 3-6,0-4-4,2 2-12,-1-1 9,3-5-3,1 0-14,0-5 11,1 3-7,2-2 2,-3 3-1,4-4-4,-2-1-3,2 1 2,-3 0 1,4-3-2,0 4 3,-3-3 2,3-1 16,0 0 42,0 0 5,0 0 14,0 0 3,0 0 12,0 0 12,0 0 5,0 0-3,0 0-20,0 0-11,11-13-8,-7 3-9,3-1-8,0-3-7,3 3-3,-1-4-9,-1-2-3,3 1 2,2-4-4,0 1 13,-2-5-2,-3 7 3,4-4-5,-4 4 19,-1 1-6,-2-1-1,5 2-4,-7 5 16,4-4 4,-1 2-23,-2 5 9,2-3-11,-5 3 0,4 2-1,-3 2-20,1-3-3,-1 3 3,-1 2-10,-1 1 1,3-2-8,-3 2-5,0 0-5,8 10 4,-1 0-9,-1 7 4,1-1 0,4 9 5,-4 4-3,3-1-2,-4 0 8,0-1-9,2 2 9,-3 0-3,3 2-9,-6-7 10,5 3-9,-4-8 8,0 1-3,-1-4 6,0-1-9,0-2 18,-1-2-6,-1-1-9,3-3 8,-3-2-8,0 1-24,0-3-30,-3 1-1,3-4-24,-3 3-33,3-3-42,0 0-33,-5 0-24,5 0-33,-9-7-16,4 0-11,-1 0-22,1 1-167,-5-1-491,1-4 218</inkml:trace>
  <inkml:trace contextRef="#ctx0" brushRef="#br0" timeOffset="21435.8194">11969 3625 56,'-3'-1'166,"3"1"1,0 0-5,-1-3-13,1 3 1,0 0-2,0 0-4,0 0 1,7-3-8,3 1-4,5 0-16,5 1-10,5 1-8,1-1-14,1 1-4,-4 2-11,1-2-19,0 2-53,-4 0-55,3-4-69,-6 2-55,-3 2-120,0-2-324,-2 0 143</inkml:trace>
  <inkml:trace contextRef="#ctx0" brushRef="#br0" timeOffset="23103.4637">15434 3331 127,'2'-4'137,"-1"0"16,-1 4-13,2-9 18,-1 4-9,0 1 8,-1-3 5,1 3-12,1-1-2,-1 0-3,1 1 2,-2-1-11,0 5-4,3-4-5,-2 0 2,0 0 3,1 1-3,-2 3-5,1-5 0,-1 5-14,3-5-12,-3 1-1,0 4 19,2-3-25,-2 3-3,0 0-7,0-4-15,0 4-4,0 0-16,0 0-4,0 0-6,0 0-2,0 0-11,0 0-1,0 0-2,-3 17 4,0 2-6,0-2-1,-4 10-3,3-1 0,-2 0 2,-1 3 2,0 5-6,-3-2 3,3 0-9,3 1 3,-5 2 3,0-1-2,4-3 14,-5 1-15,4 1-2,-2-2 4,0 1-5,0-6 3,1 1-4,-1-2-2,3-2-4,2-8 18,0-2-11,0-2-2,2-1 0,-3-2-1,2-1 0,2-1 0,-1-2-3,-2 1 5,3-2 1,0 0-3,0-3 1,-4 4 13,4-4-16,0 6 4,0-6-4,0 0-4,-1 2 8,1-2-7,-2 3 2,2-3 4,0 0-5,0 0-2,0 4 3,0-4-2,-3 3 2,3-3 2,0 0 1,0 0-2,0 0-1,0 0-5,0 0 9,3 5 0,-3-5-1,0 0-1,0 0-4,0 0 7,0 0-7,0 0-1,0 0 7,0 0-4,-1 6-5,1-6 19,-2 2-18,2-2 10,-1 4-6,1-4 0,-2 6-2,2-6 1,0 0 2,-2 2-1,2-2-3,0 0-3,0 0 6,0 0-5,2 4 5,-2-4 3,0 0-4,0 0 6,0 0-8,0 0-1,0 0 3,0 0 1,0 0-10,6 3 9,-6-3 10,0 0-17,3 0 5,-3 0 1,7 2 60,1-2 3,6 2-7,3 0-3,5 2-5,4-1-4,1 1-1,1-2-9,2 5-4,-1-4-3,9 1 0,2 2-4,-11-2-6,9 1 4,-1 5-1,-9-5-3,0 0-4,-2 3 3,3-5 1,-4 4-2,2 1-2,1-5-5,-2 3-1,2-2 4,2 2-2,-1-1-4,9 3 3,-8-4-5,-3 1 5,1 0-5,-3-2 3,1 4-4,-3-5 0,0 3 7,-2-3-1,-4 2-6,-4-3 1,-1-1 2,-2 3 1,0-2-3,0-1 4,-4 3-5,-1-2 3,0 0-3,2 1 4,-2-2 4,1 1-5,-2-1 1,3 0 3,-1 3-4,-1-3 2,2 0-5,1 0-8,-3 2 7,-1-2 4,3 0-5,-4 2-3,-3-2 10,7 0-7,-7 0 6,7 0 0,-7 0 2,0 0 2,4 0 5,-4 0-5,0 0 4,0 0 9,5 1-8,-5-1 2,0 0-12,0 0 22,0 0 14,0 0 7,0 0 16,0 0 2,0 0 8,0 0 12,0 0 8,0 0 6,0 0 4,0 0 5,0 0 4,0 0 7,0 0-4,0 0-7,0 0 10,0 0-21,0 0-9,-6-13-4,5 6-7,1 1-14,0-6-7,-2-1-6,2-3-6,0-2-2,0-2-9,2-4-6,-2-2-1,1-6-6,-1 2-2,4-2 0,-1-3 1,1 2-11,1-2 4,1 4-2,-3-1 0,3 3-2,-2-1-1,-1 2-4,4-1 0,-3 3 3,-1 2-1,1 4-1,-1 1-4,1-6-1,1 8 3,0-6-4,-2 5 5,0 2-5,0-5 2,-2 3-2,3 1 2,-1 0-1,-1 1 1,0 4 0,-2 1 1,3 2 1,-3 1-8,2 1 6,-1 0 0,0 2-9,-2 1 2,1 1 6,0 3-7,1-5 6,-1 5-7,-1-6-1,1 6 1,0-4-7,0 4-51,0 0-33,0 0-43,0 0-49,0 0-33,0 0-19,0 0-25,0 0-36,-3 12-31,-2-3-31,-4 3-24,-2 2-38,-6 2-234,-3 2-719,-3 2 318</inkml:trace>
  <inkml:trace contextRef="#ctx0" brushRef="#br0" timeOffset="23835.7162">15860 3662 100,'2'-2'268,"1"-2"-15,1 1-21,-4 3-15,0 0-24,0-3-27,0 3-22,0 0-16,0 0-9,-7 13-12,0 3-12,-5 4-3,-2 4-8,-2-1-3,0 4-14,1-2-6,1-6-5,0 2-8,1-5-3,5-2-6,-1 1-3,2-5-4,3-2-6,-3-3 5,4 1-6,0 0 0,2 0 17,-3-3 49,4 0 46,-1 1 33,1-4 32,0 0 16,1 4 1,-1-4-18,0 0-19,7-10-22,-3 3-15,3-5-12,1-2-15,2-1-10,3-6-15,0-1-9,2-2-8,-1 3-7,2-3-8,-2 3 21,0 1-1,0 2-2,-3 2-13,-4 3-3,4 0 22,-5 5-13,1-1-8,-1 3-6,-2 1-7,-1 0-6,0 3-8,-2-2-10,2 3-9,-3 1 2,0 0-4,11 6 1,-5 2-3,1 1 1,0 7-1,0-2-6,4 9 3,-1 1-5,1 1 11,-1 0-9,-1-2-3,-2 0-1,-3-5 4,4-1 1,-5 0-4,2-8 4,-3 7-3,1-6-2,1 1 0,-1-2-1,0 0-1,-3-3-4,0 2-16,4 2-13,-4-1-2,-4-1-41,8 2 1,-8-1-11,4 1-48,0-2 9,0 3-49,-3-2-22,3-1-13,0 3-22,-3-3-6,6 1-8,-3-5-24,0 0-3,-3-1 3,3-3-13,0 0-5,0 0-23,0 0-157,0 0-502,-9-13 222</inkml:trace>
  <inkml:trace contextRef="#ctx0" brushRef="#br0" timeOffset="24403.4761">15793 3842 84,'-4'-1'155,"4"1"0,0 0 5,0 0 0,-3-3-5,3 3-16,0 0-4,0 0-10,0 0-5,-8-1-2,8 1-6,-3-3-5,3 3-9,-3-2-4,3 2-10,0 0-3,-7 0-4,7 0 2,0 0-3,0 0-6,0 0 4,0 0-3,0 0 1,0 0-8,-7-1-4,7 1 2,0 0-6,0 0 5,0 0-4,0 0-11,0 0 2,0 0-9,0 0-4,0 0-3,0 0 0,0 0 5,0 0 7,0 0-2,0 0 31,21 3 5,-11-3-9,4 3-6,1 0-2,8-2-11,-2 0 1,-1 3-11,-3-1-4,-3 1-1,0-2-6,0 1 0,-4-2-8,-1-1-1,-1 3-4,-4-3 6,2 0 3,-3 1-10,-3-1 0,7 0-6,-7 0 1,6 3 5,-6-3-8,2 0 2,-2 0 2,0 0 0,0 0-8,0 0 0,7-3 7,-7 3-3,0 0-5,0 0 4,0 0-5,0 0 2,0 0 1,0 0-1,0 0 3,0 0-6,0 0 5,0 0-3,0 0-5,0 0 6,3 3 1,-3-3-4,0 0 0,0 0-3,0 0-1,0 0-1,0 0 3,0 0 5,0 0 1,0 0-3,0 0-4,0 0-33,0 0-30,0 0-37,0 0-46,0 0-52,0 0-50,0 0-49,0 4-214,0-4-556,0 0 247</inkml:trace>
  <inkml:trace contextRef="#ctx0" brushRef="#br0" timeOffset="25665.2019">19925 3355 209,'2'-3'254,"-2"1"-28,0 2-20,0 0-28,3-2-20,-3 2-18,0 0-17,0 0-9,0 14-11,-3-4-9,-2 6-9,-1 2-6,-2 3-8,1-1-5,0-2-4,0-1-9,1-1-6,0 0-2,-2-1-5,-1-1 1,1-1-7,2-3-2,2-1-3,0 1-2,-2-3-3,3-2-4,-1 2 1,3-5-1,-2 5 0,0-4-3,0 2-1,3-3-1,0-2 4,-4 3-3,4-3-3,0 0 21,0 4 47,0-4-6,0 0 5,0 0 30,0 0 9,0 0 35,0 0 20,0 0 20,0 0 15,0 0-23,0 0-21,11-14-19,-8 4-16,4-4-11,3-3-13,0-4-13,2-3-12,1-1-8,0-2-9,1-2-3,2 0-6,0-3-6,-3 4-7,4-1-5,-3 0-2,-1 4-5,-1 2-7,-2 7 1,-1-1-5,1 4 6,-5-1 25,2 4-5,-2 2-4,0 1-4,0 0-5,-3 1-4,2 4-8,-2-3 0,1 2-8,-1 1-3,-2 2-4,2-2-6,-2 2 0,4 5 2,0 7-1,-1 5 0,4 7-3,0 1 9,0 6 1,3 1-8,-3-1 4,0 2-5,0 2 9,-1-1-5,1-1 0,-1-2 3,-2 0-5,0-4 3,0 3 2,-1-10-2,0 0 3,-2-1-3,2-2 2,-3 0 2,2-6-6,-1-1 2,-1-2 4,1 0-2,-1-3 0,0 0-2,0 4 1,1-6 1,-1-1 4,2 1-3,-2-3 5,0 7-5,0-7-1,0 0 5,2 2 1,-2-2-2,0 0 5,0 4-4,0-4 3,0 0-2,0 0-36,0 0-50,0 0-59,1-16-43,-1 10-34,0-2-32,0-2-44,0-2-31,0-3-48,1 2-38,-2 0-225,1 1-682,-3 0 301</inkml:trace>
  <inkml:trace contextRef="#ctx0" brushRef="#br0" timeOffset="26079.1285">19944 3413 64,'0'0'138,"0"0"-8,0 0 3,0 0 4,0 0 1,0 0-9,0 0 5,0 0-8,0 0-6,0 0-9,0 0 10,0 0 5,0 0-4,0 0-12,0 0 16,0 0 0,0 0-4,0 0 34,0 0 3,0 0-19,0 0-1,0 0-3,27-3-11,-13 3-8,13-1-17,0 1-8,-1-3-12,1 3-2,-2 0-12,-5 0-3,-3 0-11,-3 0-1,-4 0-9,-1 0 1,-1 0 7,-4-1-10,2 1-1,-6 0-5,7 0-2,-3-1-1,-4 1-1,0 0-3,4-1 1,-4 1-2,0 0-4,0 0-1,0 0 0,0 0 2,7 0-16,-7 0 4,0 0-4,0 0-1,0 0-3,0 0 2,3-3-12,-3 3-67,0 0-17,0 0-44,0 0-39,0 0-39,0 0-32,2 6-29,-2-6-243,0 0-561,-6 4 248</inkml:trace>
  <inkml:trace contextRef="#ctx0" brushRef="#br0" timeOffset="41412.0755">14614 3796 19,'0'0'160,"0"0"-10,0 0-17,0 0 7,0-4-8,0 4-10,0 0-6,0 0 1,0 0 1,0 0 5,0 0-12,0 0 12,0 0-7,0 0 6,0 0-6,0 0-9,0 0-2,0 0-12,3-3-8,0 2 1,-3 1-16,7 0-8,2 0-4,5 1-6,3 1 12,4 0-5,-1 0-6,8 1-1,-5-1-1,2 3-5,2-3-8,1 2 3,-2-1-6,2 3-6,-1-4 3,-2 3-5,-2-1 0,-2-3-2,-5 4 1,0-5-2,-1 3 2,-6-2-2,1 0 1,3-1-3,-5 1-3,0 1-2,3-1-5,-3 2 0,2-2-3,-2-1 3,0 3 2,2-3-3,-2 1 0,0 0 0,4 0-4,-4 1 0,-1-1-6,0 0 7,2-1-2,-4 3-1,-1-3-1,4 0-5,-3 0 4,2 0-3,-3 0 3,3 3-1,3-2-2,-6 0 3,2-1-3,3 0-1,-4 3 5,-1-3 5,1 2-6,-5-2 5,5 2 4,-5-2-9,5 0 3,-5 0 2,0 0 0,0 0 0,0 0 7,7-2 0,-7 2-2,0 0 2,0 0 3,0 0-1,0 0 2,0 0-4,0 0 0,0 0-6,-7-10-3,2 5 8,1 1-8,-2-4-5,4 4 4,-4-1 1,-1-3-4,0 1-1,-2 1 2,2-1-3,0 3 3,0-3-2,0 0 1,2 1-3,0-2 1,-2 2 6,4 3-4,-1-2-1,-2 4 1,4-2-2,-1 0-1,3 3 3,-4-4-3,4 4 7,-3-3-2,3 3-2,0-4 0,0 4-2,0 0 6,0 0-5,0 0-3,0 0 3,-4-2-3,4 2 1,0 0-4,0 0-1,0 0 3,0 0 0,0 0-2,0 0-4,0 0 2,0 0-2,0 0-3,0 0 1,0 0 3,0 0-4,0 0 3,0 0-2,10 6 6,-6-3 2,1 1 1,3 2 10,-1-4 11,0 5-2,1-3-1,6-1 3,-7 2 4,0-3-9,2 1-1,-4 1-6,0-2 9,0 0-9,-2 0 0,1-1-2,-1 0 3,-2 1-4,-1-2 3,5 4-7,-5-4 1,1 6 3,-1 2-2,-1 1 7,-2 0-2,-3 7 4,-4 0-2,1-1 2,-4 9-3,0-10 2,-1 2 0,-1 2 1,3-5 1,4-3-6,-2 3 7,-1-1-9,2 0-58,-1-4-42,3-3-40,-2 2-51,3-2-45,0-1-38,1 0-240,-2-2-552,-2-2 245</inkml:trace>
  <inkml:trace contextRef="#ctx0" brushRef="#br0" timeOffset="41922.4992">14612 3382 80,'2'-8'183,"-1"-2"1,1-1 5,-2 5 0,3-3-4,-2 1 0,2-2-8,-3 4-4,3 1-4,-3-2-6,3 3-9,-3 0-18,0 4-10,1-6-12,-1 3-14,0 3-9,2-4-14,-2 4-10,0 0-10,0 0-3,0 0-5,0 0-9,-10 13-1,4-2-2,-1 0-3,-3 4-8,2 1 0,-1-1 0,1 1-3,0 1-3,-1-3-1,2 2-5,1-2-2,0 3-4,0-2 6,2-3-7,3 0 2,0-1-6,-2-1 1,2 0-1,-1-4 0,2 4-3,0-4-1,0 1-10,0-2-39,0 1-12,2 0-16,-1-3-14,2 2-11,1-1-27,2-1-36,-1-2-4,4 0-14,2-1-1,-1-1-14,1 0-108,-2 1-332,-1-3 148</inkml:trace>
  <inkml:trace contextRef="#ctx0" brushRef="#br0" timeOffset="43914.9966">14396 3425 4,'0'0'130,"11"-2"3,0 1-4,2 0 1,0 1-3,5-1-5,2 1 0,-5-2-11,8 0-15,-9-1-4,3 3-10,-3 0-2,-3 0-10,-1 0-7,-4 0-10,1 0-8,-1 0-3,-2 0-1,-4 0-13,7 3 2,-3-2-4,-1 3 3,1 0-5,-1-2-8,-2 6 1,2-1-1,1-1 1,-2 2-3,-1 1 0,0-1 1,1 1-3,-1-2 0,1 2-5,-2-4 0,1 2 1,-1-1 1,2-2-2,-2 3-2,2-4 3,-2 1-6,3 0 0,-1 3-2,1-3-2,-1 3 8,3-4-4,0 1 5,2-1-3,-1 1-2,1-1 5,1-1 1,4-2-2,-5 0 3,2 0 10,1 0 5,0 0 1,-3-3-1,3 1 0,-1-2 3,-2 0-1,1-2 2,-1 1 4,-1 0 0,1 1-3,-2-1-3,-2-3 1,1 3-6,-2-2-4,-1-3 0,-1 1 1,-1-1 2,-1 0-5,-5 0-1,3 1-4,0-1-5,-2 3 2,-2-1 2,-2-1-6,3 5 2,-3-4-6,0 5 2,3 1 0,-3 2 1,-1 1-2,2 0 0,-2 2-2,1 2-2,2 0 0,0-3 6,1 3-9,1 3-5,1-4 0,3 1 2,-1 0-7,0-1 7,3 4-1,3-1 0,0 0 3,3 0-4,-1 1 10,5-3-4,4 0 6,-3 1-2,6-3 1,0 1 0,6 0 5,-3-4-4,2 1 7,-1-1-2,-6 0 11,2-4 1,0 0 4,3-3 2,-6 0-5,0 0 3,0-3 6,-2-1-1,1 2 2,0-5-1,-3 3 0,0-4-3,-1-1-7,-1 1 2,0-1 0,-3-2-2,0 3-3,0 3 3,-3-1-5,1 2 0,0 1-1,-2 1 3,2-1 7,-3 5 17,0-1-2,2 0-4,-1 2 5,-1 2-11,1-4-4,-1 6-6,0-5-2,0 5-1,0-5-3,0 5-1,0 0-4,0 0-2,0 0-3,0 0-1,0 0 2,0 0 1,-8 13-1,5-6 4,-2 5-6,-2 2 2,1 1-4,-1 2 4,1 1 8,-2 5-1,-1 0-8,-2 3 0,5-5-1,-3 7 1,0-3 0,-1 0 1,2 1-4,-1 1 5,-1-3 0,2 0 0,0 1-2,0-4 7,1-3-3,-1-1-3,2 6 2,-1-6 1,3-1 1,-2 1-5,1 0-5,2-5 10,0-1-6,-1 0 2,1 0-1,1-3 6,-1 2-9,1-4 0,-1-1 5,3 2 1,-3-2-3,3-1 1,-1 0 0,0 0 2,-1-1-2,2-3-1,0 0 0,0 6 3,0-6 2,0 0-4,-1 4 2,1-4 0,0 0-1,0 0-2,0 4 6,0-4 2,0 0 9,0 0 65,0 0-3,0 0-1,0 0 1,0 0 0,0 0 33,0 0-7,0 0-1,0 0 2,0 0-7,0 0-14,3-12-9,-2 7-5,0-3-14,-1 3-4,3-7 3,2 3-19,-2-3 2,0-4-2,2 2-16,-1 3-4,0-4 6,0-2 1,-1 3-2,4-3-6,-1 8-2,-5-3 1,2 1-4,0 0-4,1 2 14,-1 0-18,1 1 10,0-2-4,-3 3-9,1-1 0,1 2 1,1-1-2,-4 1 4,6-4-10,-3 5 6,-2 0 3,3-2-10,-2-1 3,2 4 7,-1 1 0,0-4 2,0 2 7,-1 1-11,1-2-1,0 0-1,0 2 2,-2 0-5,1 1 5,0 1 6,0-1-15,-1-2 13,2 4-2,-1-3 0,-2 4-3,3-5-5,-1 1 13,0 2-9,-2 2-4,2-5 5,0 3-2,-2 2 7,3-4-13,-3 4 1,0 0 8,2-2 8,-2 2-7,3-3 0,-3 3-11,2-2 13,-2 2-1,0 0-7,2-3-1,-2 3-2,3-3 2,-3 3 1,4-4 5,-1 3-4,2 0 7,-3-1 4,3 0-5,-5 2-8,7-3-1,-3 2 12,0-1-12,0 1-4,1 0 1,-1 0-3,1-1 4,0 1 7,0 1 3,-1 0-4,2-3 6,-6 3-11,11 0 7,-4 0-3,-1 0 2,1 0 0,-1 0-1,1 3-2,0-3-4,-3 1 6,3 1 1,-3-1-1,3-1-4,-4 2-3,3-1 7,-2 0-3,-1 3 5,2-2-5,-2 0 2,1-1 0,-1 1 5,-3-2-11,6 5 7,-3-3 0,-2 0 17,-1-2-17,4 5-1,-1-3 6,-3 0-6,0-2 0,3 4 2,-3 1-9,4-1 10,-4-1 2,3-1 1,-3-2-1,1 6 1,-1-2-6,0 0-2,0-4 6,3 6-2,-3-6-4,0 3 8,0-1 4,0-2-6,0 0 11,0 6-6,0-3-12,0-3 9,0 0-7,0 0 4,0 6 7,0-6 1,0 0-4,0 0-6,-3 2-7,3-2 17,-3 3 4,3-3-5,0 0-6,-1 4 3,1-4 7,0 0-7,0 0 2,-1 3 6,1-3-10,-6 7 0,5-5 3,-1 0-1,-2 1 2,1 2 0,1-3-1,-1 0-1,3-2 3,-5 3 0,3-2-10,2-1 8,-6 3 3,5 1-7,1-4 0,-5 4 8,4-2-10,1-2 1,0 0 8,-4 3 5,4-3-3,0 0-5,-4 1 1,2 2-3,2-3 2,0 0-9,-5 2 7,5-2-2,-3 1 3,3-1 3,-6 2 1,6-2-3,-6 3 0,5-3-2,1 0 3,-6 0-4,6 0 12,0 0-18,-8 0 7,8 0 2,-6 0 5,6 0-13,-7 2 7,7-2 1,-4 0 2,4 0-2,-6-2 4,6 2-4,0 0-2,-7 0 6,7 0-6,-4 0 5,4 0-9,-7-3 1,7 3 1,-6-2 3,2 1-3,4 1-2,-7-2 5,4 2-3,-2-3 3,5 3 1,-9 0-6,9 0 7,-6-1-8,0-2 3,6 3-6,-7 0 12,2-1 0,1 1-6,4 0-4,-7-3 1,3 2 14,0 0-9,-1-2 0,5 3 1,-5-2-3,1 0 7,4 2-9,0 0 3,-7 0 1,7 0-4,-5-1 5,5 1-3,0 0-3,-4-3 2,4 3 3,0 0-1,0 0 4,0 0 7,-3-1-6,3 1-1,0 0-9,0 0-2,0 0 10,0 0-9,0 0-42,0 0-66,0 0-55,0 0-55,0 0-70,0 0-60,0 0-281,0 0-685,-3 5 304</inkml:trace>
  <inkml:trace contextRef="#ctx0" brushRef="#br0" timeOffset="51070.6372">2246 3837 124,'0'0'133,"0"0"6,0 0 16,0 0 1,0 0-3,0 0-2,0 0 3,0 0-2,0 0 6,0 0-7,0 0-5,0 4-1,0-4-11,0 0-10,0 0-14,0 0-1,0 0 6,0 0-9,0 0-8,0 0-10,0 0-6,3 4 13,-3-4-7,0 0-9,0 0 14,1 4 0,-1-4-9,0 0 25,0 0-10,0 0-8,0 0 0,0 0 0,0 0-7,0 0-13,0 0-6,0 0-3,0 0-3,0 0-2,10-12-2,-7 9-5,3-2 4,1-1-3,5-1-6,-2 2 1,3-4-4,-2 2-11,7-7-4,1 1-1,-5 4-2,4-3 2,1 2-2,3-2-3,-5 3-3,4-4-4,-7 9-5,0-6 11,0 2-4,0 1 0,1-1-5,-3 1 1,5-2 0,-6 2 8,2-1 8,1 3 9,2-4-4,-2 2-4,0-2-5,1-1 3,-1 3-3,5-6-2,0 4 7,-6 2-8,8-6-5,-1 4 3,-5 0-5,-2 1 1,3 0-4,-2 1 1,1-2-2,-1 1-7,-3 2-3,2-1 7,1-2-1,-1 3-1,0 1-1,-5-1 3,6 0-1,-4 1-1,4-6-8,-4 9 11,-2-5-2,5-1 0,1 2-4,-3-2-1,2 0 10,1 4 0,-4-2 9,3-2 7,-1 0-1,2-1 2,-1 5-3,0-3-4,-2-1 2,2 2-2,-2-1-4,0 0-3,2 2 0,-3 0-2,0-5 4,5 5-4,-5-3 2,3 2 2,-2-2-4,-3 0-1,2 4 2,2-5-1,0 1 6,-3 2-5,2-2-4,-1 4 2,1-4 1,-1 3 1,-2-2 6,1 2 5,-2-2 8,1 3 1,1 0-5,-2-1 0,0 1-3,0-1 0,1 1-6,-1-2 5,0 2-4,1-1-4,0 2-3,-1-3 0,0 0 4,0 4-6,2-3-8,-2-2 6,1-1 1,-1 6-1,-1-3-5,2-2 3,-1 3-1,3 0-2,-3 0-3,0-3 1,-1 2 1,1 3-4,-3-2 3,0 1 1,3-3 2,0 1 3,-1 3 10,-1 1 10,1-3-2,0 0-3,-2 1-1,2-1 1,-2 1-3,3 0-2,-3 1 2,3-4-9,0 1 4,2 2-5,-2-3-1,0 2-4,0-1 6,1 0-2,-3 1 0,2 0-3,-2 0-2,2-1 3,0 3-2,2-4 0,-1 2-3,1-1 0,-1 1 0,-2-2 0,-1 0 3,4 2-1,-2 3-4,-3-2 0,3-4 1,2 2 2,-1 3 1,-2-4-2,2 1-1,-4 3-3,2-2 4,1 1-2,-3 0 0,3-2-1,-4 3 0,0 0 4,1-1-6,0 2 1,-4 1 4,6-3-2,-4 2-1,-2 1 5,5-6-3,-5 6-2,4 0 0,-4 0 0,3-3 5,-3 3-1,0 0 2,0 0-2,0 0 4,4-1-4,-4 1 2,0 0 0,0 0-1,0 0 1,0 0 1,0 0 5,0 0 2,0 0-4,0 0 4,0 0-2,0 0 1,-11-4-1,6 3-3,-1 0-1,-4-1 1,2 0-7,-8-2 5,3 2-3,-4 1-6,-1-1 2,-7 2 2,1 0 2,0-3 4,-3 4-8,0-3 1,2 1-1,3 1-3,-1-2 6,-1 2-2,7 0-5,2 2 7,1-4 3,3 2-13,3 2 23,0-4-8,2 4-1,3-1-3,-1-1-3,4 0-7,0 0 0,-8 0-4,8 0 0,0 0 2,0 0-1,0 0-2,-5 1 1,5-1 0,0 0 5,0 0 3,19 1-3,-9-1 2,-2-1 0,9 1 5,0 0-5,5 1 2,4-1 5,-1-1-3,0-1-2,4 0 5,-3 0-4,4-3 3,-5 3-4,1-3 6,-4 2-2,-6-1 0,-2 2-5,0 1 3,-4 1 2,-2-2-1,-2-1 4,1 3-3,-3 0 3,-4 0-1,7-1 10,-7 1 3,4-1 2,-4 1-1,6 0 0,-6 0-8,0 0 4,0 0-7,4 1-2,-4-1-9,0 0 5,0 4 1,0 1 0,-1 6-2,-2 4 4,-3 12-8,2 0 13,-6 4-2,2 0 3,-2 0-2,2 3-2,-1-3 1,2-3 0,1 4-2,-1-5 0,1-2-1,0 0 2,2-6 2,1 1-5,0-3 3,0-1-59,4-1-74,-1-4-76,2-1-90,-1 0-98,2-3-118,-1 0-382,10-4-965,-2-1 428</inkml:trace>
  <inkml:trace contextRef="#ctx0" brushRef="#br0" timeOffset="52113.1412">10483 4511 33,'2'-11'227,"0"2"9,0-2 10,-1 1-9,2 1-3,-2-2 23,2 3 1,-1 2-7,0 2-7,-2-1-18,3 0-30,-1 3-29,-1-1-29,-1 3-17,0 0-11,0 0-2,3 15-19,-2 10 1,1 1-9,1 5-11,-1 5-8,-2 10-1,2-10-11,-1-1-2,2-2-3,-3 1 4,1-5-10,1 0-9,-1-9 6,-1-3-7,2 0-2,0-8-2,-2 3-6,0-7 3,0 3 4,0-4 83,2-1 39,-1 4 37,1-3 9,-2-1 18,1 0 24,-1-3 5,0 0-9,0 0-23,12-12-27,-4-2-13,3-9-19,3-2-13,1-3-10,5-11-21,-3-3 0,2 1-22,0-4-3,1 2-6,-6-1-13,2 12-10,-1 0-1,-1 4-9,-3 2-4,1 6-8,-5 5 0,-3 4-4,2 3-4,-4 0-4,1 3 0,-1 1-11,1 0-37,-3 0-23,0 4-40,0 0 1,0 0-12,0 0-46,-3 16-27,-2-5-86,0 0-66,-4 5-76,0-1-96,-6 7-395,1-1-968,0 0 428</inkml:trace>
  <inkml:trace contextRef="#ctx0" brushRef="#br0" timeOffset="52358.9065">10873 4746 3392,'5'-6'-8,"-1"0"5,0-1 11,-1 1 7,1 2 59,-1 1-6,-1-3-10,0 3-11,0-2-16,-1 3-2,-1 2-10,0 0-5,0 0 5,0 0 0,0 0-8,-3 15 0,-2-5 2,0 6-1,-2 1 1,1-2-6,-2 4-8,1-2 7,0 0 7,3-3-4,-3 3 0,1-4 0,3-1-3,0-5-1,-2 6 0,2-5-4,0 0 5,-1 0 0,3-2-4,-1 0-6,-1-2-71,2 1-48,-2-3-59,3-2-78,0 0-288,0 0-591,0 0 261</inkml:trace>
  <inkml:trace contextRef="#ctx0" brushRef="#br0" timeOffset="52474.582">10994 4623 160,'6'-10'155,"-5"6"-19,2-1-24,-1 2-45,1-2-48,-1 4-71,-2 1-48,0 0-108,6 0 48</inkml:trace>
  <inkml:trace contextRef="#ctx0" brushRef="#br0" timeOffset="52879.1886">11196 4647 227,'2'-2'248,"0"-1"-6,1 2-17,-3 1-20,3-6-11,-2 4-10,-1 2-18,0 0-17,-4-8-18,1 7-10,3 1-11,-10 0-12,3 0-10,-3 1-10,-4 4-7,2 0-8,0 1-11,2-2-3,1 2-7,0 2 11,2-1-5,1 0-8,1 0-5,1 1-9,1 1-1,1-4-2,2 3-5,2 0-2,1 2 0,-1 1 1,4-4-1,1 3 0,-1-3-2,1 3 1,1 1-1,-1 0-2,2-5-3,-1 2 2,-1 1-2,0-2-1,0 1 3,0-3-5,-4 2 2,1-4-1,-1 1 0,0 0-1,1 2 3,-2-4 3,-1 1 4,-1-3 1,2 1 4,0 2-1,-2-3 1,0 0-2,-12 4 3,5-2-4,-3-1-2,-3 2-2,0 0-4,-1-2 11,2 0-14,-2-2 1,1 3 1,1 1-1,3-3 7,-1 1-5,1-1-4,4 0-4,-1 0 2,2-1-2,4 1-3,-7-3-7,7 3-25,-6-2-49,6 2-55,-4-3-63,4 1-46,0 2-226,0-8-511,0 8 226</inkml:trace>
  <inkml:trace contextRef="#ctx0" brushRef="#br0" timeOffset="53132.2732">11374 4696 250,'5'-8'342,"-2"4"-35,1 0-35,-1-1-27,0 4-34,-3 1-17,3 0-22,1 6-15,-4 0-13,0 8-19,1 3-8,-2 1-7,-1 10-13,-6-1-9,2-3-8,-1 1-9,0 1-3,6-7-1,-5-4-11,0-1-7,2 3-3,0-5-6,0 0 3,0-3-9,1-1-1,0-1-3,3-1-5,-4-2-1,3 1-21,0-3-60,1-2-84,0 0-79,0 0-50,-3-12-199,3 3-508,2-3 225</inkml:trace>
  <inkml:trace contextRef="#ctx0" brushRef="#br0" timeOffset="53250.4289">11424 4681 90,'6'-17'236,"-2"7"16,0-2-3,0 3-13,-1 0-22,-1 2-22,1 3-20,-3-2-23,1 3-16,0 1-16,-1 2-20,0 0-84,0 0-58,0 0-78,0 0-65,0 0-111,0 0-325,0 0 144</inkml:trace>
  <inkml:trace contextRef="#ctx0" brushRef="#br0" timeOffset="53533.9066">11568 4617 2280,'5'-6'12,"1"-2"-15,0 1 122,-2 1 58,2 0 3,-2 1-34,-2 1-30,1 2-26,2-3-16,-3 4-10,-2 1-12,2 0-10,-2 0-4,0 0-5,0 0-1,-2 13-4,0-1 1,-3 7 3,-4 5-7,-1 3-1,-2-1 1,3 3-5,-1-4-6,-2 2 7,3-4-1,3-4-4,-3 4 1,5-7 1,-2 1-8,1-2 4,2-5-6,1 1 0,1-1 3,-1-2-8,0-1 0,2 1-3,0-3 4,-1 0-2,2 2 0,-1-3-2,0 0-1,3-1 2,-1 1 7,2-1-10,1 0-1,1-3-4,2 0-37,2 0-33,-1-3-38,0 3-28,3-4-40,-4-1-31,2 0-31,-2-1-24,1 0-150,-4-1-454,1-1 202</inkml:trace>
  <inkml:trace contextRef="#ctx0" brushRef="#br0" timeOffset="53726.1358">11493 4752 42,'0'0'264,"0"0"-23,0-6-25,0 6-22,4-4-19,2 3-21,5-4-16,2 4-11,2 0-14,7-2-12,-6 1-14,0 1-4,-1 1-10,-1-1-18,-4-1-43,0 2-38,0-1-50,0 0-42,-3 1-44,-3 0-121,-4 0-305,10-2 135</inkml:trace>
  <inkml:trace contextRef="#ctx0" brushRef="#br0" timeOffset="55822.5284">12073 4708 36,'2'-5'247,"-1"0"-12,1 0-5,0 0-6,-2 0-5,2 2-11,2-2-8,-4 1-7,0 1-9,0 3-21,3-6-2,-3 1-9,1 3-12,-1 2-18,3-3-9,-3 3-5,0 0 13,2-3-1,-2 3 5,0 0-6,0 0 0,0 0-13,1-4 12,-1 4-1,0 0-2,1-3 12,-1 3-6,0 0-11,0 0-8,0 0-11,0 0-2,0 0 6,0 0-5,1-4-11,-1 4-5,0 0-8,0 0-11,0 0-11,0 0-2,0 0-8,0 0-7,0 0 0,0 0-6,0 0-6,0 0 5,-1 21-7,0-12-1,0 4 3,-2 1-2,0 2-4,1 2-3,1-1 8,-3 3-6,2-4 3,0 1-2,-4 0-2,2 1 0,1-5 2,0-4-1,2 3-5,-3 1 0,4-3 2,-4 0 6,3-2-2,-3 3-1,3-6 0,-4 5-4,3-4 3,-3 2-6,4-2 2,-1-2 2,0-1 1,0 1-2,0-1 1,0-1-4,2-2 3,-3 5-1,3-5-5,-4 4 9,4-4-1,0 4-3,0-4 0,0 0 8,0 0-5,0 4 0,0-4 2,0 0 1,0 0 1,0 0-1,0 0 2,0 0-2,0 0 1,0 0-2,0-14-4,4 7 1,-3-1-1,1-1-3,0-3-1,3-5 1,-1 0-1,1-2-1,-1 1-3,0-1 1,1 1-1,0 0 4,1 1-1,-4 0-1,4 0-3,-2 2 9,0 3-7,2-5 2,-5 7 2,1 0-7,2-2 1,-1 5 4,-1-4-4,4 1 5,-1 0-4,0 4-1,-2-5-1,3 5-2,-3-2 6,2 3-8,-1-3-1,3 1 1,0 2 5,-1-1-10,0 0 11,2 0 2,-3 0-6,3 6 1,0-5 2,1 4 0,-1 1-4,1-1 4,-2 1-6,1 4 4,-1-1-2,0 2 4,0 1-3,-2 0 0,0 2 0,-1 3 5,2-1 4,-6 1 1,4-1-7,-3 1 4,-1-1 1,0 1 2,-1-2-2,-3 0-1,3 3 4,-4-5-2,-2 3 12,2-5-6,-5 6 0,-2-4-1,3 3-7,-4-2 6,2-1-2,-2 0 0,3-4-1,-1 1 1,1-1-5,2 2 7,-1-1-2,-1 1-3,3-1 2,2-3 1,-1 2 2,0-2-2,-1 2-2,5-2-6,2-1 5,-8 2 1,4 0 3,1-2-5,-1 2 5,4-2-8,-5 2 5,5-2 2,-6 1-6,6-1 14,-7 2-8,6 0 0,1-2-8,-9 1 10,9-1-2,-4 2-3,4-2 0,-4 3 2,4-3 0,0 0-1,-5 0-1,5 0-2,0 0 2,0 0-6,0 0 5,0 0 2,-3 1-7,3-1 8,0 0 0,0 0 2,0 0 4,0 0-13,0 0 6,0 0-3,0 0 1,0 0-2,0 0 6,0 0-8,0 0 1,0 0-1,0 0-4,0 0 7,0 0-1,0 0 0,16-4-6,-9 2 7,2 0-4,0-2 9,1 0-5,3 2-1,0-1 2,2 1-1,-5 0-2,4-1 2,-4 2-4,4 0 11,-1-2-4,-1 3-1,0 0 0,-4-1-1,1 0-4,-1 1 5,0-2 0,-1 2-3,1-1 3,0 2-3,-2 1-2,0-2 4,4 1 0,-2 0-1,-1 2 3,1-1-1,-5 0-6,4 0 3,1 2-1,-4-2-6,2 0 10,1 2-2,-4 0-1,2-2 0,0 3 2,0-3-1,-2 1 0,2 2-1,-4-1 2,3 0 2,-1 1-1,-2-2-4,2 2 4,0 2-3,-1-2 4,0-2 0,0 0 4,-2 4-3,1-3 7,1 2-9,-2 0 6,0 0-4,0 0-2,-2-1 3,1 1 3,-1 0-4,2 2 1,-2-1 0,0-2 3,-1 0-1,0 2 0,2-2-1,0 1 2,-5 0-1,5 0-1,-2 0 0,0-1 3,1-1-2,-3 1 1,2-1 1,0-1 4,-1 3-5,-2-2 1,2-3-1,0 3 4,-2 1 4,-1 0-8,3-3 1,-3 1-7,1 2 6,-3-2-1,2 0 4,-1 0-2,-1-2-6,0 0 6,1-1 2,-4 1-5,0-2 3,0 1-1,-2 0 2,0-2-2,0 2-2,2-2 1,0 1 4,0-3-6,0 2-3,0-4 4,2 4 4,1 0-2,-2-3 0,3-2-2,2 5-8,0 1 10,2-6-4,0 4-2,1 0 3,-1 1-3,1-2 1,2 1-3,-1-1-3,-1 1-2,1-2-6,2 1-50,0-1-47,-2 0-54,2 0-34,-1 0-46,-1 3-55,2-5-74,0 2-338,0 0-769,2 0 341</inkml:trace>
  <inkml:trace contextRef="#ctx0" brushRef="#br0" timeOffset="57500.0595">15386 4818 150,'3'-6'245,"-2"1"-4,2-2-13,0 2-20,0 1-15,-3-1-8,1-1-8,1 4-12,-1-1-13,-1 3-19,3-6-12,-3 6-13,1-3-8,-1 3-12,2-3-10,-2 3-13,0 0-7,0 0-10,0 0-4,0 0-2,0 0-4,-2 19-1,-2-6-4,3 1-5,-5 11 1,0 3-2,2-3-7,-3 6 2,0-3 0,-3 5-2,2 1-2,-1 1-2,2-3-1,-2 2-1,-4 11-3,3-13 0,-3 17 4,5-18 2,-1 3-8,-2 0-1,4-2 2,0 1-2,-3-4 1,7 0 3,-4-4-2,0 4-1,0-3-3,0 2 7,2-3 2,0 0 92,2-9 38,-1 2-4,-3 1-20,3-2-14,1-5-23,0 0-18,-1-1 0,1 0 10,1-2-9,-1-1-3,1-3-5,-1 1-16,3 0 5,0-2-4,0-4-2,-1 5-7,1-5 4,-1 6 29,3-5 5,-2-1-3,0 0-3,0 5-3,0-5 23,0 0-6,0 0-8,0 0-8,3 3-5,-3-3-4,0 0-9,0 0 2,0 0-10,5 2-4,-5-2-6,5 0-1,4 0-1,0 0-3,1 0-5,0 0 5,4 1-9,3-1-1,5 4 2,-6-3-3,8 1-4,2 2 3,-1-1-3,0-1-3,3 3-1,-1-2 2,3-1-1,9 0 0,-11 1-4,2 2 4,-2 0 3,1-2-5,8-1-1,-8 2-5,10 3 4,-10-4 1,-2 2 2,12 0-5,-10-2-4,0 1 6,1 3 1,0-4 0,-1 1-6,0 1 3,-1 2 3,1-3-4,-2 0-1,0 2 6,2 0-1,-3-2 0,-3-2 2,4 4-5,-3-2 2,-3-1 1,0 1-1,-4 0-2,4 0 1,-4-2 2,-3 1-3,-1-1 3,1 0 2,-4-1-6,4-1 5,-7 0-5,-1 2 0,1-2 3,-7 0 5,11 1-6,-11-1 0,7 2 4,-5 0-3,-2-2-8,7 1 7,-7-1 1,0 0-5,8 0 44,-8 0-2,0 0 0,0 0-5,4 1 0,-4-1-4,0 0-1,0 0-9,0 0 3,0 0 25,0 0-2,0 0 3,0 0 7,0 0 6,0 0 2,0 0 9,5-6 10,-5 6 1,0 0 7,0 0 6,0 0 0,0 0 4,0 0 0,0-5-6,0 5-15,2-6-7,-2 6-5,0-9-21,1 2 10,1-3-9,2-2-15,-2 0 9,3-5-3,-3-10-10,5 1-5,-1-4-8,2 1-1,0-3 9,0 1-4,1-3-6,-2 3 3,0-2-13,-1 3 5,1 0-5,0-3-1,-1-1 0,2 2 6,-5 2-1,1-2-7,1 3 7,2 0-4,-3-1-8,0 0-4,2 3 5,-1-1 1,0-1 2,-3 6 1,1-6-7,3 2 0,-1 2 4,-2 5-5,0-4 2,1 4-2,-3 2 11,5 2-9,-6 4-1,4 0 9,-4 2 2,2-2-3,-1 2-4,2 1 3,-3 2 1,0 0-2,2 1-4,-2 1 3,0-2 0,-2 1 0,4 1 2,0-2-3,-2 1-7,0 3 9,2-1-3,-1-1 6,-1 0-3,0 2-6,0-3 4,0 6 0,2-5-9,-2 5 3,0-5 1,0 5 15,-2-3-12,2 3-44,0 0-30,0 0-50,0 0-44,-1-4-57,1 4-38,0 0-33,0 0-25,-4 9-23,-1-1-34,-5 6-48,1-2-43,-10 12-333,-2-2-871,-13 6 386</inkml:trace>
  <inkml:trace contextRef="#ctx0" brushRef="#br0" timeOffset="58392.3441">15800 5502 28,'2'-3'225,"1"-4"-6,-1 1 1,1 1-8,0-4-7,-1 5-8,0 0-8,1-1 4,-1 1-26,-1 2-17,0-1-15,-1 3-15,4-2-21,-4 2 0,0 0-15,0 0-10,0 0-1,-8 10-14,5-1-2,-2 0-5,-2 1-1,-1 6-8,-2-2-2,1 2 1,1 0-10,0-2-5,0 0-3,-2 1-3,4-2 2,-5 0-4,1 1-1,7-4-1,-5 0 0,2-4-2,1 3-4,1-4 2,-1-1-2,3 2-2,-1-1 0,0-1 1,1-3-3,0 3 3,2-4-6,-2 4 1,2-4 4,-3 3-3,3-3-2,0 0 3,0 0-2,-1 2 1,1-2-1,0 0-1,0 0 32,0 0 59,-2 5-8,2-5 42,0 0 14,0 0 19,0 0 6,0 0 14,0 0-1,0 0-16,10-11-19,-7 4-10,2-3-14,4-3-16,-2-3-13,7-7-7,-1 3-12,1-3-1,-1 2-14,0-3-2,-2 2-13,0 6 5,-2-1-12,0 3 2,1 2-8,-1 0-7,-1 0 2,3 2 0,-5 3-6,0 0-3,-1 2-4,0 0-1,-3-1-1,2 5-5,-2-4-3,2 2 0,-2 1-3,-2 2-2,5-4-1,-5 4 2,0 0-1,7 5 2,-4 1 0,1 0-4,2 3 5,0 4-4,-1 3 0,-1-2 5,1 3-2,-1 1-5,0 0 4,1 9 2,1 0-4,0-1 3,-2 0 0,1 2 5,-3-1-2,1 0-2,1 1 5,-1-2-2,-3 0 0,3-1-1,-2 0 0,-1-6 1,0-2-3,3-3 1,-3 3 3,0-6-2,2-2 0,-2 0 6,0-2 3,0-2-5,-2-2-2,2 2 2,2-1-2,-2-4-40,-3 5-39,3-5-53,0 0-42,0 0-51,-9-8-22,6 4-33,-1-1-47,0-2-12,1-2-41,0-1-282,0-2-711,1 3 314</inkml:trace>
  <inkml:trace contextRef="#ctx0" brushRef="#br0" timeOffset="58678.1598">15802 5626 112,'0'0'168,"0"0"-3,-5-1 5,5 1 9,0 0-5,0 0-2,0 0-6,0 0 6,0 0 6,0 0-4,0 0-8,0 0-3,0 0-7,0 0 0,0 0-17,0 0-9,10-5-13,0 3 5,2 2-22,4-1-12,1-1-3,0 0-13,3 1-5,-7-2-2,-1 2-9,-2 1-7,-1-1-12,-1-1-6,1 1-39,-4 0-34,2 1-34,-3 0-37,-4 0-39,6 0-45,-4 0-35,-2 0-237,0 0-506,0 0 224</inkml:trace>
  <inkml:trace contextRef="#ctx0" brushRef="#br0" timeOffset="60215.1295">15876 5050 202,'3'-2'226,"-3"-2"-14,3-1-11,1 1-16,-4 3-13,0 1-10,5-3-16,-5 3-12,2-2-17,-2 2-14,0 0-11,0 0-17,0 0-2,0 0-11,0 0-6,0 0-5,-4 15 0,1-7-3,0 3-3,-1 4-7,-2-1-3,2 3-4,-3 0 0,2-1-8,-1 0-1,-1 0-1,1 0-4,-1-4 1,4-1 0,-2 1-3,-1-1-2,4-1 0,-3 1 1,2-4-2,-1 0-1,3-4 1,-1 2-2,1-1 1,1-4 1,-3 5-1,2-1 63,-1-1 30,2-3 25,0 3 16,0-3 17,0 0 23,0 4 10,0-4-2,0 0 0,0 0 2,0 0-15,0 0-17,0 0-20,3-16-16,-1 6-14,2 1-12,-1-4-13,1 0-9,2 1-6,-4-3-4,4 4-13,-1 2-6,-2-1-3,0-2-7,3 2-7,-1 0-2,1-1-4,-2 1-2,3 0-4,-4 2-3,4-1-2,-3 0-2,2 1-6,-2-1 4,3 0 3,3-3-9,-3 4 1,-1-4-2,4-1-2,-2 3-1,1 0 2,0 1-4,-3 0 28,5 1-3,-2 1 1,-1-1-7,0 2 0,1-2-6,2 0 1,-1 3-6,0-1 3,0 1-2,-1 1-1,0 1-2,0-2 2,-2 3 0,1 0-4,-1 0-3,2 2 1,-4 0-5,1 1 1,1 2-2,-3-1 2,2 1-1,-2 2 2,2 2 0,-1-3-3,1 4 2,-4-2 1,-1 1-3,0-1 0,1 1 3,-1 1 1,-2-2 0,-1 0 2,2 0 2,-2 2-2,-3-2 1,-2 5 0,2-6 0,-3 4-1,-2-5 4,-2 5-3,1-3 0,2-2-3,-2 1 3,1-1 0,0-1-6,0 1 6,2-1 0,1-1-6,-1 1 1,3-3 1,-2 1 2,3 0-2,4-1 2,-7 2 1,4-1-1,3-1-2,-5 2-2,5-2 7,-5 3-1,5-3-3,-4 0 1,4 0-7,0 0 4,-6 2 0,6-2 1,0 0-1,-4 0 5,4 0-6,0 0 1,-4 1 1,4-1-1,0 0 4,0 0-2,0 0 3,0 0-1,-6 0-2,6 0 0,0 0 0,0 0 0,0 0-2,0 0 4,-7 1-7,7-1 2,0 0 3,0 0-1,-5 0 1,5 0 0,0 0 1,0 0-1,-6 0-7,6 0 5,-6 3 2,6-3-2,-4 0 2,4 0-1,0 0 2,-7 0 0,7 0-5,0 0 7,0 0-2,0 0 0,-7 0-1,7 0-11,0 0 13,0 0 0,0 0-5,0 0 8,-3 1-4,3-1 3,0 0-1,0 0-3,0 0 3,0 0-4,0 0 4,0 0-3,0 0 2,0 0-5,0 0 2,0 0-4,0 0-4,0 0 5,0 0-1,0 0-3,0 0 4,0 0-3,0 0-2,0 0 7,0 0-5,14-4 2,-9 4-2,0-1 1,5-2 2,-4 3-4,2-2 0,2 1 2,3-1 0,-1 1 2,2-2 2,-1 3-8,1 0 7,0 1-3,-4 1 3,0-2-5,-3 0 3,2 1 2,0-1 2,-2 2-1,1-2 3,-3 1-2,2 0-5,-3 0 2,1 2-5,2-2 4,-3 2 0,0-1-1,0 1 2,-1 1-2,1 1 3,-1-1 1,0 1 1,0 1-5,-1 1 4,-1 0 6,0 0 2,0 2-6,-1 1 0,3-4 1,-3 5-1,0-7 2,0 2 4,-4 2-3,3-4 2,0 0-3,-1 3 5,0-2 1,0 1 1,0-3-4,-1 1 4,-1 1-5,1-2 3,-1-1 4,-6 2-1,0 0 0,-1-2 0,-3-1 0,1 0-2,-5 2 1,-2-3 2,-1 2-6,0-2-7,4-2 7,2 2-1,-1 0 3,2 0-4,4 0-5,-4-3 6,4 3-3,5-1 4,-4 0-4,2 1 1,2-2-11,5 2-39,-9-1-42,9 1-54,-6-3-67,6 3-55,-3-5-49,3 5-30,-4-6-42,0 2-28,4 4-235,-7-7-702,4 3 311</inkml:trace>
  <inkml:trace contextRef="#ctx0" brushRef="#br0" timeOffset="60956.152">15062 4991 29,'0'0'128,"-4"0"-6,4 0-4,0 0 11,0 0 1,-6 1-12,6-1-14,0 0 0,0 0 10,0 0 35,0 0 32,10 6 12,-3-4-7,7 2-2,3-1-15,7 5-13,3-3-15,11 2-19,2-2-8,-1-1-7,0 4-12,1-4-7,-1 1-7,-8-1-12,-4 0-3,0-2-8,-5 1 5,1-1 51,-8-1-14,-5-1 13,0 0-8,-3 1-4,-3-1-7,2 0-7,-1 0-8,-5 0-9,8 0 0,-8 0-5,4 0-11,-4 0 4,4 1-8,-4-1-4,0 0-17,0-8 6,0 4-8,-3-2 3,0 2-4,-1-5-8,0 3-9,-3-1-2,1-3 11,-1 3-4,3 1-6,-4 0 14,3-1-8,0 0-11,1 2 10,1 0-6,0 2-5,0 0 2,3 3-4,-3-2-10,3 2-6,0 0 0,-2-3-1,2 3 0,0 0 5,0 0-3,8 8-6,-2-1 6,-1 1 0,2 1 4,0-1 1,0 3-9,0-2 16,-1 2 2,1-1 9,-3 0-10,0 2 4,-1-3 3,-1 1 1,-4 0 0,2-1 2,-1 1 1,-3 1 1,-2-2-3,-1 0-72,-3 0-56,-3-2-52,-6 2-40,0 0-65,-2-2-46,0-6-260,0-2-630,0 1 278</inkml:trace>
  <inkml:trace contextRef="#ctx0" brushRef="#br0" timeOffset="62079.0909">14555 4637 115,'0'-9'295,"0"-3"-16,2 5-15,-1-1-6,0 2-29,-1 1-16,0 5-25,3-6-30,-3 6-16,0-4-19,0 4-10,0 0-15,-4 11-7,1 0-5,-2 7-8,0 0-8,-3 8-7,-1-1-7,-2 3-9,3 1-1,-1 0-4,1-2 1,2 0-9,-1-8-6,4 0 0,-2-1 0,0 0-3,3 0-2,0-6-3,1 0-3,-1 0-3,2-3 2,2-1-4,-1-4-5,1 2 0,0-2 0,1-1 1,-1-1-15,-2-2-10,15-2-9,-6-4 5,3-4-7,2 1 11,2-7-6,-2 1 6,4-2 0,-5 3 5,-2 4 0,-1-2 0,-3 2 2,0 5 2,-1-2 7,-2 0-5,0 4-1,-1 0-4,-1 1 2,-2 2 1,0 0 3,0 0 0,2 10-4,-4 0 7,-1-2 0,1 4-2,-2 1 0,1 2 4,2-3-5,1 0 1,-3-2 0,3 2 0,1-3-1,-1 1 1,3-2 2,0-2 0,-3 2 36,6-4 8,-1-1 13,0 0 11,0 0 1,2-3-12,1-3-2,3-2 5,-3 2-1,0-2-10,2-6-3,2 3-6,-3-3-7,1-1 3,-5 2-7,-3-2 3,3 3-8,-4-4 6,-1 3 4,-3-4-8,-2 5-7,-4-2-4,-4-1-6,-5 5 10,-2 0-7,-2 4 0,-1 6-2,2 3-2,7-3-2,0 2-3,1 3-2,3-4-10,2 4-7,5-2 8,0-1-4,0 4 2,6-3 1,-1 1 1,6-2-1,6 5 6,0-8-1,8 3 3,3-7-1,-1 2 2,1-3-1,1-1 5,0-4 0,-2 1 2,0-3 17,-1-1 24,-2-1 22,-3 2-9,-1-6 5,-4 2-1,2-3 0,-3 2 16,-3 0-1,1-1-1,0 2 0,-1 0 0,-4 4 3,-1 1-1,1 3-2,-3 0 0,1 0-14,-1 1-6,-1 1-10,1-1-4,-2 5-14,0 0-5,0 0-4,-2 12 5,-1 3-8,-2 12 2,-4 3-5,2 2-2,-3-1-5,-1 15 7,3-12-8,1-2 8,-5 2-1,2-1 1,3-2 0,-5-4-3,3 5-2,0-8 3,1 2 1,0-2-2,-1-7-1,5-2-10,-3-3 9,4 0-9,-1-3 10,2-2 1,-2-1-6,3-2 1,1 2 7,-1-1 1,1-5 0,-2 4 1,2-4-2,-3 5 1,3-5-1,-1 3 25,1-3 40,0 0-4,0 0-5,0 0-12,7-15-3,-4 3-11,4-2-3,-1-3 0,6-8-7,-3 3-1,4-5-8,-2 1-3,1 2-3,2-2 0,-1 1-3,1 1-1,0-1-4,3 2-2,-1 1-1,-1 3-4,1 0 0,1 2 2,-5 5-3,1 4-2,0-4-3,1 7 0,1-2-3,-1 2 3,-4 2-4,1 1-3,-1 4 3,-3 1-1,0 2 4,0 2-1,-2 1 4,0 1-1,-5 2 8,0 1 0,-3-1 0,-4 3 2,-1 1 4,-3-1-4,-5 3 4,-1-3-11,0-2 8,-4 1-3,7-8-53,-7 4-22,5-5-25,-6 0-33,6 1-40,-5-4-36,7-1-29,0-1-26,0-3-34,4 3-31,2-3-30,-1 0-29,-1-3-228,2 3-663,0-1 294</inkml:trace>
  <inkml:trace contextRef="#ctx0" brushRef="#br0" timeOffset="62324.1383">14400 4691 199,'0'0'228,"0"0"12,0 0-12,18 0-16,-2 2-16,4 0-14,2-1-17,1 0-16,5-2-13,0 1-16,9 1-10,-6 0-13,7-1-6,-9 2-9,9 0-15,-11 1-69,0-3-60,-3 2-80,-1-1-68,-2 4-138,-6-4-377,-2-1 167</inkml:trace>
  <inkml:trace contextRef="#ctx0" brushRef="#br0" timeOffset="72954.9347">19813 4695 75,'0'-4'195,"0"4"10,2-6-4,0 4 0,-2 2 1,0-4-7,0 4 2,2-5-5,-2 5-9,1-3-8,-1 3-9,0 0-20,0 0-14,-1-5-1,1 5-31,0 0-15,0 0-9,0 0-8,-10 9 0,6 0-14,-6 4-1,-3 1-10,-1 4 1,0 3-5,0 0 0,1 0 10,-1-1 2,3-6-5,0 1-8,1-1 0,0-1-7,0 0-3,3-4-4,0 0-2,4-2 0,-3 0-1,2 0 1,0-2-8,1 0 1,-1 0-5,1 0 2,0-3-2,2 1-1,-2-1 0,0 2 1,1-1 2,2-3-3,-2 3-7,-1-1 5,3-2 1,-2 3-9,2-3 6,0 0 6,-5 4-7,5-4 2,0 2-6,0-2 1,-4 3-2,4-3 3,-1 3 0,1-3 2,0 0-3,0 0 1,-2 4-2,2-4 0,-4 2 0,4-2 0,0 0 2,-2 4 2,2-4-5,-1 2 5,1-2-3,-4 2 1,4-2 3,0 0-5,0 0 3,0 0-3,2 5 6,-2-5-7,0 0 4,-3 4 0,3-4 36,0 0 28,0 0 10,0 0 27,0 0 8,0 0 11,0 0 16,0 0 0,0 0-5,8-6-17,-5 0-7,1 0-15,2-2-7,2-2-11,2-4-7,0 3-9,-2-5-9,4 0-6,3-3-3,-1 1 1,-4 1-9,1 2-2,-1 4-2,4-9-5,-4 8 0,-3 2 19,-1 2-1,0 0 6,1 1 1,-1 0-3,-1 1-1,-1-1-4,3-1-3,-3 2 2,-1-2-6,1 5-4,-1-3-4,1 1 0,-4 0 4,3 2-8,0-1-1,1 1-3,-4 0 2,3 1-1,-3 2-2,4-4-4,-4 0 0,0 4 0,4-2-3,-4 2-3,0 0-4,0 0 5,0 0-11,2-5-1,-2 5-3,0 0 4,0 0-2,0 0-1,0 0-1,4 13-5,0-3 7,2 4-1,-2 1-3,-1 1 7,1 4 6,5 4-5,-4-4-2,2 5-4,2 0 7,-3 2 1,-1-2-3,-1-8-4,1 1 5,-1 0-1,-1-2 2,-1 1 0,1-5-3,-3-2-2,3 0 6,-2 4-2,1-6 2,-1 0-3,-1-1 2,3-1 2,-3 0-5,4 0 2,-4-2-2,0 3 5,0-2-4,0 0 1,0-1-4,0 0 4,0-1 1,0 2-3,0-1 0,0 0-33,0-4-21,2 4-24,-2-4-36,0 0-28,0 0-24,-2 4-20,2-4-20,0 0-18,0 0-25,0 0-33,0 0-34,-10-8-29,9 4-26,-3 0-246,0-1-670,-1 0 296</inkml:trace>
  <inkml:trace contextRef="#ctx0" brushRef="#br0" timeOffset="73175.424">19689 4930 216,'0'0'251,"0"0"-17,0 0-12,0 0-22,0 0-19,0 0-6,7-2-10,5 2-10,2 2-12,7-4-11,1 4-7,2-2-18,0-2-8,0 2-13,-3 0-4,-1 0-10,-2 0-5,-4 0-9,3-3-7,-4 3-26,1 0-46,0 0-45,-4 0-40,0 0-40,0 0-48,-2-2-192,1 2-418,-1-2 185</inkml:trace>
  <inkml:trace contextRef="#ctx0" brushRef="#br0" timeOffset="73492.7464">20240 4802 131,'3'-5'313,"1"3"-2,0 2-14,-4-3-11,0 3-12,3-2-18,-3 2-21,4-2-25,-4 2-26,0 0-15,0 0-20,0 0-22,0 0-13,0 0-11,3 11-10,-6-1-7,1 6-9,-3 1-7,0 4-5,-2 1-6,1-3 3,-2 2-9,3-1-6,1-4-6,-3 1-6,1-2-5,1-1 4,0-3-1,0 3-10,0-4 8,0-1-5,2 1-2,-2-2 3,3-2 5,-2-1-14,1 1 1,0-1 2,1-1-7,0-3 12,-1 3-14,3-1-30,0-3-43,0 0-35,-4 1-43,4-1-36,0 0-38,-4-7-39,1 2-20,3 0-14,0 0-166,0-2-487,0-2 215</inkml:trace>
  <inkml:trace contextRef="#ctx0" brushRef="#br0" timeOffset="74540.4841">20161 4930 119,'3'-10'162,"0"1"27,0-1 19,1 1 8,-1 1-2,0-4-8,0 4 0,2-1 8,0 1-3,1-1-8,1-3-9,3 0-13,-1 2 6,4-2-3,0-2 3,-3 2-14,10-3 0,-3 0-8,-6 10-25,3-6-11,0 4 1,0-1-19,0 3-11,1 1-14,0-3-8,-1 6-3,0-1-9,-2 0-10,-4 2-10,3 0 0,-1 4-3,-3-3-9,0 6-3,2-3 6,-3 3-9,-4 3-2,2 1-6,-4-3 3,0 5-2,-4-4 4,-2 3-6,-1 0-3,-4-2 4,-6 5 3,3-5-5,-6 2-9,-1-2 10,7-1-10,-1-2 0,1 0-1,1-2 1,-1-2-5,1 0-1,5 2 5,-1-2-1,5 0-5,-2-2-6,2 0 10,1 0-1,-1 3-5,4-4 5,-6 3-8,6-3 4,0 0-2,-1 1 1,1-1 1,-3 4-2,3-4 7,0 0-6,0 0 6,-4 1-4,4-1-4,0 0 1,0 0 2,0 0-12,0 0 10,-3 1-4,3-1-1,0 0 2,0 0 5,0 0 1,0 0 2,0 0-4,0 0 0,0 0-1,0 0 2,0 0 0,-7 1 2,7-1 1,-3 2-2,3-2 5,-7 3-1,2-2-4,-1 0-13,3 1 13,-1-2-1,-2 2-1,6-2 12,-7 3-9,5-3-1,2 0-6,-8 2 6,8-2 1,0 0-5,-4 1 7,3 0 0,1-1-5,0 0 6,0 0-1,0 0-14,0 0 12,0 0 11,0 0 25,0 0 0,0 0 7,0 0 4,0 0-3,0 0-3,0 0-2,10 5-10,-2-7 0,3 2-3,3-2-3,3 2-4,0 0 2,3 0-6,0 2-1,2-1-2,0 0-2,-1 2 0,-6 1-1,0-1 0,2-2-10,-1 0 7,-1 0-4,-6 2 1,1-2 0,-2-1-1,2 4-5,-2-3 3,1 2 1,-2 1-5,0-1 2,-3-1 4,2 2 1,-2 0-4,0 0 0,2-1-1,-2 1 1,0-1 0,-1 4-1,1-2 0,-1 2 2,0-2-2,-2 3 0,2-3 2,-3 1-4,3 2 7,-3-4-3,0 2 0,0 1 7,0-3-3,0 1-3,0 0 1,-1 0 3,-1 0-3,-1-3-1,2 5 7,-2-3-2,-1 1 0,1-1 3,0 0-1,-1 0 1,0 0-8,-2-2 8,2 1-4,-3 1 5,2-2 0,0 1-2,0 0-7,0-2 4,-2 3 0,0-3 1,0 0-2,-3 2 0,-4-3-4,4 1 4,-4 0 3,0-1-5,1 5-1,-3-5 1,0 1-2,2 2 0,-1-2-2,0-2 3,1 1 1,2 1-1,-1-1-3,6 1 9,-3 0-7,0 1-2,0-4-3,3 2 3,-4-1 2,4 1 2,1-1-1,0 0-1,1-1 1,5 2-1,-7-1 2,7 1-1,-10 0 1,10 0-3,-5-1 2,5 1 2,0 0-1,-6 0 1,6 0 1,0 0 0,-7 0 0,7 0 1,0 0 0,0 0 45,0 0 0,0 0-4,-3 1-3,3-1-4,0 0-7,0 0-6,0 0 3,0 0-2,0 0-19,0 0 11,0 0-1,-7-1-2,7 1-1,0 0-3,0 0-11,0 0 7,-4-3 3,4 3-3,0 0-2,0 0 4,0 0-13,0 0 4,0 0 1,-4-2-2,4 2-3,0 0-64,0 0-50,-2-3-57,2 3-84,-1-4-70,1 4-64,-3-4-73,3 4-369,-4-4-901,4 4 398</inkml:trace>
  <inkml:trace contextRef="#ctx0" brushRef="#br0" timeOffset="86330.0542">10419 5932 234,'0'-3'285,"0"3"-30,0-4-30,0 4-25,0 0-25,0 0-13,4-3-21,-4 3-15,0 0-15,1 16-9,2 1-8,-2 3 22,1 7-10,0 4-9,-2 3-3,-1 0-7,1 15 49,-3-3 29,2-13-8,-1 4-22,1 0-16,1-4-16,0 1 0,0-3-13,0-2-8,0-2-9,-1-8 0,2-4-15,-1-3-3,0-3 3,0 0 92,1-3 24,1-1 30,-2 1 14,1-2 30,-1-4 24,2 3 35,-2-3-5,0 0-41,0 0-34,14-13-17,-9 3-30,5-5-6,5-6-23,1-3-5,-2-2-22,3 0-8,0-5-21,3-7-6,4-3-11,-5 1-2,3-3-10,-2 0-14,0 2-5,-4 14-9,1 0 2,-2 1-7,-2-1-11,0 8 4,-4 5 5,-1 4-14,-4 2-17,-1 2 0,0-2 0,1 5-12,-1-3-72,1 3-41,-4 0-43,2 1-51,-2 2-44,0 0-29,0 0-55,5 8-51,-7-2-67,1-3-54,-1 7-365,0-1-957,1 2 424</inkml:trace>
  <inkml:trace contextRef="#ctx0" brushRef="#br0" timeOffset="86536.7071">10797 6242 236,'0'0'241,"0"4"-24,2-1-25,-2 3-17,1 2-18,-2 4 38,1 5-14,-5 1-15,1 8-15,0-8-13,0 7-12,-1 0-12,-3-2-16,3-7-2,3 2-3,-4-1-21,4 0-3,0-1-11,2-6-5,-3 1-2,0-1-5,3-2-4,0-2-39,0-1-76,0-1-59,0-4-53,6 3-37,-6-3-171,9-5-426,-1 0 188</inkml:trace>
  <inkml:trace contextRef="#ctx0" brushRef="#br0" timeOffset="86631.936">10897 6386 69,'13'-23'122,"0"2"20,-3 6 4,-1 0-1,0 6-4,-4-2-11,1 2-7,-2 1-18,-1 4-12,1-1-28,-1 0-68,-1 4-68,-2 1-131,4-1-217,-4 1 96</inkml:trace>
  <inkml:trace contextRef="#ctx0" brushRef="#br0" timeOffset="86965.2418">11117 6353 253,'5'-5'267,"-3"-1"-16,-1 2-7,-1-1-12,0-1-17,0 3-15,0 3-13,-1-9-25,-1 6-14,-3 0-13,2 1-12,-1 2-16,-4-3-7,-2 6-13,0 0-13,3 1-2,0 1-12,0 0-8,0 2-9,2 0-3,2 4-9,2-2-3,1 3 0,0 0 2,0-1-8,4 1-3,1 4-4,-1-5 0,0 4 0,0-3-1,1 0-3,-1-1 0,-2 1-2,3-2 1,-1 1 6,-1-4-7,0-2 2,-2 2-3,0 0 5,-1-4 2,0 2 0,0-3 3,0-2 5,-4 4 1,4-4-2,-10 1-1,1-3-4,-3-1-7,-3 1 5,-1-2 0,1 1-5,-1-2-4,-5 2-2,6 1 3,1-3-37,0 3-49,4-1-54,1 2-58,4 0-55,-1 1-239,3-3-526,3 3 232</inkml:trace>
  <inkml:trace contextRef="#ctx0" brushRef="#br0" timeOffset="87156.3299">11287 6425 278,'6'-4'380,"0"1"-5,-4 1-31,4 0-43,-4-1-32,-2 3-34,0 0-22,2 11-21,-6-2-23,-2 3-13,2 2-15,-3 3-12,-3-1-18,3-2-7,-2 2-11,1 0-2,0-2-16,0 0-5,3-3-12,1 1-9,-2-2 3,4 0-4,-3-3-11,3 1-107,0-3-78,-1 0-88,5-3-95,-2-2-201,5 0-574,-5 0 254</inkml:trace>
  <inkml:trace contextRef="#ctx0" brushRef="#br0" timeOffset="87280.0627">11448 6344 283,'7'-17'316,"-3"-1"4,1 7-12,-3 3-24,3-2-33,-3 5-31,-2-2-16,3 2-30,-3 1-24,2 1-73,-2 3-67,0 0-74,0 0-91,0 0-242,0 0-429,-7 10 190</inkml:trace>
  <inkml:trace contextRef="#ctx0" brushRef="#br0" timeOffset="87498.0761">11656 6328 147,'3'-1'437,"-3"1"-33,6-1-21,-6 1-54,0 0-36,0 0-35,0 0-24,0 12-30,-6 3-13,-4-1-11,3 10-22,-4-1-17,-2-1-18,2 2-1,-4-2-13,1 4-10,1-5-2,0-1-21,3-8-3,-1 2-12,3 1-12,-1-2 4,4-5-1,-1 2-9,1-3-4,3-1-11,-1 1-98,0-2-67,0 2-62,3-5-45,0 3-33,0-5-43,0 0-203,0 0-566,13-7 250</inkml:trace>
  <inkml:trace contextRef="#ctx0" brushRef="#br0" timeOffset="87654.3418">11514 6477 228,'0'-3'343,"-1"-1"11,-1-1-12,2 5-13,2-6-11,1 4-44,-1 1-35,7-3-23,5 2-19,6 0-21,5 1-15,0 2-21,1 0-14,2-1-16,-6 0-68,1-1-62,0 1-63,-6 1-54,-1-3-76,1 2-60,0-2-206,-3 0-518,-4 1 230</inkml:trace>
  <inkml:trace contextRef="#ctx0" brushRef="#br0" timeOffset="88040.1444">12173 6440 252,'0'-12'386,"0"6"-24,-1 0-40,1 1-31,0 2-25,0 3-38,0 0-28,-11 20-13,2 1-18,-2 7-21,-2 2-14,-1 1-7,-10 9-15,9-11-5,-2 0-19,4 0 1,-2-6-12,2 0-7,3-6-4,0-3-10,3-2 61,2-2 33,-1-5-13,3 3 42,0-7 48,1 4 34,0-2 61,-1-1 30,3-2-32,0 0-31,0 0-34,7-17-25,-4 5-25,4-4-19,5-5-18,0-2-19,-2-4-14,8 0-11,-2-3-11,11-8-12,-3-3-19,2 1-4,1 3-14,-3 3 0,-3 9-8,2 2-11,-1 3-5,-1 4-35,0 1-5,-3 0 0,1 4 0,-3 6 0,1 1 0,-2 2 0,2 0 0,-3 4 0,0 1 0,0 2 0,-5-2-85,0 4-149,-2-2-89,2 4-83,-5 1-81,-1 0-106,-3-1-418,-3 1-1094,0 0 483</inkml:trace>
  <inkml:trace contextRef="#ctx0" brushRef="#br0" timeOffset="88233.8244">12076 6554 146,'-8'4'399,"4"-3"20,2 1 7,2-2-9,9 6-31,6 0-35,8-1-35,6 4-25,15 1-30,-3 0-30,1-3-20,-5 1-28,-11-4-11,1 1-21,-2 0-11,-2-3-16,-2 3-25,-7-5-81,0 1-66,-4-2-83,0 1-87,-2-3-108,-2 1-344,-2 2-725,-2-4 320</inkml:trace>
  <inkml:trace contextRef="#ctx0" brushRef="#br0" timeOffset="89526.6517">15431 6600 173,'3'-10'274,"1"-2"-8,-1 4-6,0-2-16,3-1-23,-2 1 21,-1 3-20,0-1-3,-1-1-7,1 6-10,-1-2-23,0 2-26,-1-1-8,-1 0-19,0 4-18,0 0-11,0 0-8,-1 16-6,-6 8-14,0 4 6,-6 15-5,-2 7-20,-2 4 1,-7 29-6,2-4 2,5-23 0,-9 26-12,10-25-9,-1-1 7,2-3-7,-3-1 5,1-2-5,2-5 6,-1-1-4,2 1 6,3-9 82,0-4 6,0 2-14,1-1-11,-1 1-9,-1-5-3,2-4-11,0 1-15,2-5-2,2-4-5,-1-2-4,3-5-3,1-2-5,0 0-1,3 0 1,-1-5 51,-2-1 7,3 2 5,0 1 13,0-5-9,-3 4 3,3-4-1,0 0-12,0 4-2,0-4-13,3 4-6,-3-4-8,7 0-6,-3 3-8,6-3-4,0 1-2,6 1-10,5-2 0,-2 0 4,7 2-14,2-1 0,0 0-7,13 0 4,1 3-8,0 1 8,5 0-11,-2-2 5,2 7-9,0-2-3,1 4-1,-3-4 2,4 4 6,-5 5-8,0-5-1,2 5-2,-5-2 2,2 2 1,-1-3-1,-2 1-4,0-3-1,-2-1-1,-1 3 2,-8-8 2,9 3-1,-8-3-2,8-1 5,-10 1-3,-3-6 9,1 3-9,-1-3 1,-8 3 4,4-2-3,-5-1 1,-3 0-4,-2-1 2,-3 1 23,-2 0 45,2 0 7,-5 0 4,6 0 2,-6-3-7,2 3-12,-2-3-16,-3 3-1,5 0-5,-5 0-12,5 0 5,-5 0 4,0 0-1,0 0-11,7 0 14,-7 0-14,5-1 8,-5 1 15,0 0 9,0 0 7,3-4-52,-1 2-15,-2 2 0,4-7 0,-1 4 0,-1-3 0,1-1 0,2-3 0,0 0 0,2-4 0,3-6 0,-3-7 0,4 3 0,-1-2 0,1-6 0,4-9 0,1-4 0,2-2 0,2-5 0,10-21 0,-12 22 0,2-5 0,8-26 0,-11 28 0,4-24 0,-7 25 0,0 4 0,-2 0 0,-4 0 0,3 3 0,-5 13 0,1-1 0,-3 1 0,3 7 0,-1 0 0,-2 6 0,-1 3 0,0 0 0,0 6 0,-2-1 0,2 1 0,-2 1 0,1 5 0,-1-1 0,-1 1 0,0 0 0,2 3 0,-2-2 0,0 4 0,0-6 0,0 6 0,0 0 0,0 0 0,0 0-202,0 0-53,0 0-59,-12 15-66,5-4-55,-7-1-53,-3 7-63,-4 5-377,-1 2-1005,-11 3 445</inkml:trace>
  <inkml:trace contextRef="#ctx0" brushRef="#br0" timeOffset="90141.0093">15907 7560 64,'7'-8'234,"0"-1"10,1 2 9,-1-2 13,-2 2-1,-2 4 3,2-1-16,-2 1-22,0-1-29,-1 2-23,-2 2-20,0 0-15,0 0-12,0 0-13,-10 18-13,0-1-11,-7 2-2,0 5-11,-1-2-5,-2 3-9,3-2-4,3-1-9,0-1-3,1-1-5,4-6-6,-2 3-2,5-9-3,0 3-2,1-3-3,2-2 78,-2-1 50,3-3 17,0 5 23,1-4 2,-1-2 23,2-1 29,0 0 16,-3 5 15,3-5-18,0 0-19,0 0-29,8-17-22,-1 10-17,1-8-33,4-9-1,3 3-30,1-6 3,4 0-2,4-9-17,3-1-10,0 4-9,-9 10-12,0-2-4,2 3-8,-3 1-2,0 4 1,-4 3-13,-1 5 3,-2-3-6,-3 4-38,0 1 0,-4 3 0,4 1 0,-3-1 0,2 5 0,-2 2 0,3 4 0,0 1 0,0 7 0,0 3 0,3 4 0,0 0 0,-3 4 0,-1-1 0,-1 4 0,3-3 0,-6 4 0,1-4 0,1-6 0,-4 4 0,1-4 0,1-3 0,-2 1 0,0-6 0,0-1 0,0 2 0,-2-2 0,1-2 0,1 1 0,-1-3 0,0 1 0,-2-2 0,1 0 0,1-2 0,0 1 0,-1-1-87,-1 0-157,2 0-53,1-4-66,-6 5-51,5-5-50,1 0-73,0 0-428,-9-4-1044,7-1 462</inkml:trace>
  <inkml:trace contextRef="#ctx0" brushRef="#br0" timeOffset="90313.5459">15964 7672 101,'-7'-2'285,"2"-1"-1,2 3-20,-1-3-22,4 3-23,-2-2-24,2 2-11,0 0 21,12 5-15,-3-4-16,5 1-16,2 0-20,-4 0-11,6 1-4,-1-2-18,0-2-8,3 1-16,-5 0-60,-2-6-59,1 3-69,-4 0-69,0 0-53,1-2-212,-4 1-477,-3 2 211</inkml:trace>
  <inkml:trace contextRef="#ctx0" brushRef="#br0" timeOffset="91146.3269">15994 6967 305,'2'-4'309,"1"1"-3,-2-3 1,2 1-5,-3 1-1,0 4-27,3-4-20,-3-1-21,0 5-34,3-3-35,-3 3-7,0 0-16,-4 17-6,-2-2-17,-4 8-19,0 2-6,-4 2-3,4 3-6,-2-2-13,-1 1-8,0-6-4,3-1-10,3-5-12,0-2 6,0 0-4,2-5-5,0 0 4,2-3-3,-1 0-2,0-3-1,1 2 33,1-4 80,0 0 19,2-2 20,-1 5 6,1-5 24,0 5 6,0-5 19,0 0 17,0 0-16,0 0-28,0 0-21,5-17-35,0 5-16,1-4 1,3-9-16,1 1-14,1-4-19,5 0-7,-1-3-1,6-6-18,-7 9 5,3 1-16,-3 2-5,0 6-5,2 0-19,-5 5 18,2-1-15,4 2-16,-6 4 3,4 4 5,1 2-9,0-1-4,-1 4 0,2 2 12,-4 3-17,2 0-6,-5 6 6,-2-3-11,-1 5 2,-1-1-2,-6-1-20,0 7-7,-3-6 4,-4 5 7,-4-1-3,-5 0 1,-4 0-24,2 0 6,-4-3-6,2 0 9,-1-4 1,1-1 2,6-4 5,3 0 3,1 0 1,3-2 10,-3-2-3,6 2-2,1 0-2,0 1-5,3-3 1,-4 3-2,4-3 1,0 0 6,0 0 0,16 2 3,-6 1 2,5-2 5,6 2-6,-4 4 8,1 3-2,1 0 1,-4-4 0,3 7 1,-6-4-3,-1 3-2,-3-4 7,-2-1 3,-2 0 1,3 1 3,-7-1-2,0-2 12,0 2 1,-4 1-2,-6-3 2,-6 1 1,1-1 3,-7 1-4,-2-5-4,0-3 1,0 0-36,1-3-15,1 0-2,-1 0-18,2-5-12,3 4-31,2-3-32,4-2-46,0 1-45,5 2-37,0-3-43,3 3-48,1-4-58,3 0-52,3-1-261,4 1-793,3-2 350</inkml:trace>
  <inkml:trace contextRef="#ctx0" brushRef="#br0" timeOffset="91521.5634">16362 6638 2037,'6'-11'23,"-2"1"105,2 3 9,-2 1 24,0 1-9,-1 1-43,1-1-32,-4 3-22,2 1-12,-2 1-1,0 0-4,0 0-3,-2 15 1,-2-1-4,-3 4-4,-3 5 4,0-1-3,-2 1-2,3-8-4,-1 8 7,-4-4-12,6-1-1,-1-6-3,3-2 2,0 1 1,2-4 1,-2 1-2,3-1 119,0-5-3,0 3 41,2-2 37,-2-1 29,3-2 18,-3 5 22,3-5 19,0 0 6,0 0-39,0 0-29,3-15-16,1 5-29,3-4-19,1-5-11,3-6-26,3-1 3,1-3-25,2 2-24,7-11-3,0 2-11,-6 13-6,2-3-1,-3 6-19,1 1-10,2 2-1,-2 3-6,-3 4-3,0 3 0,-4-1-8,3 4-2,-1 3-6,-2 1 8,3 0-56,-2 5-79,-4 0-49,2 1-55,-3 3-57,0-4-59,-3 4-44,-4 0-76,0-1-60,-4-1-360,-3 1-946,-1-2 419</inkml:trace>
  <inkml:trace contextRef="#ctx0" brushRef="#br0" timeOffset="91702.1353">16326 6672 126,'-6'3'359,"3"-3"14,1 3-2,2-3-39,0 0-33,11 1-36,4-1-20,9 3-30,7-1-7,7 0-31,1-1-18,-2 4-10,-8-3-24,-3-1-3,-2 0-17,-3 2-17,2-3-1,-8 0-96,-1 1-53,-6-2-51,-3 2-61,-1-2-85,-4 1-265,3-3-569,-3 3 251</inkml:trace>
  <inkml:trace contextRef="#ctx0" brushRef="#br0" timeOffset="92444.3082">14893 6479 123,'0'0'291,"0"0"-10,0 0-3,0 0 2,0 0-12,0 0-7,14 5-6,6-3 3,8 0 1,13 5-1,4 2-22,3 2-24,23 6-25,-2-3-6,-5 3-24,-14-5-19,17 3-10,-19-3-11,-1-3-11,-4 2-10,-2-6-12,-1-1-12,-12 1-2,-1-3-6,2 1-7,-4 0-2,-3-2-4,-7-1-7,-1 0 20,-3 0 17,-1 1-7,0-1-8,-2-1 0,-2 1-13,1 0-4,-3-1-11,2 1 6,-2-1-5,-4 1-5,7-2-4,-7 2-30,3-3-8,-3 3-40,2-4-9,-2 4-17,-2-6 2,-1 2 9,-1-1 1,-2-2 16,-1 2-1,0-2-2,0-1 7,-1 3 3,0-2 3,-2 0 11,4 1 2,0 0 6,0 4 7,4-2 15,-1 2 23,-1 0 8,4 2-18,0 0 3,-2-5-5,2 5-3,0 0 8,15 9-16,-7-4 6,3 5-3,-1-2 4,1 4-2,-2 0 4,-2-2-4,-2 2-7,0-3 5,-4 3 1,1-2 5,-4 2 2,1-1-5,-5-2 5,-5 3 2,-3-1-1,-9 0-51,-2-1-71,-3-3-88,-12 2-75,2-4-85,-4-3-343,-2-2-754,1-4 334</inkml:trace>
  <inkml:trace contextRef="#ctx0" brushRef="#br0" timeOffset="93431.768">14675 6076 305,'7'-9'322,"-1"0"7,-1 1-4,-1 0-29,-1 2-13,2 3-44,-5 1-25,2-3-30,-2 5-14,0 0-16,-14 17-21,4-1-10,-6 6-13,-3 5-3,2 1-14,0-2-12,0 4-5,-1-1-3,4-1-13,0 1 4,4 0-17,0-7-7,2 3-1,2-8-1,3 1-7,2-2-7,-1-5-14,5 1-64,0-1-27,3-2-26,-1-1-22,6-7-23,-2 1-12,1-2-9,7-2 16,1-10 12,3 0 26,-2-3 10,-2 0 17,1-2 22,-3-2 38,-1 2 33,-3 3 25,0 2 24,-3 2 21,-1 3 10,-3 0-8,2 2-10,-5 3-11,2-1-6,-3 3-5,0 0 0,0 9-8,-4 1-2,-2 2 0,-1 3-1,2 3-7,-3-1-1,2 1-1,-1-2-3,2 1-2,1-3-3,0-1 4,2-2-7,2 0-1,0-5 1,2 3 27,2-5 26,0 1 15,3-4 7,0 1-11,3-4-1,0 1-4,1-6-5,3 0-10,-1-3 0,-1-4-4,0 4 0,-1-4-10,-1 2 16,-6 1-18,3-5-10,-4 6 3,-3 0-2,0-1-4,-3 2 0,-2 3-6,-4 0-2,1 2-9,-6 2 3,0 2-5,0 2 3,1 2-3,-2 2-10,6-1 6,2-1-6,1 2-4,0 1-2,5-1-3,1 0 3,0-1 0,7 2-1,-2-1-3,4-2 9,7-2-2,5-3 2,0-1 5,0-2 10,3-1-18,2-3 3,-2-1 8,0-1-1,-2-3-2,2 0 1,-1-1-2,-5-2 1,2 0-5,-1-2 11,-2 0 3,-6 3 51,2 0 11,-3 3 20,-6 3-7,3 1-1,-1 3-6,-5-2-14,2 3-5,0 1-15,-3 3-5,0 0-3,0 0-7,-6 22 1,-2 0-4,-5 6 0,-4 12-3,-4 3 0,0 5-4,-1-4 0,-1 4-5,0-4-1,1-3 1,-1 2-1,2-2-1,4-14 5,0 0-4,2 2-1,-1-3-5,2-2 8,-1-3-3,5-7 3,2 1 0,2-9-1,0 1-5,3-2 12,-1-1-7,3 0 60,-2 1 65,0-3 34,3-2 8,0 0-21,0 0-12,0-12-17,4 4-16,2-9-5,1-2-14,2-5-8,0-3-13,7-2-10,-4 0-8,3 0-2,7-10-4,-3 10-8,-4 1-5,8 1-7,-4 3-4,7-10-7,-5 12-3,1 3 7,-1 2-7,1 0-9,0 3 6,-1 5-7,0 3 1,0-2-6,-4 5 5,-1 3-3,-2 3 0,0-1-6,-1 4 5,-1 4-6,-4-3 0,-3 3 4,-2 1-5,1 0 2,-7 5 3,-4-1 3,0 4-1,-5 0 1,-8-2 3,-1-2 1,-2-3-63,-2-1-30,-5-2-55,3 0-38,2-4-48,-2-5-38,2 0-33,0 0-33,2-4-25,1-3-26,-1-2-21,8-4-30,-1 5-256,4-3-747,-3 0 330</inkml:trace>
  <inkml:trace contextRef="#ctx0" brushRef="#br0" timeOffset="93673.595">14494 6188 53,'-2'0'239,"2"0"-18,-3-4-11,3 4 2,-3-2-13,3 2-14,0 0-17,0 0-14,0 0 15,0 0 4,0 0 14,11-5-6,-1 6-17,6-2-19,6 1-11,2-2-10,6 2-10,-2 2-16,0 2-11,0-3-10,-1 0-7,-1 0-13,-1 1-63,-3 0-43,0 2-48,-1-1-55,-5 0-50,-1-1-55,-1 1-186,-3-1-481,0 1 213</inkml:trace>
  <inkml:trace contextRef="#ctx0" brushRef="#br0" timeOffset="95835.9994">19505 6810 240,'4'-7'275,"0"0"-5,0 2-3,1 2-15,-2-3-17,1 2-23,-3 3-21,2-2-19,-3 3-20,2-4-12,-2 4-21,0 0-16,0 0-7,0 0-5,-8 19-9,0-4-7,-4 8-9,0-1 5,-1 3-14,-2 0-6,2-4-5,-2 3-4,3-3-4,1-4-8,-1 4 1,4-4-3,-2-3-3,2-1-2,2-3 2,1 1-8,-1-2 0,1 0 3,2-4-4,0 0-1,-1-1 4,2 2-3,1-4 98,-2 1 24,3-3 33,-1 2 21,1-2 17,0 0 17,0 0-3,0 0-18,0 0-22,7-17-20,0 2-12,3-9-17,2-2-17,4-2-12,5-14-14,1 0-3,0 3-10,-4 9-4,3-8-15,-6 9-5,2 3-5,-1 1-8,-1 4 0,1 2-7,-5 6-2,-2-1-3,0 6-8,-4-1-1,0 2-1,-1 2-4,2 1-4,-2 1-4,-1 2-3,4 2-3,-1 8 2,2 1-2,-1 7-1,-1 5 8,4 6-9,-2 0 0,-2 6 7,0-1-3,1 0 1,-2-1 0,1 0-3,-2-1 3,-1-2-5,0 0 4,-3-4-1,0-6 11,1-2-9,1-4-4,0 3 2,-2-6 0,0 1-5,0-5-60,-1 1-19,1-2-59,-1-1-47,1-1-52,-2 3-40,1-3-58,1-3-69,-3 3-40,3-3-319,0 0-829,-9-6 367</inkml:trace>
  <inkml:trace contextRef="#ctx0" brushRef="#br0" timeOffset="96004.1763">19496 6893 122,'-7'-5'254,"3"-1"-16,1 2-20,3 3-26,0-3-20,0 4-17,0 0-12,13-3-14,-1 1-13,6 1-15,4 2-2,6-1-16,0 5-6,-1-3-7,14 1-7,-11-1-27,-1 1-71,0-2-63,11-1-64,-14-2-168,2-2-356,-3-1 159</inkml:trace>
  <inkml:trace contextRef="#ctx0" brushRef="#br0" timeOffset="96670.9684">20175 6757 151,'3'-3'299,"-1"-1"-16,0 2-25,-2 2-27,5-3-23,-5 3-28,0 0-17,0 0-22,0 0-10,-2 11-11,-1-2-11,-1 7-11,-6 6-6,2 3-9,-2-1-6,-3 4-8,-1-1 39,4 2 48,-2-2-18,0-3-17,1 2-17,1-4-6,-1-1-16,3-6-1,0 0-10,1-3-4,3-2-7,1-3-9,-2 3-2,2-6-3,0 1-11,2-1 27,0-1 108,-1 0 8,2-3 23,-2 2 7,2-2 10,-2 3 16,2-3 12,0 0 35,0 0-5,0 0-23,0 0-23,2-17-21,2 10-27,-2-5-21,2 2-15,-1-5-11,3-2-21,-2 2-6,6-9-11,-5 5-19,3 2 2,-2 0-10,4-8-6,0 7-3,-3 1-11,5-7-7,0 3-5,2 0-12,-1 0-14,-2 6-12,3-3 0,2 0 0,-4 6 0,1-1 0,0 0 0,6 0 0,-6 3 0,0 1 0,1 6 0,4-2 0,-2 1 0,4-1 0,-5 4 0,0 1 0,0 3 0,-3 1 0,1 1 0,-5 1 0,0 0 0,-3 2 0,-1-1 0,-1 3-17,-3 2-31,-3-1 5,-6 2-2,-7 4-14,-4-2-12,-5-3-1,-2 3-34,1-6 1,-3 5 6,0-6 0,1 2-3,1-3 10,1 0 6,4-2 9,6-5 9,2 4 10,3-2 2,4-1 4,1-2 5,2 2 0,4-1 7,-6 0-3,6 0 6,0 0-1,13-5 9,1-2-2,9 5 0,-1 1 6,2 0-1,-1 3 6,2 0 1,-1 3-1,0 1 2,-3-2 0,3 5 9,-3-1-5,-2 1-1,-7 1 3,-2-5 3,-3 3 1,-1-2-2,-1-1 2,-3 3 8,-4 1 3,-2 2 4,-1-2 1,-7 3-2,-4 0 2,-6 0-5,-2 0 3,0-4-1,-2 0 1,-3-2-6,3-1 0,0 2 7,0-7-7,3 0-7,-1 0-28,7-2-8,2 1-24,2-3-41,3-1-57,0 0-57,5-2-46,-1 1-56,3-3-62,3-1-71,3 0-250,4-6-765,2 1 339</inkml:trace>
  <inkml:trace contextRef="#ctx0" brushRef="#br0" timeOffset="97076.23">20832 6793 157,'1'-4'275,"0"-1"-30,1 3-25,-2 2-26,0 0-18,0 13-12,-4-1-14,-2 6-14,-1 6-15,-3 2-4,0 2 25,-4 5 38,3-4-18,1 0-19,-3 0-18,2-2-5,1-3-21,-1 0-8,1-2 0,3-4-9,1-3 3,1-2-18,-1-4-8,3 0-4,1-3 3,0-1 36,1 1 103,-1-3 35,1 0 25,1-3 13,-2 3 9,2-3 25,0 0 1,0 0-21,0 0-31,5-15-18,-2 4-32,2-5-22,5-7-24,2-5-23,3-1-8,6-9-11,0-3-16,3-3-15,4 6 0,0-1-7,-1 3-11,3 4-6,-8 8-10,5 5-11,-5-1-6,2 5-2,0 4-3,-2 2-4,0 3-5,-1 1 0,-4 5-6,4 2 0,-7 2-93,0 3-29,0 0-54,-2 2-46,-4-1-55,1 1-59,-5 1-46,-3 1-55,-1-3-76,-7 1-407,-5 0-982,-3 0 435</inkml:trace>
  <inkml:trace contextRef="#ctx0" brushRef="#br0" timeOffset="97340.1224">20758 6996 64,'-4'3'274,"1"-2"-9,1 1-15,2-2-30,-3 2-17,3-2 42,0 0 21,8 6 0,-1-3-3,7 1-1,2 0-6,1-3-10,5 1-19,2 1-17,2-2-20,0 3-25,-2-3-8,3-1-17,-2 0-13,-2 0-14,-3 0-10,-5 0-12,-1-1-10,0 1-13,-7 0-2,3 0-3,-6 0-6,2 1-9,0-2-8,-1 2-7,-5-1-3,6-1-50,-2 0-49,-4 1-38,3-3-37,-3 3-44,0 0-43,0 0-53,6 3-49,-6-3-287,0 0-669,0 0 296</inkml:trace>
  <inkml:trace contextRef="#ctx0" brushRef="#br0" timeOffset="103421.2256">5128 2518 9,'0'0'190,"0"0"-5,-5 0-8,5 0-9,0 0-11,0 0-10,0 0-2,0 0-4,0 0 15,0 0-9,0 0-8,0 0-12,0 0-8,0 0 1,0 0-9,0 0-11,0 0-8,0 0-6,0 0-6,0 0-7,0 0-5,0 0-9,0 0 2,0 0-7,0 0 0,0 0 6,0 0 3,0 0 23,0 0 25,11 8 13,-6-7-8,2 2-6,3-2-16,1 3-21,2-3 1,1 2-25,9-3 19,-2 5-3,4-3-4,-1 1 8,0 1-20,1 0 16,1 0-3,2 0-12,-1 2-18,-1-3 13,4-1 0,-2 5-9,-1-2-2,0 0 0,1 1-2,1-2-8,-3 2 1,3 2-9,12-5 5,-14 4-7,3-3 5,6 2 2,-8 0-2,2-3-7,-3 4 2,-1-2-2,0-3-7,-1 2 3,3-1 0,-2 0 0,-2 2-27,1 0 42,0-1 14,1-1-5,-1 2-2,-1-3-2,0 3-3,0 0 1,-3-3-6,2 3-7,-1 0 3,-1-2-1,0-1 0,-1 0 1,-2 0-4,-2 3 1,-2-4-2,1 3-1,-2-4-1,1 2-6,-4-1 5,-1-1-1,-1 2-10,2-1 12,-4-1-6,4 2 0,-5-3 5,2 2 0,-2-1-3,1 0-1,0 0 4,0 0-8,1 0-2,1 0 7,-2 2-3,-1-2-2,2-3 0,-2 4 3,0-1 3,1-1-3,-6 1-1,11 0 1,-4 0 3,-4-1-7,-3 1 5,8 0-3,-8 0-4,6 1 8,-6-1-8,4-1 6,-4 1 3,0 0-7,0 0 1,7 0-2,-7 0 5,0 0 4,0 0-7,6 1 2,-6-1-4,0 0 4,0 0 4,0 0-10,0 0 6,0 0 7,0 0-9,1-4 9,-1 4-8,0 0 4,0 0 6,0 0-4,0 0-4,0 0 5,0 0 3,0 0-5,0 0 1,0 0-7,0 0 5,0 0 3,0 0-8,0 0 10,-5-6-5,5 6-1,-6-4-1,3 1-5,-1 1 5,0-1-4,-2-1-4,-2-1 4,-1 0 3,1 1-6,-3-4 0,-2 0 6,3 2-2,-1-4-6,-3 3-5,1-1 0,2-1 11,-2 1 3,5 1 0,-4 1-1,1-2-2,1 0 6,-4 1-6,7 4 2,0-5-1,0 2-1,1 1 5,2 1-7,0-1 7,0 2-5,1 0 1,-1-1 1,1 2-2,0-1 0,-1 0-2,1 1 6,0-1-6,0 1-1,1-2 0,-3 1 7,1-1-1,1 1-1,-1 1-3,1-2-1,-1 3 2,4 1-8,-5-6 8,3 2 2,-1 3-7,3 1 0,0 0 6,0 0 2,-4-1 2,4 1-4,0 0-6,-3-3 7,3 3-5,0 0 1,0 0-5,0 0 5,0 0-12,0 0-1,0 0 21,0 0-8,0 0-2,0 0-5,0 0-1,0 0-6,0 0 4,0 0 0,0 0 6,0 0-1,11 10 4,-8-3-6,3 0 6,1-2 2,1 2-2,4 1-1,0 1 3,1-3 5,0 1-1,1 0 0,0 1-3,1 0 3,1-2-3,4 2-6,-5-4 6,-1 0 0,-1 0 1,-2 0-1,-1-2 2,-3 1 1,-3 0 0,2-1-9,1 0 6,-3 0-6,0-1 10,1 1 1,-2-2-8,-3 0 6,5 2 0,-1-2 2,-4 0-9,4 3 2,-4-3 4,5 0-1,-5 0 2,4 2 2,-4-2 29,0 0-1,4 1 9,-4-1 6,0 0 1,0 0 5,0 0 5,0 0 3,0 0 3,0 0 0,0 0 1,0 0-4,0 0-1,0 0-2,0 0-4,0 0-6,0 0-7,0 0 0,0 0-8,0 0-6,0 0-2,0 0-4,0 0 1,-15 6 4,2 6-15,-8 1 4,-2 3-9,1 1 8,-2 0 0,3 0-5,0 0 0,5 1 2,-3-1-6,0 0 1,8-3-3,1-3 1,0 2 0,-1-3 1,4-3-3,1-1-5,2 0 6,-2 0 5,3-2-12,-1-2 2,1 3 4,2-3 1,1-2-5,0 0 8,-3 2-5,3-2 5,0 0-6,-4 3 1,4-3 3,-3 5-5,3-5 1,0 0-39,0 0-44,0 0-39,0 0-47,0 3-50,0-3-85,0 0-63,0 0-83,0 0-362,0 0-876,-1-15 388</inkml:trace>
  <inkml:trace contextRef="#ctx0" brushRef="#br0" timeOffset="104431.9125">10262 7811 21,'0'-16'316,"0"5"1,0 2 3,0 1-25,0 2-28,0-1-34,3 2-29,-3 5-19,0 0-21,0 0-14,-3 16-14,3 3-11,0 11-20,0 3-7,-1 15-12,1-3-4,-3 1-8,3-9-9,0-3 0,-2-1-13,2-1-1,2-3 1,-4-8 66,2-2-14,0-2-12,0-5-4,0-1-11,0-5-2,0 2 81,0-3 38,0-1 24,2 0 20,-2 0 19,0-4-7,4 1-25,-4-1-25,18-12-21,-5-1-13,7-7-16,2-2-15,9-10-8,1-6-20,0 2 1,-3-3-24,2-2-11,-3-2-3,-2-1-6,-1 6-7,-9 10-13,0 3-2,-4 3-1,-2 7-7,-2-2-2,-2 7-8,0 3-4,-2 0 1,0 2-17,-1 1-67,-1-1-50,-2 4-23,0 1-21,0 0-49,-1 11-45,0 2-48,-4 3-58,-1 4-52,3-2-40,-5 6-21,1 0-269,2 2-798,-5-2 353</inkml:trace>
  <inkml:trace contextRef="#ctx0" brushRef="#br0" timeOffset="104619.9554">10579 8027 22,'0'0'223,"0"0"19,0 0 8,0 0 32,6-3 21,-6 3 10,0 0 7,5-6-24,-5 6-30,3 0-22,-3 0-29,0 0-29,0 0-13,0 0-24,3 7-14,-2 3-12,-1 1-6,0 1-7,-2 5-5,0 3-16,1-4-11,-1 2-2,-2 0-17,3 0-1,1 2-4,-2-3-2,1 0-7,-1-4-5,1-2-7,0 0 0,-1 0-1,1-2-47,1-3-106,-2 0-80,2-2-107,0-1-88,0-3-218,0 0-665,0 0 294</inkml:trace>
  <inkml:trace contextRef="#ctx0" brushRef="#br0" timeOffset="104760.1862">10785 8067 3827,'4'-18'-5,"-1"1"20,-1 0 42,-2 5 112,3 3-11,-3 1-30,2 3-39,-2-2-20,3 3-19,-3 1-12,2-1 6,-2 4-55,2-2-87,-2 2-60,0 0-89,0 0-98,0 0-285,1 11-683,-2-6 302</inkml:trace>
  <inkml:trace contextRef="#ctx0" brushRef="#br0" timeOffset="105134.5144">10949 8147 3266,'0'0'5,"0"0"1,0 0 67,0-11 105,0 11-32,0-7-36,0 3-1,0 1-42,0 3-4,0-7 2,0 7 13,-2-3-10,2 3-6,-2-5-3,0 2-9,2 3-13,-6-2 5,0 0-4,-2 4-12,-1-3 10,1 2-11,0 1-13,0 1 3,0 2-2,-1-2-1,5 2-8,-3-1-1,4 2 3,-1 3-11,1-2-2,1 0 2,0 1 4,1 1-3,2 2 2,1-5-3,0 4 10,1-3 0,0 2 0,4-1-5,-1-1 0,1-1 9,0 0-12,5 5 0,-3-8-3,2 7 2,-3-5 5,0 0 0,-1 0 1,2-1-6,-4 2-1,-1-2 8,0 1-2,0-2 4,-4 2 1,2-3-2,-4 3 3,-2 0 2,-2-3-5,-3 1 11,-4 2-9,-3-1 6,-4-1-8,-1-2 2,6 0-5,-2-1 9,3 2-3,-1-4-11,-1 0-50,1-1-38,5 0-35,-1-1-39,3 2-48,4-1-74,-2-3-74,4-1-212,3 1-622,3-1 276</inkml:trace>
  <inkml:trace contextRef="#ctx0" brushRef="#br0" timeOffset="105350.3486">11085 8220 174,'9'-4'394,"0"-1"13,-2 0 0,0 0-12,-2 3-29,-2-1-35,2 1-35,-2-1-42,-3 3-18,4-1-30,-4 1-19,0 0-20,0 9-16,-2-5-16,-3 6-15,-1 1-7,-1 2-12,1 2-3,-2 1-16,2-3-7,1 2-1,-1 0-14,2-4-9,2-1-4,1 3-8,-1-1 2,2-1-4,0-1-7,2 2-42,1-4-72,0-1-55,4-2-53,0 0-64,4 2-67,-4-5-32,8-2-265,-2-2-669,-2-3 296</inkml:trace>
  <inkml:trace contextRef="#ctx0" brushRef="#br0" timeOffset="105467.2037">11289 8199 97,'3'-14'254,"-1"-6"10,1 6-12,-3-1-26,0 5-21,0 3-18,0-2-22,0 2-17,0 2-33,0 2-87,2-2-88,-2 5-63,0-4-170,0 4-318,0 0 140</inkml:trace>
  <inkml:trace contextRef="#ctx0" brushRef="#br0" timeOffset="105696.2659">11451 8070 123,'4'-5'356,"-1"-2"-6,0 3-36,0 1-25,-1 1-43,0-1-25,-2 3-26,0 0-19,-2 15-18,0-5-12,-3 7-13,-4 6-10,-1 1-12,-2-1-14,-5 1-7,5 2-9,-2-2-4,2-2-10,-2 0-4,7-8-11,0-1-5,3 6-1,0-9-9,2-1-5,1-1 1,1 0-6,3 3-1,-2-6-6,3 0 3,-1 0-50,4-2-47,0-1-53,3 0-44,3-6-59,0 1-51,2-4-195,-4-1-513,-2 1 227</inkml:trace>
  <inkml:trace contextRef="#ctx0" brushRef="#br0" timeOffset="105828.0907">11452 8197 245,'-1'-2'250,"1"2"-11,-1-4-22,1 4-25,5-6-21,1 6-17,2-3-15,2-1-13,6 4-16,-1 0-6,6 0-46,-4 0-63,3-1-74,2-1-76,-5 1-140,-1 1-319,-1 0 142</inkml:trace>
  <inkml:trace contextRef="#ctx0" brushRef="#br0" timeOffset="106093.8933">12010 8216 3393,'7'-12'21,"2"-2"-2,-3-1 66,0 3 81,-4 0 28,5 0-6,-4 3-5,-1 3-21,-1 1-32,3 0-16,-3 1-14,2-2-12,-3 6-15,0 0-8,0 0-7,0 0-4,-10 21-7,3-7-2,-3 7-7,-2 0-9,1 0 3,0 2 7,-2-1-10,2 1-3,1-3-1,1 3-5,-1 3-6,0-4 6,0 2-2,2-12-8,2 4 4,0-2 1,0-2-5,2-2 7,0 1-5,0-3 1,0 1-2,1-4 1,0 0-32,2 0-79,-1-2-53,-1 1-73,2-2-78,1-2-79,0 0-57,0 0-223,0 0-717,0 0 318</inkml:trace>
  <inkml:trace contextRef="#ctx0" brushRef="#br0" timeOffset="106434.1604">11878 8373 214,'-2'-5'258,"2"-2"8,2 4 4,-1 1-17,0-1-25,2-1-26,1 2-18,6-1-22,0 1-20,6 2-13,8 2-13,2 1-6,0-1-14,-3 0 9,2 1 8,-1-1 1,-2 3 6,-1-5 9,-4 0 6,-3 0 26,2-4-19,-1 1-2,-2-2-7,-1 1-9,1-5-8,-1 1-15,-3-2 6,3-2-26,-4-1-5,2 0-2,-3-3-16,0 3-1,1-3-10,-5 5-3,2 0-3,-3 1-4,3 1-1,-3 2 7,-1 2 0,1 0 0,-2 1-11,0 1-1,0-2-2,0 5-14,0 0 8,0 0-11,-10 14-4,0 1-1,-1 5 0,-3 1 2,0-2-6,1 8 3,1 2 3,-2-3 0,1-1-1,2 1 1,-2-2-4,2 4-2,-1-7-2,3 1 3,2-5 3,0-1-3,-2-3 6,6-1-1,-2 0 0,0-6-7,3 5 4,-2-6-91,3 1-81,-1-1-92,2-4-122,-3 2-360,3-3-802,0 0 356</inkml:trace>
  <inkml:trace contextRef="#ctx0" brushRef="#br0" timeOffset="108072.6285">15431 8687 95,'3'-9'198,"0"-1"3,-1 3 0,0 3-1,1-1 4,-2 0-3,1 2-8,-2-1-14,0 4-16,3-5-19,-3 5-7,0 0-20,0 0-9,0 0-17,0 0-9,0 0-6,-8 14-8,2 2-3,-3 11-9,-1 1-7,2 0 2,-2 6-8,-7 12-3,1 2 31,0 1 59,0 1-19,3 1-4,-2 1-11,1 3-7,-2 1-15,0-2-2,0-2-5,-1 3-11,0-4 11,0 1-13,2-1-7,4 1 49,-6-3 62,1-1-19,2-2-5,1-2-16,-2 0-15,-1 1-8,6-12-6,-4 12-7,5-14-7,-1-2-10,1-2-7,1 2-4,-1-5-5,1 3-5,-1-4-6,4-5 0,-2-3-6,1 3-6,-1-1 3,2-1-2,2-3-5,-2-3-2,3-1-4,-1 1-2,0-4 6,2 1-9,-1-2 2,-1 1-3,3-2 2,0 2-1,0-3-1,-2 1-1,0-1-2,2-3-2,-1 9-5,1-5 4,-2 1 4,2 1-8,-1-1 7,1 1-3,-3 0-3,3 0 4,0-1 1,0 1-4,0-1 3,0-3 4,0 2-7,0 0-3,0-4 4,0 6-1,3-3 5,-2-2 27,2 3 3,1-4 2,-1 3 1,1-1 17,2 1 2,3-2 0,5 2-9,0 0-3,3-1-9,7 0-1,-1 1-2,1 2-4,6 0-3,8 2-4,3-2-2,1 7-2,-1-5-2,1 2-2,5 0 3,-1 3-6,23 2 0,-24-2-2,3 1 0,-1 1-1,1 2-8,-5 1 1,2 0 3,0-2 1,-5 0 1,0-1-8,0 0 6,-3 1-1,-1-2-4,-8-1 5,11-1 0,-3 5-2,-8-5 0,0-1 2,10 1-5,-11-3 0,2 2 2,0-3 3,0 1-8,0-4 3,10 9-1,-15-6 0,4-1 3,-5-1 2,2 0-2,-2 0-1,-1-3-3,-8-2 4,3 4 0,-3-1 1,-1-2 1,-3-1 5,-2 2 41,0-4 14,-3 2 22,-5 0 0,7 0-3,-7 0 13,7-1-10,-7 1-4,4 0-3,-4 0-10,0 0-4,6-3-1,-6 3-13,0 0 0,4-1-7,-4 1-5,0 0 4,0 0-1,4 0 13,-4 0 11,0 0-7,3-5-8,-1 2-3,-2 3-15,1-6-34,3 1 0,-3-1 0,2 0 0,2-5 0,-2-1 0,2-3 0,2-1 0,0-2 0,3-5 0,1-5 0,-1 1 0,0-2 0,10-12 0,-9 10 0,6-12 0,0 2 0,-1-3 0,3-3 0,-1-1 0,-1 0 0,0-2 0,0-3 0,1 0 0,2 0 0,-6-3 0,3 3 0,-3-1 0,-1 4 0,-2-2 0,-1 4 0,1-2 0,-1 6 0,-6 10 0,2 0 0,0 1 0,-1 2 0,-2 3 0,4-1 0,-3 0 0,2 5 0,-3-2 0,0 6 0,2-2 0,-2-5 0,1 8 0,2 0 0,-3 1 0,3-5 0,0-2 0,-3 8 0,1 0 0,1 0 0,-1 0 0,0 3 0,0 2 0,1-2 0,-3 3 0,3 3 0,-4-2 0,0 5 0,2-6 0,-1 5 0,-1 1 0,3-1 0,-3 3 0,-1 0 0,1-1 0,-1 4 0,1-6 0,-1 6 0,1-3 0,-1 3 0,-1-4-12,1 4-199,0 0-25,0 0-53,-12 14-64,3-4-70,-11 12-76,-11 3-69,-7 8-366,-21 20-1011,0-6 448</inkml:trace>
  <inkml:trace contextRef="#ctx0" brushRef="#br0" timeOffset="108745.6898">15836 10152 118,'5'-8'346,"1"1"-12,-2 1-6,-3 1-41,2 0-27,0 1-27,1 2-27,-4 2-21,0 0-10,0 0-26,-7 11-18,-3 1-7,-4 5-13,-2 4-10,-1 0-7,0-2-9,0 1-12,0 0-4,1 1-9,2-2-4,3-4-7,1-3-1,0 1-7,3-4-2,0-2-5,3 1-6,-2-1 3,4-2 93,-1-1 36,1-2 40,1 2 20,1-4 4,-3 3 20,3-3 15,0 0-15,0 0-24,6-11-27,-1 4-14,7-7-26,0 0-8,4-7 1,2 0-27,-1-3-13,3 1-15,1 0-13,-1 3 1,-1-2-6,-2 4-7,1 2 1,-5 4 3,-2 2-11,4 2 0,-7 4-5,-1-1-10,0 1-7,0 2 9,-1 2-18,-1 2-7,-2 2 6,4 4-10,-4 4-4,2 5 8,0 2-1,-4 7-4,1 2-2,-1-2 3,-4-1-5,5 1-11,-1-1 13,-2-6-4,-1 0-10,-1 2 8,3 3 4,-1-8-7,1 0 0,0-4-19,0 1-62,-1-3-49,1-1-51,-2-2-53,2 1-51,0-1-41,-3 0-42,3 0-45,-1-4-34,-2-1-37,1 1-338,2-3-886,-6 1 392</inkml:trace>
  <inkml:trace contextRef="#ctx0" brushRef="#br0" timeOffset="108934.7532">15734 10367 106,'-7'-10'258,"1"5"22,2-2 7,0 2-11,1 1-19,3 1-18,-4-2-20,4 1-19,0 4-19,4-3-9,0 0-2,5 2-1,2-2-2,2 3-9,2 2-3,9-1-22,-1 0-13,1 2-16,-5-1-9,4 1-8,-2-5-6,2 4-11,-4 0-15,-2-2-41,0 2-54,-3-4-58,0 2-59,-4 0-67,2-5-76,-7 0-239,2 1-585,-4-3 259</inkml:trace>
  <inkml:trace contextRef="#ctx0" brushRef="#br0" timeOffset="109800.7771">16034 9604 32,'3'-4'296,"-3"-1"-7,0 3-20,4-1-13,-4-2-19,0 5-17,3-4-31,-3 4-14,0 0-22,0 0-17,0 0-15,-7 16-8,1 1-10,-3 5-13,-3 3-5,-3 4 5,2 0 33,-1 0-13,0-3-11,-3 1 8,4-1-24,1-3-10,-1 1-2,0-4 15,6-4 51,-3-4-6,6-2-15,1-1-10,-2-1-9,3-3-5,2 0 40,-3-1 18,2 0 9,-2-3 14,3-1 10,-3 3 10,3-3 21,0 0 18,0 0 17,0 0-11,0 0-24,0 0-27,0 0-18,3-15-12,1 4-18,2-3-11,1-2-9,1-4-21,4-1-14,-1-6-2,3 1-5,0 0-6,3 0-12,-3 0-11,3 2-2,-3 2-9,3 2 1,-6 6-14,2 2-2,-3 0 7,1 2-13,1 0 1,-1 5-1,0-2-9,2 2 1,1 2 8,-5 3-13,2 0 5,0 1-5,-3 3 5,2-1-12,-3 2 1,1 2-11,-2-1-24,-2 3-9,-1 0-2,-3 1-8,0 0 8,-3 2-5,-1-4-3,-1 3-2,-6 1 7,1-3-1,-3 4-1,0-4-16,-5 1 6,-2 0-1,6-6 8,1 1 6,-1 0 1,0-2 7,2 0 2,2-2 5,1 3 4,3-3 6,3 2 1,-2 0 1,0-3 7,3 2-15,2-2 6,-6 1 2,6-1 2,0 0-2,0 0 5,0 0-1,0 0 2,18-3 5,-9 3-2,5 0 2,-1 3-1,1-3 4,2 1-3,0 4 3,6-3 1,-8 2-3,1 3 2,-1 0 3,0 1-1,-1-1-4,-5 0 3,5 0 0,-6 3 7,0-1-3,-3 1-1,-1-3 1,0 3 1,-3 3 5,-3-3 4,-4-2 2,-3 4 6,-2-2-5,-8 2-1,-3-2-1,-2-1-3,1-1 7,-3-1-4,-1-6-6,3-1 3,-2 1 1,2-6-3,1 1-10,3-1-24,5-2-6,1 1-14,3-2-28,1 2-29,4 1-28,-1-2-43,1 2-39,2-2-29,3 2-34,1 0-50,1-2-40,2 1-30,2-3-289,2 2-747,-1-1 330</inkml:trace>
  <inkml:trace contextRef="#ctx0" brushRef="#br0" timeOffset="110367.215">16157 9297 208,'1'-3'216,"3"-1"-1,-3 0 2,1 0-1,1 0 6,0 2 3,0-1-4,-1-1-2,1 1 1,-3 3-15,0-2-15,0 2-16,3-3-20,-3 3-25,0 0-6,0 0-18,0 0-4,0 0-17,-6 13-3,-1 0-13,0 3-6,-1 0-3,-2 6-5,0-5-3,2-2-7,-3 6-8,2-4-2,3-2-3,-1-3 3,0-1-12,0-3 4,3 1-6,1-3 2,1-1-6,-3 2 1,2-5 5,1 1-6,2 0 104,-2 1 28,2-4 23,0 4 17,0-4 13,0 0 11,0 0 6,0 0-10,0 0-20,0 0-21,6-12-15,-5 1-15,5 1-17,-1-5-8,4-2-19,-1-7-2,4 1-11,1-4-4,2 4-13,0-5-11,-1 8-6,3-2-4,0 1-3,-3 6 1,3 1-9,-6 4-5,2-1-7,-2 5-5,3-2 6,-4 5-9,3-1 0,0 2-2,-3 3-6,5-1 2,-4 2 4,-1 1-9,0 3 5,-3-3-92,0 0-39,-3 1-37,-1 1-43,1 0-45,-1-2-39,-3 2-41,-3 3-49,3-3-58,-5 0-398,-4-1-906,0 3 402</inkml:trace>
  <inkml:trace contextRef="#ctx0" brushRef="#br0" timeOffset="110636.3752">16031 9359 84,'0'4'208,"0"-4"27,3 8 15,4-6-11,0 3-11,7-3-2,6 3-15,3-1-20,2-1-11,-1-1-20,-2 1-16,5-3-17,-7 4-10,-5-4-13,1 0 4,-2 1-22,-6 0-6,2-1-7,0 0-10,-3-1-4,0 2-14,-3-2-12,2 1-44,-6 0-32,10 0-37,-10 0-41,6 0-23,-1-1-41,-1-1-29,-1 0-196,2 2-442,0-3 196</inkml:trace>
  <inkml:trace contextRef="#ctx0" brushRef="#br0" timeOffset="111336.9053">16389 8849 104,'4'-9'237,"-1"1"4,0 0-10,1-1 7,-2 1-17,2 2-7,-3 2-3,2-2-4,0 1-11,-1 1-18,-2 2-13,0 2-25,4-5-12,-4 5-5,1-3-26,-1 3-12,0 0-7,0 0-9,-5 10-9,2-1-2,-2 2-6,0 3-4,-4 2-8,2 1 3,0-2-5,0 9-7,0-11-4,-3 4-3,4-3-1,-2 1-3,1-5 11,1 3-9,-1-2-3,3-2-7,-2 0 12,2-1-10,-1 2-9,2-5 8,-2-1-1,3 1-2,-1 2-4,0-4-54,0-1-39,-1 2-51,1 2-45,0-5-48,1 1-36,2-2-207,-7 2-513,2-2 228</inkml:trace>
  <inkml:trace contextRef="#ctx0" brushRef="#br0" timeOffset="111902.8028">16207 8949 139,'0'0'220,"0"0"-5,-1-5-6,-2 4-6,3 1-13,0 0-15,0 0-7,0 0-11,0 0-11,0 0-16,0 0-10,3-7-8,-3 7-7,0 0-5,7 0-14,0 1 3,4-1-15,5 0-4,-1 2-11,9 1-3,-1-1-9,-1 1 0,2 1-6,0-1-6,0-3-1,-4 6-4,3-5 3,-4 4-9,-3-3-1,-1-1-1,-6 1 0,1-2-2,-4 0-6,0 2 3,-2-2 2,2 1-4,-6-1 7,7 0-13,-3 0 0,-4 0-3,0 0-2,6 0 4,-6 0 0,3 1-7,-3-1 3,0 0 0,4 1 0,-4-1-6,0 0 4,0 0-17,0 0-30,0 0-6,0 0-16,0 0-9,0 0-17,0 0-7,0 0-22,3-3-5,-3 3 4,0 0 12,0-5 2,0 5 5,1-7 21,-1 4 7,2-1 11,-1-1-2,0 0 16,2 0 15,-1-2 5,2 0 23,-1-3 23,0 1 15,2-3 17,-1 4 18,-1-4 10,0 1 11,1 2 6,2-3-3,-2-2 12,0 5 1,-1 4 10,-1-2-1,1 2 14,-2 0-24,0 2-15,2 0-12,-3 3-4,1-4-15,-1 4-5,0 0-2,0 0-7,-6 24-4,-2-9-7,1 3 1,-3 7-6,1-4 4,-3 3-3,1-2-3,-2 2-8,2-3 5,1 2-8,3-5-5,0-4 13,-1 3-3,2-5-6,0 0-3,2-2-53,-1 0-43,0 0-52,1-2-42,3-2-33,-2-1-46,1 1-196,1 0-495,-1-4 219</inkml:trace>
  <inkml:trace contextRef="#ctx0" brushRef="#br0" timeOffset="112872.6229">15159 8738 191,'-7'-2'194,"2"1"-1,5 1-11,-6 0-10,6 0-15,0 0-10,-7 0 24,7 0 10,0 0 8,10 6 4,1-5-26,10 6-7,3-3-9,0 1-13,15 5-12,0-5-17,0 4-10,3 2-19,1 0-11,1 1 7,-1 0-9,2 0-13,-4 3-15,1-5 3,-4 0 4,-12-5-13,0 4 9,-5-7-16,-5 1-1,-3 2 3,-3-3 3,-1-2 39,-4 0-7,0 2 4,0-1 0,0 1-2,-5-2-5,6 0-7,-6 0 0,0 0-20,0 0 8,5-5-2,-5 5 1,-3-7-20,1 4 8,-1-2-8,0-2 4,-2 2-9,-3-7-1,1 4 4,0-1-3,0-1-6,-1 1 8,2 2-17,-1-1 13,4-1 1,1 4-5,-3-1 5,4 0 6,-1 3-5,1 1 28,1-2-16,0 4-22,0 0 15,0 0-6,0 0 2,16 6 5,-8 2-17,-2 3-3,2 2 11,1 1-6,0 7 0,-1-6 1,0 10-1,-5-8 4,2-3-4,-3 3 4,-2-5 2,-2 0-4,2 1 11,-3-2-6,-3 3 2,-1 0 0,-1-5 1,-3 0-4,-3 1-7,0 0 1,-6-2-39,-1-3-64,0-1-41,-1-1-45,0-3-42,-2 1-52,-1-5-38,0 1-39,-5-3-181,1-2-579,-7-5 256</inkml:trace>
  <inkml:trace contextRef="#ctx0" brushRef="#br0" timeOffset="114204.1593">14413 8329 81,'1'-15'211,"3"-1"9,-1-1-3,0 1 5,1 5-10,-1 0 3,0 3-5,0 4-3,1-4-22,-4 3-17,0 1-16,0 1-16,2-1-16,-2 4-11,0 0-16,0 0-6,-12 17-10,2-3-8,-4 11-5,0 1-9,-5 0 0,-3 11-8,4-8-2,0 1-6,-3 8-8,7-10 14,-2-2-18,3 0 0,2-1-1,-2-4-4,6-4-2,3 1-3,-3-2-5,4-6 1,1 1-2,0-1-6,1-2 6,1-2-4,0 1 1,3-2 0,-1 2-1,2-4-2,4 1 2,1-3-3,7-2 1,-5 0-2,6-3-1,1-5-3,2 0-2,-4 1 0,3-5 12,-2-1-10,2-1-1,-7 5 2,-2-3-5,1 3 7,-1-5-6,0 10 4,-3-2 0,-3 1-1,1 3 0,0 0 4,-2-2-6,0 3-2,-1-1 3,-2 3 6,0 0-6,0 0 2,0 0 0,-4 13-6,2-4 7,-4 1-6,3 1 2,-2 1-1,0 0 4,1 2-4,1-2 1,0-2-2,1-1 4,0 1-2,2 0 1,0-3-8,0-1 7,3 0 0,1-2 2,-1 3-1,4-4 7,0-2-5,2 1 3,-1-2-1,6-2 2,-4 1 0,1-3 1,2-3 0,-2-1 0,-4 1-1,2 0 1,-1-3 1,-1-1-3,-3-3 5,-1 2-2,-3 0-5,0-6-1,-4-2 1,-4 5 1,-3 0-5,-1 3 6,-5-2-2,2 6-2,-1 2 5,1 5 2,-1-1-14,2 5-4,4-2 4,-1 5 1,3 0-2,3 2-4,2-1 5,2-2-3,1 7 5,4-6-1,1 5 0,3-4-1,3 6 2,3-5 1,2 1 1,4-4-1,-1 2 2,2-3 1,4-3-1,-2 0 8,4-2-5,-3-2 15,1-2 9,-3 1 3,-3-1 11,-2-3 9,-1 2-3,3-6 2,-5 4-5,-1-6 21,0 3 13,4-5-14,-6 3 3,-3-1-4,2 0 17,-3-3 0,0 8 1,-2-2 1,-2 6-1,0 0 0,0-2-3,-1 3-6,-1-1-18,2 2-1,-3 1-9,0 2-16,0 0 4,0 0-1,-6 17-5,-3 5-3,-3 2-7,-2 4 7,-1 14-4,1-11 0,-5 13 2,2-1-3,-2-4-5,5-7 2,-1 1 3,3-1-10,-6 7-1,5-12 6,-3-1-4,4-1-4,0-4 0,3-4 5,1-3 2,1 0-2,0-1-9,3-5 9,0 1-5,1-4 0,0 0 7,1 2-4,0-5 2,-1 0-2,3 2 14,0-4-9,-3 4 2,3-4-5,0 0-1,0 0 6,0 0-10,0-15-2,3 4 2,2 0-2,0 1-4,2-6 3,0-1 6,4-5-6,2 3-1,1-5 3,0-3-2,-1 3 0,3 0 0,-2-1 0,-2 1 1,2 0-2,3 2 8,-3 3 11,-1 6-4,4-6 1,1 3 1,-2 3-7,3 1 0,1-2-3,-2 4-6,4 3 0,2 2 4,-5 0 4,4 3-8,-2 2-11,-8 5 10,2-2-1,-4 1 0,-4 3 7,0 0-10,-4 1 14,0 4-10,-1-1 6,-5 4 10,-3 2-6,-4 0 3,-4 0-3,-6 0 1,-1 0-2,-1-5-1,-1 0 4,-5-1-3,5-3-2,-2-2-36,1-5-56,0 0-46,3-2-36,-1 0-22,0-2-29,6-2-32,1 0-19,3 0-17,1-2-14,-2-2-12,3-1-216,0 0-573,2 0 253</inkml:trace>
  <inkml:trace contextRef="#ctx0" brushRef="#br0" timeOffset="114628.699">14228 8395 11,'0'0'163,"-7"0"0,5-2 3,2 2-3,-10-3-10,6 3-7,-1-3-11,2 2-10,3 1 5,-7-1-3,7 1-16,-6 0-9,6 0-8,-3-2 5,3 2-3,0 0-5,0 0-7,0 0-3,0 0-4,0 0 33,0 0 16,14 3 0,-2 1-17,5-1-7,7 2-11,3 1-15,1-3 2,0 3-10,2-1-6,9 1-7,-13 1-46,0-2-43,1 5-48,-1 0-56,-3-6-63,4 4-58,-6-1-178,2 4-471,-2-6 209</inkml:trace>
  <inkml:trace contextRef="#ctx0" brushRef="#br0" timeOffset="115790.7627">19406 8943 146,'3'-4'235,"0"0"-24,-1 1-20,0-1-20,-2 4-22,1-2-19,-1 2-6,0 0-13,-7 16-11,1-1-10,-6 6-4,-2 4-13,0 1-4,0 1-11,-3-1-3,3 3-7,-2-2-1,1-1-7,2-1 5,0-5-9,1-3-5,2-3 2,0 0 5,0 1 6,3-6 8,1-1-3,2-1-10,-1-2 1,1 1 2,-1-3-4,2 0-4,2 2 43,1-1 20,0-4 22,-3 2 21,3-2 22,0 0 19,0 0-10,0 0-14,0 0-26,6-14-8,2 1-8,2 0-17,3-7-3,2-2-19,-2-6-1,5 5-9,5-17-11,-8 12-1,5 2 4,-3-4 16,1 5 0,-1-4 5,-3 6 20,1 2-6,-3 7 3,-1-1 4,-4 6-8,-2 0 4,0 4-11,-1-1-7,2-1-11,-4 5-5,1-1-15,-3 3-6,0 0-4,9 8 1,-6 3-10,4 4-1,0 2-3,0 10-6,0 2 4,-3-1-6,0 5 1,1-3 0,0 4-3,0-4-5,-2 1 0,1-2 2,0-3-1,-4-2 1,2-6-5,0 1 2,-2-3-1,3-4-1,-3-2 2,0 3-5,0-8 2,0 2-3,0 1 5,1-3-6,-1-1 7,2 0 0,-2 0 0,0-4-28,0 4-24,0-4-23,0 0-41,0 0-50,0 0-51,0 0-33,0 0-35,-10-10-37,6 4-42,-2 0-34,2-4-292,-3 4-738,1-3 327</inkml:trace>
  <inkml:trace contextRef="#ctx0" brushRef="#br0" timeOffset="115968.1805">19292 9175 177,'-6'-3'213,"2"0"1,0-1-10,1 3-2,3-3-17,0 4-18,0 0-15,3-6-8,5 5-8,5-3-7,4 2-3,6-1-8,1 3-14,1-4-10,1 4-10,-3 0-5,4 0-8,-6 0-10,3 2-7,-8-2-50,-1 1-41,-1 1-43,0-2-43,1-1-35,-6 1-45,2 0-151,-4 0-382,-1 1 170</inkml:trace>
  <inkml:trace contextRef="#ctx0" brushRef="#br0" timeOffset="117287.3188">20023 9082 158,'0'0'318,"3"-4"-20,-3 4-28,0 0-25,0 0-21,0 0-18,0 0-16,0 0-14,0 0-23,3-2-20,-3 2-8,0 0-9,0 0-17,0 0-3,0 0-9,0 0-17,0 0 0,0 0-8,0 0-5,0 0-8,0 0-1,0 0-7,0 0-4,0 0 0,0 0-4,0 0-3,0 0-1,0 0-3,0 0-11,0 0 15,0 0-13,0 0-5,0 0-3,0 0 8,0 0-10,0 0-1,0 0 11,0 0-10,0 0-1,0 0-2,0 0-1,0 0 4,0 0-1,0 0 0,0 0-1,0 0 1,0 0 0,0 0-1,0 0 3,0 0-1,0 0 21,0 0 67,0 0-5,0 0 40,0 0 8,0 0 6,0 0 15,0 0 2,0 0 13,0 0-2,0 0 5,0 0-3,0 0-9,1-4-9,-1 4 3,0 0-15,0 0-14,3-3-7,-3 3-13,0 0-9,0 0-12,4-1-11,-4 1-8,0 0-8,0 0-12,0 0-7,0 0-5,0 0-16,0 0 6,0 0-5,-7 19-4,4-4 0,-4 4-6,1 4 2,-2 5 0,0-7 1,-1 4 0,2 1-7,-1-2 1,-2-2 2,3 3 3,-3-4-6,3-1-1,1-5-1,-1 2-4,-4-3-33,3 2-46,-1-3-50,2 0-57,-2 0-54,4-5-45,-1-1-25,1-2-16,1 1-10,-1-3-10,1 0-21,3-3-10,1 0 3,0 0 13,-6-6 32,6-1 25,3 0 31,-2-4 27,2 1 25,1-2 24,-1-3 32,3 0 26,-2-2 19,2-1 24,-2 0 7,0 1 33,2 0 35,-1 1 10,0-2 27,-1 3 15,-1 5 18,1-1 20,-3-2 16,4 3 15,-3 4 8,1-5 13,1 0 12,-1 2 1,1 0 7,0 1 1,-2-4 3,4 4-6,-1-2-3,2-1-4,-1 1 2,1 3-6,4-6-12,2 1-7,0 0-14,6-4-4,-2 8-12,4-4-14,-1-2-3,4 9-2,-3-3-15,0 4-6,0 2 0,-5 2-13,7 0 2,-11 4-2,-2 0-5,0-1-11,0 2 11,-2 1-10,-4 2 7,-1-3-4,0 6 17,-3-1-25,-3 2 12,-1-1-5,-6 4-4,0-1 4,-7 2 4,1-1 10,-3-4-20,-2 3-2,1-3 10,-1-2-10,0 2 2,8-5-9,-5-4 18,5 2-13,-1-1 2,4 0-5,2-3 9,0 2-8,3 0 3,-1 0-2,1-1-3,2-1 0,3 0 4,-5 2-12,5-2 6,-3 1-11,3-1 4,-2 4 0,2-4 7,0 0-3,0 0-7,13-3 10,-3 3 0,3-2-3,2 0 2,8 1-1,-2 1 0,1 1 2,1 1-15,-8 0 9,2 2 7,3 2-3,-5-4-1,0 3 9,-3 0-4,1 2-7,-2 1-2,-1-1 0,-3 0 6,0 0-2,-3 1 5,2 1-4,-5 1 2,2 0 1,-6-1 0,2 2 9,-5 1-8,-4 0 9,-1 2 3,-1-5-5,-10 0-2,1-1-7,-3-3 9,2 2 3,-1-6 1,-1-1-3,0-1-6,0-3-7,3-1 26,7 1-19,-2-1 4,1-1 0,1 1-12,7 0-24,-3 1-12,3-3-17,0 2-19,1 2-14,2-2-27,1 0-24,1 3-26,0 0-36,-1-3-34,3 5-23,4-7-28,-2 4-185,2 0-513,6-1 226</inkml:trace>
  <inkml:trace contextRef="#ctx0" brushRef="#br0" timeOffset="118102.4594">20667 9179 259,'1'-5'287,"1"3"-10,-2 2-12,1-3-10,-1 3-13,1-4-11,-1 4-3,0 0-21,0 0-15,0-5-17,0 5-16,0 0-11,0 0-12,0 0-14,0 0 13,0 0 5,0 0-4,3-2-10,-3 2 16,0 0-15,0 0-11,0 0-2,0 0-18,0 0-3,0 0-12,0 0-9,0 0-1,0 0-12,0 0-3,0 0-11,0 0-3,0 0-4,0 0-10,0 0 6,0 0-6,0 0-8,0 0 6,0 0-5,0 0-1,0 0-7,0 0 5,0 0-2,0 0-5,0 0 0,0 0 6,0 0-13,0 0 0,0 0 0,0 0 4,0 0-3,0 0-1,0 0-1,0 0-1,0 0 6,0 0-1,0 0-10,0 0 4,0 0 3,0 0-1,0 0-4,0 0 19,0 0-18,0 0-1,0 0 4,0 0-5,0 0-3,0 0 6,0 0-3,0 0 5,0 0 0,0 0 1,0 0-7,0 0 6,0 0 0,0 0-7,0 0-2,0 0 7,0 0 2,0 0 7,0 0-10,0 0 0,0 0 2,0 0-4,0 0 4,0 0-10,0 0 11,0 0-10,0 0 7,0 0 2,0 0-2,0 0-3,0 0 9,0 0-11,0 0 1,0 0 0,0 0 4,0 0-4,0 0 4,0 0 0,0 0 0,0 0 5,0 0-5,0 0-3,0 0 4,0 0-2,0 0-4,0 0 5,0 0 0,0 0 0,0 0 4,0 0-5,0 0-2,0 0 0,0 0 11,0 0-5,0 0-70,0 0-4,0 0-15,0 0-29,0 0 3,0 0-20,0 0-6,0 0-19,0 0-38,0 0-28,-7 11-48,7-11-40,0 3-243,-1-1-600,1-2 265</inkml:trace>
  <inkml:trace contextRef="#ctx0" brushRef="#br0" timeOffset="118924.6573">20670 9162 209,'2'-2'285,"-2"-1"-12,0 3-18,3-3-3,0 1-17,-3-2-21,0 4-26,0 0-21,0 0-24,0 0-13,0 0-14,0 0-10,-6 14-9,1 0-11,-1 2-11,-4 6 11,0 3-23,-1-3-6,3 3 0,0-3-9,0 2-6,1-8-5,0 1-4,1 0-5,2-2 1,-3 2-7,3-7 2,1 1-5,-1-3 4,1-1-3,1 0-1,1-3-8,0 1 8,-2-2 29,2 0 85,1-3 16,-2 3 45,2-3 12,0 0 14,-1 4 12,1-4 14,0 0 4,0 0-26,0 0-14,0 0-27,6-14-20,-3 4-16,2-2-10,-1-3-22,3-4-9,3-8-13,1 1-17,2-4 3,1 2-10,2-1-7,-1-1-7,3 1-6,-1 5-1,-4-2-8,4 9-10,-3 0-2,-1 5-4,2 1-4,-2 2-6,-2 1 3,3 4-4,0 0-5,-1 4-5,1 0 4,0 3-1,1 1-3,-2 3 1,1-2-3,-4 0-49,0 3-59,-4 0-42,-2-2-38,3 2-26,-3-2-46,-4 1-37,-7 2-52,0-1-67,-3-1-53,-5-2-314,-8 0-847,1-1 374</inkml:trace>
  <inkml:trace contextRef="#ctx0" brushRef="#br0" timeOffset="119126.4036">20546 9266 198,'-3'2'263,"3"-2"-11,-3 3-17,3-3-19,1 5 8,4 0-13,5-1-17,4-1-14,5 3-17,5-2-14,0 2-16,0-3-14,3 0-10,-2 3-2,-1-6-20,0 3-8,0 0-7,-3-1-7,-4-1-6,-2-1-7,-2 0-34,0 0-37,-2 0-43,-1 0-41,-1-1-43,0 2-43,2-1-45,-2 1-172,1-1-439,-3 0 195</inkml:trace>
  <inkml:trace contextRef="#ctx0" brushRef="#br0" timeOffset="119455.454">21318 9261 16,'4'-17'361,"-1"5"-5,2-2-8,0 5-10,-2-1-26,2 0 3,-4 4-17,3-2-7,-2 5-22,1-2-28,-2-2-24,1 5-27,-2 2-21,0-4-19,0 4-16,0 0-16,0 0-12,0 0-11,-6 18-10,-1-1-6,-1 3-3,-2 6-17,-2-1-2,1 1-7,0 0 0,-2 1-4,3-2 5,-4 0-11,4 1-8,-1-1-6,3-1 5,-2-2-4,1-5-4,2-2-6,0-1-4,0 1 2,4-3 3,-2-2-2,2-3 4,-2-1-3,3 0-5,-1-1 1,3 0 1,-3-1-1,3-2 0,0-2 0,-2 6 2,2-6-8,-2 2-53,2-2-61,0 0-77,0 0-67,0 0-64,0 0-37,0 0-25,1-13-230,-2 7-657,2 1 290</inkml:trace>
  <inkml:trace contextRef="#ctx0" brushRef="#br0" timeOffset="120059.4981">21158 9513 83,'0'-5'93,"0"0"29,0-2 19,1 0 38,-1 4 25,2-1 5,-2-2 7,2 2 9,-1 1-8,2-1-17,-1 0-15,3 0-22,3 0-11,2 0-10,4 0-14,7 2-13,2 2-1,-1 0-1,2 0-6,2 0-16,0 1-6,-1 2-5,1-2-6,-2 0-10,2 0-5,-4 1 36,-8 0 20,0-3-11,0 1 8,-4 0 9,0 0 11,-1 0 2,0-1-10,-3-1-10,1 1-6,-3 1-14,3-2-8,-4 0-8,4 1-8,-4 0-7,1-2-5,-1 3-7,3-2-1,-6 2-13,7-3-2,-6 1 1,3 0-3,-1-1-3,-1 1-3,-1-1-2,3-1-2,-1-1-6,-2 2-1,2-2 4,0 0-4,-3-2-9,0 2 7,2-3-3,-4 2 3,4-4-6,-2 4-2,0 0-3,0-5 2,0 2-2,1 0 7,-1 1 0,1-1-4,-1-1 1,1-1-7,1 1 5,-2 3-4,3 2 3,-3 0-6,1-1 1,2 0 50,-1 3 7,-2-1-4,0 4 1,1-5-5,0 1-11,-1 4 0,0 0-6,0-5-3,0 5-7,2-3-2,-2 3-2,0 0-10,0 0 10,-2-5-8,2 5-4,0 0-2,0 0-2,0 0 4,-4 13-2,0-1 0,-2-2 2,-1 6-2,-4 5 0,1 4 0,-4 1-1,1-2 1,-1 5 0,-3 0 1,1 1-3,3-1-3,-3-1 4,2 0 1,0-2 1,3-4-1,-2 2 6,3-2-7,3-5 0,0-1-1,0-3 1,0 1 1,4-7-3,-1 4 0,1-7 3,3 4-1,-4-4-1,1 1-1,3 0 3,0-1 2,-3-1 0,3-3-1,-1 4 1,1-4 1,-1 2-3,1-2 4,0 0 0,0 0 1,0 0-2,0 0 0,0 0-2,0 0 1,0 0 1,0 0-2,-2 4-28,2-4-78,0 0-64,0 0-70,0 0-44,7-10-63,-5 4-73,-1 1-380,-1-1-863,4 1 382</inkml:trace>
  <inkml:trace contextRef="#ctx0" brushRef="#br0" timeOffset="125259.5683">16827 8696 163,'0'-4'175,"0"0"-15,0-1-8,0 1-4,2 1-2,-2-2-3,0-1-3,0 2-16,0-1-1,0 0-7,-2-1-6,2 0-6,0-1-13,0 1 2,-3-2-9,-1-1-5,1-1-6,-1 1-10,1-1-5,-1 1-4,-2-4-5,-1 7-3,-1-8-6,-1 2-4,1 1-2,-2 0-3,3 4 0,-4-4-2,2 6-4,1-6-1,-2 2-2,-3-1 1,6 1-2,-8 2-2,2-3-7,5 5 6,-5-1-2,2-1-4,3 2 4,-4-5-6,1 5 5,0 1-3,-2-3 0,0 4-2,-1-1-4,1 0 5,-1 2-2,0 0 0,0-2-2,0 5 1,1-3-2,-1 0 0,0 1-4,2 1 3,1 0-3,0 1 2,0-2 4,3 1-3,-4 1-1,1 2-2,4-2-3,-3 2 1,-4 0 8,0 1-5,4-3 2,0 3-3,1-1-1,-3 6-1,5-6 0,-3 2-3,2 0 1,-2 1 4,3-3-3,0 4 1,-3-1 1,3 1 7,0 2-10,-3-4 3,3 3-2,0 0-1,0 0 1,0 1 0,1-1-3,-1 4 2,3-3-2,-2 1 4,1-2-3,1 2 0,-2-1 7,2 1-5,1-2 2,-2 5-2,3-3 1,-2 0 0,1 0-4,-1 0-1,2 2 4,-1 0 0,0-2 1,1 2-2,0 0 1,2-2 1,0 4 1,0-3-2,0-1 2,0 3 1,0 1-3,0-4-1,0 2-1,2-2 1,-2 2 2,1 0 1,1 2-2,0-4-3,-2 1 8,3-1-2,-3 0-4,2-2 0,0 4 1,0-7 4,-1 7-3,1-7 0,-1 4-1,-1-2 0,4 1 3,-3 2 0,1-3-5,1 0 5,-2-2-1,3 4-1,-2-4-1,1 2 2,-2 0-1,3 0 3,1 1 0,-3-1-2,4 1 1,-2-1 3,1 3 14,0-5 27,3 4-2,-5-4-9,4 5-5,-1-3-4,-2-1-2,3 1-5,-1 0 4,-2 0-3,3 0-4,0 0 2,-1-3-8,0 4 2,2-1 1,-1 0-5,-1 0 2,2 1-1,1-3 1,1 5 0,-1-3-4,-2 0 3,3-1 0,-3 2 1,2 0-8,-2-3 8,1 3-5,-1-3-1,0 0 0,0 2 0,1-2-4,-2-1 2,0 1-2,1-1-2,0 1 4,0 0 2,2 0 1,-1-2-3,6 4 8,-5-3-10,3 2 0,2 1-1,-1-3 4,-2 1 9,3-2 38,0 1-5,-1-1 12,2 2-23,-2-2 1,1 1-5,-4-1-7,0-1-2,1 0 5,-1 1-4,-1-1 23,-1-1 4,2 0-2,1 0-2,-2 1 4,2-2 0,0 0-18,-4 0 13,7 0-13,-3 0-2,0-2-14,1 1 9,1 1-5,1-1 6,-1-2 32,-2 2 1,0-3 17,1 1-4,-3-1 1,1 1 0,2-1-14,-3-2 2,1-1-4,-3 3-13,3-1 4,-3-2-6,1-1-2,1 3 0,-2-3 11,0 2 6,0-2-11,-1 0 0,2 0-3,-1-2 0,0 3-5,0-5 1,1 6 4,-2-8 13,4 2-6,-3-1 1,-2 2-7,0 1-7,2-4 2,-2 4-7,0 0 2,-1-6-2,2 7-6,-2-1-2,-1-3-4,1 3 4,-1-2-6,1 1-6,-1 3 6,0-2-3,0 1 1,-2 1-3,1-2 2,-1 0-4,0-1-4,1 1 5,-1 1-2,1-1-1,-1-2 0,-1-1-2,0 4-4,1-3 4,-2 0-1,1 0 0,-3 0 2,3 0-1,-4 2 1,1-2-2,0 1-1,-1 2 2,1 0-5,-1-1 1,0-2 0,-2 3-1,2-1-1,-2 2 0,2-3-3,1 2 5,-1 1-2,-2 0-2,2-1 1,1 0 1,-1 0 2,-3 2 2,4-2-3,-2 0-4,-1 3 6,2-4-4,-2 3 3,1-3-3,0 4-1,-2-1 4,1 1-2,-2-4-2,4 5 0,-3-3 2,1 2-2,-1 3 2,-1-6 1,2 6 1,1-6-1,0 6-2,1-1-2,-3 0 3,4-1 3,-1 1-4,-2 0 2,2 0-4,0 0 0,-1 0 0,0 0 0,-1 0 1,2 2 1,1-1-3,-4-4 5,0 4-3,3 1-3,-2-3 3,2 4-1,-3 1-46,2-1-76,-1-1-54,0 1-62,-1-2-48,-2 5-54,3-2-54,0 4-372,-7-2-831,5 1 368</inkml:trace>
  <inkml:trace contextRef="#ctx0" brushRef="#br0" timeOffset="126413.5771">5180 10007 26,'-7'-2'242,"7"2"4,0 0 0,-3-6-13,3 1-2,0 3-4,0-5-14,3-1-11,0-1-10,1 1-6,0 1-10,3-2-15,-1 1-18,1 0-11,0 2-21,0 1-10,-1 0-13,-1 3-8,1 2-14,0 2-4,-1 2-5,3 7 1,-2 5-9,-3 0-2,1 2-4,-1 7-7,-1 1 1,-4-6-15,-1 6-2,1-9-4,-3 2 4,0-4-4,2-5-6,-1 2 7,-1-3 4,1 1-5,1-4 1,1 0-3,0 0 2,2-2-1,-4 1 40,4-5 55,0 2 31,0-2 24,0 0-4,0 0-23,0 0-12,8-17-14,2 3-17,0-1-7,7-4-14,0 2-8,-2-1-5,4 2-12,-1 2-3,-5 5-7,2 0-5,-2 2 6,0 2-16,-5 1-3,0 5-2,1 0-3,-2 5-1,-1 0-4,-1 4 1,1 4-2,-5 0 0,2 4 0,-3 1-1,0-1-4,-3 1-34,0 0-52,1-2-47,-1-3-56,-1 3-55,1-4-58,1 0-67,2-3-36,2-3-259,-2-3-713,3 3 316</inkml:trace>
  <inkml:trace contextRef="#ctx0" brushRef="#br0" timeOffset="126723.7537">5522 10190 72,'12'-22'127,"-2"1"51,0 7 30,-5-1 9,2 5 4,-3 1 1,3-1-11,-5 4-23,-1 2-16,0-1-26,1 5-14,-2 0-15,0 0-11,-6 9-9,2 1-13,-4 3-6,2 2-5,-4 2-9,-1 5-8,7-4-1,-5 6-8,5-7-4,0 0-8,2 0-3,1-3-5,1-2 0,1-1-6,2 0 25,3 2 27,2-8 29,2 4 11,3-4 15,-3-4 11,5-2-4,1 1 4,-1-5 14,-1-1 9,7-2 1,-7-4 3,-1 2-15,1-1-7,-1-2-2,-2-4-5,-1 5-11,-2-3-11,-2 1-12,-2 2-4,-1-4-13,-3 6-9,-3-1-7,0-3-8,0 4-10,-7-5-2,1 6-4,-4-1-14,2 2-54,-2-1-27,-1 0-32,-2 6-49,4-4-37,-1 4-33,1-1-32,3 4-38,-1 1-39,3-1-41,3 3-31,-3 2-265,0 0-701,3 4 310</inkml:trace>
  <inkml:trace contextRef="#ctx0" brushRef="#br0" timeOffset="127852.9212">6197 9978 177,'4'-10'287,"-1"0"-7,1 2-28,-2 3-21,-2-1-26,1 4-22,-1 2-16,0 0-18,0 0-19,-3 16-12,-5-1-11,1 11-9,0-3-4,0 3-13,0-3-6,1 2-11,2-5-6,1-1-9,0 0-2,3-2-9,0-1-6,3-4 2,0-1-6,-2-2 0,6-1 15,-2-4 9,6-3-6,3 1-4,1-5-1,8-6-5,-3-1-3,-1-2-1,2-2 13,2-1 0,-5-2-1,1 0 23,-2 2 18,-2-2 22,-4 3-5,2-1-7,-5 1 4,-2 7 9,1 0-5,-3 3-14,-1-2-13,1 4-10,-2 2-11,-2 0-7,0 0-6,0 0 3,1 12-3,-4-3-9,-1 5 3,1 1-6,-1-1-5,1 2 2,-2 0 1,0 1-9,4-5-4,-2 0-9,3 1-46,0 0-64,0-1-36,2-1-47,0-4-15,1 3-24,0-3-24,3-2-31,2-1-7,-1-4 15,1 0 22,2-2 21,-2-3 28,4-3 18,-2 4 29,1-8 30,1 0 37,-1 0 28,-1-1 36,0 0 26,-1 0 14,1 1 37,0-2 22,0 1 10,-3 0 11,0 4 3,0 3 0,-3 1-4,1 2-9,-2-1-13,2 3-9,-4-1-8,-1 2-5,5 5-3,-5 2-5,0-2 2,-1 5-4,0 2-1,-3-2-6,-1 2 1,0 0-6,1-3 6,1 2-10,-4 0-4,4-7 2,-1 4-3,3-5 1,-1 2 1,1-3 73,-1 3 36,2-5 43,0 0-7,0 0-3,0 0-20,10-17-23,0 5-14,-1 0-13,6-8-6,3 1-10,-1 2-7,0 2-4,0 0-21,-3 8 3,0 1-5,0 2-9,0 3 1,-1 2-10,1 3-7,-1 2 8,-5 0-6,-1 3-1,2 4 1,-5-2-4,1 2 1,0 3-3,-5-3 1,3 4-1,-3 0 2,0-3-68,-3 1-71,-2-3-69,-1 4-85,4-6-67,-2 2-51,3-2-208,1-4-651,1-2 289</inkml:trace>
  <inkml:trace contextRef="#ctx0" brushRef="#br0" timeOffset="128124.2481">6903 10246 103,'10'-15'203,"-1"-1"20,1 0 23,0-5 23,0 7 13,-4 4 7,-1 0-13,-2 5-24,1 1-23,-2 1-39,-2 0-19,4 0-13,-4 3-19,3 9-8,-3-4-10,0 5-16,0 4-7,-3 4-10,3-1-10,-4 1-3,2 1 0,-2-1-23,2-1-6,-2-1-1,3-6-2,0-1-6,-1-1 2,2-4-8,0 2 3,0 0 33,0-6 22,2 3-2,-2-3-10,12-5-3,1-6-7,0 1-5,6-7-8,3 0-10,0-2-4,3-1 1,5-7-8,-9 6-2,-1 3 2,-3 1-8,-3 8-7,-4-1 3,-2 5-4,-1 0-9,-1 1-32,-3 1-44,2 0-44,-3 1-49,0-2-36,-2 4-34,3 0-25,-3 0-31,0 0-23,0 0-22,0 0-175,7 6-549,-7-6 244</inkml:trace>
  <inkml:trace contextRef="#ctx0" brushRef="#br0" timeOffset="128297.3397">7299 10113 122,'4'-1'240,"0"0"14,-4 1-9,3-1-25,-3 1-20,0 0-20,0 0-19,0 0-20,0 10-14,-3-1-10,-3 0-10,1 4-11,-2 3 42,1-1 22,0 2-16,1 0-11,-1-1-6,4-5-18,0 0-13,-1 2-12,3-3-4,1 0-8,3 0-13,1 2-4,1-4 2,2-1-10,3 4 8,3-6-18,0 2-59,2-3-54,-2-4-54,3-3-65,0-1-61,-3-4-242,3-4-539,-4 2 239</inkml:trace>
  <inkml:trace contextRef="#ctx0" brushRef="#br0" timeOffset="128442.1943">7525 10147 11,'6'-18'153,"-3"0"3,-2 2 11,0 0 19,1 4 5,-2 2-11,0 3-17,-2 0-18,4 3-14,-4-2-16,0 4-10,2 2-16,-6 0-70,6 0-54,-11 7-59,5-1-49,-1 3-114,2-1-278,-4 2 123</inkml:trace>
  <inkml:trace contextRef="#ctx0" brushRef="#br0" timeOffset="128693.7857">7527 10161 165,'5'0'220,"1"-1"0,2-2 5,-1 1-5,2-2-12,-1 0-12,-2 1-7,-2-2 3,0 1-6,1 0-14,-4 2-15,3-1-10,-4 0-17,0 3-10,3-5-10,-3 5-15,-3-5-7,3 5-12,-7 0 6,7 0-16,-15 2-11,8 3-10,-2 0-5,2 1-7,0 2-10,3 0 4,0 1-3,-1-1-7,3 4 2,0-3-5,4 8-2,-1-4-4,5 1 3,2 1-3,-6-3-1,0 0-1,3 0-1,-3-2 0,1 2 2,0 0 0,-2-5-3,1 2 5,-4 0-4,1-1 5,0-2 3,-1 1 1,-5-2 1,0 2-6,-3-5 5,0 2-3,-1-1 7,-4 0-21,2-2 2,0-1-46,2-1-32,-2-2-36,4-1-46,0 1-53,1-2-39,1-2-228,2 0-522,1-1 231</inkml:trace>
  <inkml:trace contextRef="#ctx0" brushRef="#br0" timeOffset="128900.5412">7691 10130 188,'8'-8'385,"-3"1"10,-1 3-20,1-1-35,-1 5-42,0-3-36,-4 3-25,0 0-37,4 7-14,-4 1-12,-3 4-21,2 5-8,-3 2-25,-3-1-3,0 8-15,1-3-10,0-5-4,0 1-10,1-2-7,0 0-2,3-3-15,1-1-9,-1-1 12,2-3-19,0-1-3,2 1 0,1-4-38,1-2-51,4-1-56,1 0-52,1-4-63,5-1-73,-1-4-284,-1-1-629,1-2 278</inkml:trace>
  <inkml:trace contextRef="#ctx0" brushRef="#br0" timeOffset="129039.3638">7904 10021 104,'0'-10'112,"0"6"-8,0-2-23,0-1-38,0 7-63,-3 0-51,3 0-77,0 0 35</inkml:trace>
  <inkml:trace contextRef="#ctx0" brushRef="#br0" timeOffset="129220.1757">8006 10011 2451,'7'-7'15,"-3"0"102,0 3 69,0-1 5,-1 2-56,0 1-47,-3 2-20,4-1-28,-4 1 0,2 15-4,-6-2-6,2 10-1,-4-3-4,-2 6-2,-1 3 2,-3 0 1,1 0-5,-2 0-5,0-2 0,3-3-5,1 0 6,3-6-5,0-2 0,2-2-2,1-2-3,0-2 2,2-2-2,1 1-5,3-2-1,-1-2-24,1 0-33,4-5-35,0 0-39,2 0-41,0-2-26,4-5-17,-1-1-3,-1-2 9,-4-3-13,-1 2-136,-2-1-386,-1-3 171</inkml:trace>
  <inkml:trace contextRef="#ctx0" brushRef="#br0" timeOffset="129994.2624">7997 10211 418,'-7'-12'-13,"2"3"7,-1 0 12,2-3 19,1 4 28,-2 3 24,3 0 12,0 1 3,2 1-10,0 3-4,0-5-9,3 3-5,3 0-6,2 2-6,5-3-10,2 2 9,1 2-16,1-1 2,-2 3-6,1 0-8,6-1 11,1 0 42,-1 5 12,1-2-2,-3 2-5,-6-4-7,0 1-10,-6 0-9,1 2-1,-2-3-9,-2-2-4,1 2-5,-3 2-2,1-2 0,1-1-6,-1 2-3,1-1 1,-3 0-3,2-2 20,-1 0 29,2 2 18,1-3 12,1 1 13,-7-1 9,13-1 14,-8 1 16,1-3 10,1 1-7,-1-3 3,-3 2-4,3-1 1,-1-1-27,-1-1-3,-1 0-17,-2-1-16,2 2-3,-3-2-1,0 2-9,0 0-15,-4-2-7,1 4-10,-4 1 0,-1 0-17,-7 1 8,0 4-5,-8 4-6,2 2-7,-3 4 1,1-1-1,5 2-5,0 2-5,1 0-3,6-3-7,2 3 1,2 0-2,2-3-3,2-1-3,3 0 2,0-2-6,4 2-11,7 2 12,9 3 1,3-5-1,1 0-2,4-2-15,8 0-15,-6-8 15,9 5-1,-1-6-4,-9-4 10,-1-2 9,-1-2-6,-1 0 5,-3-6 3,-1-2 2,-3 1-4,-4 0 13,-2-1-13,-5 1 17,-1 0-11,0 4 15,-4 1-2,-1 0 4,-1-2-6,-2 6 1,-1 0-7,-6 1 3,-5 3-1,-7 1 3,-5 7-6,1 0 2,0 1-1,0 2-3,3 3-3,1-1-1,6-1 1,4 1-5,-1 0-5,3-2 8,1-1 0,4-1-9,-1-1 11,4 0-4,-2-2 6,4 2 4,0-4 3,4 2 39,4-4-10,4 0-4,0-3-1,7-3 1,2-1 2,-4-3-6,1-3 0,1-2 4,-2-7-10,0-2-1,-2-1 3,3-2-3,-2-4-1,-2 1 6,2-14-10,-1 2-9,-4 11 8,-2 1 1,-6 0-3,1 11 14,-4 6 20,0 1 0,0 1-4,-1 1-10,-1 2-13,-1 6 3,1 1-1,-12 8 4,1 5-7,-3 10-4,-6 4 3,-2 12-5,4-10-1,4 0 1,-3 14-4,5-9 1,5-2-6,2 1-4,2-5 1,1 1 2,4-3-1,2-8-1,3 0 5,2-2 3,0-4-2,4-1-3,3-1 8,-1-3-6,1-4 2,-2-1-11,3 0-35,-3-2-29,1-3-36,1-1-18,-2-2-24,-2-1-21,-2-1-22,-1 1-22,-2-1-18,0 0-5,-7 0-9,3 1-20,-2 0-7,-5-2-20,1 6-186,-5-2-518,-5 1 230</inkml:trace>
  <inkml:trace contextRef="#ctx0" brushRef="#br0" timeOffset="131308.3279">4542 11035 143,'3'-7'202,"1"-3"-2,0-1-11,-1-1-6,1-2-1,-2 2-16,-1-2-4,-1-2-5,0 3-15,0 4-6,-4-2-11,4 2-11,-3 2-14,-1 0-4,-2 4-16,-1 3-10,-4 2-6,-2 6-6,-8 4-9,4 3-2,-1 3-4,2-1-9,0 3-4,3 4-1,3-3-9,3-3-1,1-2-7,4 1 2,0 1-6,4-6 1,0 0 2,3-3 5,0-1-9,5-1-1,1-5 0,2-2 3,4-4 0,1-9 1,2 4-2,0-8 0,-2 0-2,0 0-1,-1-2 4,-4 0 19,1-3 18,-3-1 8,-4 7 14,0 2 18,0 4 9,-4 2-1,1 1-1,-2 3-15,-1-1 0,1 2-17,-2 3-15,0 0 0,0 0-5,0 0 3,-5 22-11,1-10-4,1 5-5,2 1 14,-1 1-11,2-1-2,3 0-9,0-1-8,1 0-6,1-1 1,3-3 5,2 1 0,0-2-10,5 0-18,2-7-14,3 2-13,1-2-4,2-5 2,0-3 5,1-1 7,-1-1 1,2-7 2,-1 2 14,0-6-4,-4-1 5,0 0 0,-2-3 7,0 3 0,-8 2 16,2 1 22,-4 2 5,0-3-2,-3 6-2,-1-1-1,-3 5-1,2-2-3,-3 4 1,0 3-2,-6-2-2,-4 4 0,-1 4-2,-9 3-6,1 3 0,-1 0-2,2 3-5,-1 1 5,7-4-7,2 1-3,0-1-2,0 0 2,3 1-7,0-5 4,7 0-8,-3 0-7,3-1 9,3 0-4,0 0 9,1-5 2,3-2 0,3 0 1,6-4-4,3-4 6,1-3-3,-4-6 0,2 0 9,3-2-2,-3-5-1,-1 0-2,3-3 2,0-13-2,-5 11 4,-2 3-2,-1 2 1,-2-3 0,-3 10-1,0 2-3,-2 6 5,-3-1-2,1 3-1,-2 2-7,-2 2 2,1 3 1,0 0 4,-11 20-2,-2 4 1,-2 0-2,-6 15 4,-2 2 10,2 1-15,0 1 0,8-11-2,3-2 3,0 0-2,5-4-3,-1 6 12,5-15-12,1 2 2,1-2-1,3-5-2,1-2 1,0-3 3,5-2-3,4-2 0,3-6 6,7 3 7,-1-9-6,-1-1-7,3-4 5,-1 0 3,0-4-2,-1-3-2,-2 3 8,-1-1-8,-2 1 15,-1 1 17,-9 7 6,-1 2 32,0 1-3,-1 3 2,-2 0-17,-1-1 0,0 4-18,-3 1 4,0 0-4,2 8-6,-5 2-2,-2 5-1,-5 9 3,1 2-1,-4 2-6,-2 3-8,3-1 4,-6 12-4,8-10-10,-8 11 12,2-2-3,4-8 0,-5 10 2,1-3-13,2-6 10,1-3 2,-5 10 4,5-16-10,1 4 8,-1-9-4,3-7 6,0 0 7,3-1-2,0-3 3,0-1-3,0-4 2,0 0-1,-1-3 1,2-1 2,0 0-6,1-2-10,-1-5-66,0-3-96,0-9-95,4-8-99,-2-3-341,2 4-744,2-7 330</inkml:trace>
  <inkml:trace contextRef="#ctx0" brushRef="#br0" timeOffset="131455.8271">5327 10969 2465,'18'-26'-11,"-4"9"16,-4 3-14,-1 2 11,-1 6-8,-3 1-1,0-1 3,-1 3-14,-1 3-40,-3 0-42,5 0-35,-5 0-52,6 7-137,-5-1-349,2 1 156</inkml:trace>
  <inkml:trace contextRef="#ctx0" brushRef="#br0" timeOffset="131809.8695">5718 11060 265,'3'-13'266,"-1"1"-18,2-2-8,-2-2-7,0 3-16,0-3-19,-2 5-7,1 1-9,-2 1-15,-1 3-15,2 0-11,-2 5-19,2 1-10,-17 3-14,3 4-10,-8 5 2,-1 5-16,1 0-8,-2 0-11,3 4-5,1-2-5,2-1-7,4-1-9,4-2 0,0-4-2,5 1-8,0-4-2,5 0-5,-3-4 0,1 1 4,7-1-6,-2-1 0,5-6 4,9-1-11,0-4 11,6-3-1,-2-2-3,0-1-6,-3 2 4,-1-1 2,-3 4 7,-1 3-13,-6-2 0,1 4 1,-1 0 1,-5 2-3,2 1-2,-4 1-1,3 4 2,-2 3 4,-2 2-1,-1 1-3,0 6 2,-1 1 3,-4 0-8,4 0 1,-1 0 3,1 1-1,0-6 0,0 1-46,2-2-65,-2-1-60,6-5-66,-2 2-53,2-5-183,3 2-510,1-4 227</inkml:trace>
  <inkml:trace contextRef="#ctx0" brushRef="#br0" timeOffset="131991.8711">5908 11131 90,'12'-21'253,"0"1"21,-5 2 10,0 0-12,0 3-11,-4-1-3,0 5-10,-2 2-18,1 2-10,-1 0-19,-2 4-25,1 3-18,-7 0-11,-3 3-22,-3 7-11,-6 8-18,-1 0-9,0 4-6,2-3-10,1 3-9,3-1-13,4 2-5,3-4-5,1-2-6,3-1-2,2-3-2,2-3-32,2 2-56,5-5-48,0 0-63,7-4-69,5-2-51,1-5-222,3 1-552,-1-6 244</inkml:trace>
  <inkml:trace contextRef="#ctx0" brushRef="#br0" timeOffset="132564.8763">6104 11061 149,'4'-10'199,"-1"6"0,-3-2-15,3 2-24,-2 2-18,1-1-13,-2 3-16,0 0-14,0 0-8,0 0-7,0 15-9,0-10-9,1 4-5,1-2-11,0 1 1,0 0-4,3 1-7,1-4-3,1 2 19,0-2 10,3-3 1,0-2 6,0 1 3,1-4 4,-4 0 8,9-2-3,-5-1 6,0-5-9,-1 2-7,-2-3-4,-1 4-6,-1-4-4,-2 3 12,-1-2-15,-3 1-3,0 2-7,0 3-4,-7-2-4,0 2-9,-1 1-2,-7 5-5,1 2 2,0 4-5,-7 4-4,3 4-1,-2-2-3,6 4-1,0 3-2,4-6-6,2 3 0,1-1-7,2 1 1,3-2-21,0-2-37,5-1-20,1-1 5,3-2 6,3 1 2,6-4-36,-1-1-3,5-3 1,2 1 11,2-4 16,-1-1 4,-1-3 8,-2 0 15,0-4 2,-6 1 4,4-5 9,-2-2 24,-4 4 32,1-3 12,-4 0 38,-1 1 21,-1 3 18,-4 1 18,1 2-2,-2 1-11,2 2-8,-4 0-10,2 0-13,-2 4-14,0 0 2,0 0-4,0 0-17,-9 16-1,3-10-7,3 4-4,-7 2-1,2-1-5,1 1 0,1-4-8,-1 2 1,0-6-9,3 3 5,1-3 0,1 1 0,0-2-1,2-3 9,-3 0-18,3 0-3,0 0 9,7-15-14,-1 5-3,9-2 1,-4 0-1,9-3 2,-8 6 0,9-1-3,-7 6 2,1-1-8,-1 4 2,2 3-5,-5 1 4,-4 2 4,4 3-5,-2 3 3,-6-1 3,4 7-2,-6-5 1,2-2 13,-3 1-8,1 2-4,2-1 4,-3 0 2,0 0-3,1-3-23,1 0-68,1-2-56,4-3-53,3-1-34,5-4-25,8-1-36,1-2-168,1-3-498,-1-3 221</inkml:trace>
  <inkml:trace contextRef="#ctx0" brushRef="#br0" timeOffset="132728.0367">6811 11107 163,'20'-27'134,"4"-10"16,-6 8 28,-1 1 41,-4 2 27,-1 5 19,-3 6 1,-5 5-10,0 1-29,0 1-22,-1 5-31,-3 5-14,0-2-13,0 0-17,-6 21-11,-2-5-11,-2 6-13,-2 8-13,-1-3-7,-1 2-6,1 1-6,3 1-5,-1-5-9,2 2-1,3-4-5,-1-7 0,4 3-14,0-4 10,0-6-47,2 2-77,1-2-57,2-3-80,3-4-93,2 1-197,2-4-553,0-4 244</inkml:trace>
  <inkml:trace contextRef="#ctx0" brushRef="#br0" timeOffset="133063.7565">6960 11050 165,'6'-8'296,"0"1"-22,5 2-21,3 3-27,1-3-24,1 1-21,5 3-14,2 1 11,-4-1 0,-2 3 12,-3 0 9,2-1 12,-2-1 7,-4 1 6,-2-1 12,-2 1 8,2-1 7,-3 1 6,-5-1 11,7 0 15,-7 0 0,4-1 8,-4 1 31,4-1 8,-4 1 8,0 0-3,3-2-8,-3 2-21,0 0-24,4-3-24,-4 3-24,0 0-50,0 0-184,3-3 0,-3 3 0,0 0 0,0 0 0,1-2 0,-1 2 0,0 0 0,0 0 0,0 0 0,0 0 0,0 0 0,0 0 0,0 0 0,0 0 0,0 0 0,7 0 0,-7 0 0,0 0 0,0 0 0,0 0 0,0 0 0,0 0 0,2-7 0,-4 4 0,1-3 0,1-1-150,-1 6-413,-2-7-80,0 2-497,0 3-1234,3 0 547</inkml:trace>
  <inkml:trace contextRef="#ctx0" brushRef="#br0" timeOffset="133568.8805">7425 10996 112,'6'-14'282,"2"0"8,1-1-6,-2 5-20,0 3-32,-3-1-24,3 3-21,2 3-20,-5 2-17,4 2-17,-1 6-11,-1 7-9,2 8-9,-6 4-12,-4 0-6,0 0-7,-3-1-8,-3-1-9,1 0-6,0-8 11,-1-3-17,2 1-7,0-7 14,-1-1-16,4 0 5,0-1 81,1-4 68,0 0 1,2-2-18,0 0-25,0-12-16,2 0-9,3-5-10,2-3-12,3-4-2,3-2-10,4 4-8,0 1-13,5 3-5,-2 3-9,2 1-8,2 5-3,2 4-9,-1 2 0,-1 3-5,-1 0-8,-4 6 2,-2-1-8,-6 3-3,2 0-5,-4 0-1,2 1 7,-7 1-6,0 0 3,-1 1-4,0 0 4,-3 1 0,-3 0 1,0-1-3,-1 1-3,0-3 2,0 2-1,-1 1 2,-2-5-7,0 3 0,3-2 2,-2-1 1,2 1-4,-1-2 0,2-2 0,0 2 1,0-3 2,0-1-7,2 3 4,-2-3-2,3-2 0,-3 3 1,3-3 2,-1 3-7,1-3 4,-2 4 1,2-4-2,0 0-2,-1 2-15,1-2-46,0 0-9,0 0-15,-3 3-16,0-1 2,3-2-8,-2 3 8,2-3 7,-3 3 5,3-3 9,0 0 19,0 0-5,-2 1-24,2-1-19,-2 3-20,2-3-39,0 0-43,0 0-44,0 0-46,-6-6-29,6 6-206,0 0-578,1-6 256</inkml:trace>
  <inkml:trace contextRef="#ctx0" brushRef="#br0" timeOffset="133887.7023">8119 11035 106,'-2'-3'262,"-1"1"-26,-3 1-21,-1 1-21,-5 4-20,-4 3-22,-4 3-9,4 4-12,-6 1-12,3 3-11,2 0-7,1-1-14,2-3-12,5 1-10,1-1-4,1 0-6,4-3-7,2 0-3,0-1-4,3-1 30,4 0-3,1-2 2,3-2-10,1-1-3,5-4-10,5 0 1,1-3-6,0-1-1,-1-2 4,0-3 14,-1-2-5,-2-1-3,-4-1-3,3-2-6,-7 2 0,-2 1 0,-2-1-2,1 0 7,-6 1-14,-1 0-4,-1 1-2,-5 1-6,-3-1-7,-3 0 0,-2 3-22,-3-1-28,-3 2-31,5 2-39,-2 3-40,1 1-44,2 2-37,2 1-46,2 3-141,1-1-447,4-1 199</inkml:trace>
  <inkml:trace contextRef="#ctx0" brushRef="#br0" timeOffset="134582.7931">8337 11139 188,'11'-11'273,"-3"2"-17,2-3-19,-1 1-9,-4 3-9,1-1-12,-2-1-11,-1 3-14,-2 2-16,1-2-15,-2 4-17,0-2-14,-5 3-10,0 2-12,-5 2-10,-3 2-8,-1 2-15,-10 4-4,3 3-1,0-2-12,3 4-4,-1-1-7,8-2-6,0 0-1,-1 4-6,3-3-5,2-1-2,0-2-4,5 0 0,-1 0-2,3 1-5,3-3 5,-1 1-1,5-1 7,-2-2 15,5-1 11,1-2 4,-1-1-6,4-1 1,3-4-8,-4-4 5,4 1-6,1-6-8,1-4 8,-1 1-7,0-3-3,-1-3-5,1-4-1,-1 3-4,0-6 5,-1 0-5,-1 1-2,-1-2 0,-1 4-3,-2 1 24,-4 10 19,0 0 11,-1 3-9,-3 5-11,0 2-2,-1-2-11,-2 5-9,0 1-1,0 0 0,-10 20-2,0-6-3,-2 8-4,-1 5 0,-2-5 7,1 4-6,0 1 1,0-2-1,3-2-3,1 4-5,2-4 10,1-4-13,3-3 2,1-6-82,0 2-30,3-5-31,0 1-27,3-2-18,3 2-31,2-5-25,0 1-13,3-4 20,1-4 12,2 4 32,-1-6 17,3 1 18,-4-1 18,1-1 23,-1-1 36,1 1 28,-4 1 24,-1 2 31,-2 0 27,1-2 17,-1 4-3,-2-3-6,1 4-1,0-2-4,3-1-6,1 1 0,0-1-8,0 1 7,2-2-7,1 1-3,3-1 2,0-1 0,1-1-3,4-3-3,0 0 34,-1 0 17,1-2 26,-6 5 14,-3-1 13,2 1 5,-6 0 16,0 3 0,-3 1 0,0 0 4,1-1-19,-4 1-15,0 0-13,-1 3-16,-7-2 8,-5 3-18,-2 2-13,-6 7-4,-3-4-7,4 5-8,0 0-2,5-2-5,-1 3-9,5 1 3,0-3-7,2 4 0,2-3-11,2-1 4,1 1-1,0-3-1,4 2-2,2-2-2,3-1-40,1 0-26,1-3-38,4 4-21,2-4-27,6 5-45,2-2-33,-1-3-32,0-1-36,-4-1-161,-1-2-494,-2 2 219</inkml:trace>
  <inkml:trace contextRef="#ctx0" brushRef="#br0" timeOffset="139922.134">16317 11329 232,'10'-22'332,"-1"7"-4,-1-1-19,-2 9-11,-1-5-18,0 3-32,0 4-28,-2 0-21,-1 1-24,-2 4-12,0 0-19,2 18-13,-4-1-10,-3 12-1,-2-2-18,-1 5-6,-5-1-13,3 16-6,-2-14-2,0 0-7,3-3-3,-1-1-7,0-3 20,1-4 59,1-5-8,2 0-11,0-7-13,2 0-14,2-2 21,0-3 51,-1-1 6,2 0 16,-1 0-7,2-2 12,-1 2 16,1-4 33,-3 3 11,3-3-18,0 0-29,4-12-20,-1 0-23,4-3-11,1-7-15,0-8-13,7-3-10,-3 3-10,10-15-9,-1 4-11,0-1-10,1 4-11,-6 9 1,3 3-13,2-1-10,-1 5-1,-3 2-2,5 2-35,-2 5 0,-1 3 0,1 6 0,-3 1 0,-3 5 0,-1 1 0,-2 2 0,0 4 0,-4 1 0,1 3 0,-6 1 0,-2-2 0,-1 5 0,-5 0 0,-1-1 0,-10 3 0,-4-5-13,-3-2-91,-3 1-16,-1 0-11,-8-1-25,7-7-25,1-1-21,1 1-17,4-5-24,3 3-23,4-3-21,4-3-29,3 3-39,1 0-40,4-2-33,1 0-46,3 2-244,0 0-776,8-5 344</inkml:trace>
  <inkml:trace contextRef="#ctx0" brushRef="#br0" timeOffset="140768.2955">16631 11417 177,'6'-3'374,"-1"2"5,-2-2-26,0 3-29,-3 0-28,7-2-31,-7 2-35,0 0-23,0 0-20,0 9-24,-3-4-13,-4 5-13,-1 5-13,1 3-9,-8 2-13,3 2-10,2 0-9,1 0-9,1 2-6,4-7-2,0 0-18,3 0 3,-1 0-13,2 0 39,4-1 14,2 0-8,1-5-4,4 0-1,2-3-7,1 1-8,7-5 25,-4-2 2,4-5-6,3-2 1,-3-5 0,1-1-3,-1-4-1,-2 1 0,0-7-6,-5 2-5,-2-2-9,1-4-2,-2 1-2,-4 2-7,-4 4-7,-3 1-4,-3 5-1,2-8-7,-9 5-4,3 3-1,-6-2-4,-3 7-5,-5 1-1,0 3 1,-1 5-6,1 3-3,-3 1-1,4 2 1,6 1-8,2 3-1,2-1-3,1 4 4,5-4-7,3 1-1,2 0-1,2 4 4,2-3-1,7-1 0,3 3 1,6-1 1,3-5 2,0-3-5,4-2 4,1-4 6,0-4-3,-1 0 2,-2-2-1,-2-2 3,-3-1 2,1-6-3,-3 1-1,0-3 4,-2 2 8,0-6-4,-1 2 14,3-6-1,-5 6-2,-2-5 3,1 5 9,-1-2 21,-2 6 2,-3 2 1,-3 2 14,0 3 8,1-2 4,-4 3-1,3 2-6,-2 3-11,-1-1-9,3 0-5,-4 3-11,0 0-1,0 0-3,-7 13-7,2 4-4,-4 9-2,-3 4-2,3 3-8,-8 15 6,3-2-3,1 1 3,-1-2-5,-1-1-1,-3 2 0,6 0-1,-2 0-4,4-14 4,3 1-4,-3-1-3,1-3 3,0 0-1,-1-5-4,3 0 8,2-8 0,0-2-5,1-3 2,1-3-3,0-3-10,1 1-56,-1-1-34,1-3-54,2-2-77,0 0-42,0 0-39,-1-14-24,4 3-6,1 0-1,2-7 10,2 1 29,2-7 28,0 1 29,-2-1 26,2 0 24,2-1 19,-3 1 33,1 3 45,0-4 40,-3 11 39,2-11 30,0 9 25,-3-1 22,1 0 28,0 1 16,3 3 24,-3-2-1,3-2 11,-2 2 4,4 1-4,2-4-5,1 0-1,3 3-9,4 2-8,0 0-9,3 1-11,1 3-2,-2 2-12,0 0-10,-2 6-9,-1 0-6,-4 3-7,-4 0-7,-2 2-1,-4 1-5,0 3 1,0 0-6,-5 4 5,-1-3-3,-5 2-1,-2 4 1,-5 1-1,-6 0-9,-4-1 1,1 1 1,-1-5-2,-1-4-5,-2-1-4,1 1 5,2-5-6,1 1-10,2-4-53,5-2-43,-1 0-45,0-2-45,4 0-31,0-2-35,1 2-46,3 0-38,0-2-45,2 1-264,1 2-695,-2 2 307</inkml:trace>
  <inkml:trace contextRef="#ctx0" brushRef="#br0" timeOffset="143974.4063">14305 11269 123,'4'-17'196,"-3"0"-10,4 1 1,-3 1-1,1 3-2,-3 0 1,3 5 4,-2 2-2,1-2-6,-1 2-2,-1 0-8,0 0-14,0 1-13,0 4-16,3-3-7,-3 3-10,0 0-17,0-7-7,0 7-14,0 0-3,0 0-8,0 0-6,0 0-11,0 0 5,-3 19-10,-1-6-3,-2 5-4,-1 7 2,-3 3-2,2 2-11,-5 13-1,-4 2-2,6-2 1,-4 7 0,-2 5 2,1-3 37,1 3 66,-2-1-19,3-1-7,-2 0-15,1-4-6,1-4-5,2-11-7,1-2-13,1 2-1,0 0 0,1-3 1,-1 3 98,-2-2-11,1 4-10,4-5-15,-3-2-10,-1 0-10,1-3-8,0 3-10,-1-5-7,0 1-4,1 0-7,1-4-4,2-3-9,0-1-1,2-1-5,-3-2-5,4 1-1,0-3-6,1-2-2,-1-1-4,1 1 1,0-2-5,1 0 0,0 1-1,-1-4-4,1 6-1,2-6-3,-5 0 2,4 2 6,0-2-8,-4 3 0,4-4 0,-1-1-3,2 4 4,-1-3-6,0-2-1,0 1-1,1-3 3,-2 6-1,2-6 1,-2 2 0,2-2-1,0 0 1,0 5 1,0-5-5,0 0 1,0 0 2,0 0-2,0 0 2,0 0-1,-1 3 1,1-3 3,0 0-4,0 0 2,0 0-3,0 0 4,0 0 0,0 0-2,0 0 1,0 0-4,-1 5 3,1-5-3,0 0 0,0 0 0,0 0-1,0 0 0,0 0-1,0 0-3,0 0 6,0 0 0,0 0-5,0 0 4,0 0 2,0 0-1,0 0-4,0 0 3,0 0 1,0 0-2,0 0 0,0 0 0,0 0 0,0 0 0,0 0 1,0 0 2,0 0-2,0 0-3,0 4 2,0-4 4,0 0-5,0 0 6,0 0-8,0 0 5,0 0-1,0 0-1,0 0-1,0 0 1,0 0 1,0 0-4,0 0 2,0 0 4,0 0-5,0 0 0,0 0 0,0 0-1,0 0 4,0 0-3,0 0 0,0 0 0,0 0 2,0 0-4,0 0 4,0 0-3,1 4 0,-1-4 7,-3 5-6,3-5 0,-2 5-2,2-5 2,2 3 2,-2-3-2,-3 4 6,3-4-3,0 0-4,0 0-1,0 0 3,0 0-5,3 5 1,-3-5-3,2 3 1,-2-3 3,0 0 0,2 2 2,2 0 1,-1-1 12,5 1 6,-1 2 0,2-3-3,5 4-4,6 0 6,4 2-5,0-2 3,1 0 2,1-1-9,3 4 4,0-1-3,9 0-18,1 2-1,0-3 6,2 6 0,-3 0 5,0-5 24,0 4 2,0-3 0,2 4-6,-12-4 0,11 2-5,0 2 6,-10-3-1,11 5-5,-1-1 0,-11-3-2,10 1-4,-10-1 0,2-4-6,-2 8 6,0-9 1,0 5-4,-1-4-1,-1-1-1,-4 2 1,1-3-1,-1 0 1,-6-2 0,-4 0-2,2 0 4,-4-1 1,-1 1 34,-1-2 5,-1 0-3,0 3-3,0-5-3,-3 4-9,2-2 6,-2 0-7,2 0-2,-6 0-2,7 0-2,-3-3-7,-1 6 2,3-3-2,-6 0-3,7 0-7,-7 0 15,8 2-15,-5-2 2,-3 0 0,6 0 1,-6 0-2,5 0-3,-5 0 4,7-1-4,-4 2-2,-3-1-2,0 0 13,10 0-6,-10 0-6,6 0 5,-6 0-2,3-1-4,-3 1 5,7 0-1,-7 0-1,0 0-2,0 0 1,4-3 1,-4 3 1,4-1-1,-4 1 5,0 0-3,4 0-3,-4 0 2,0 0 19,0 0 13,0 0-1,0 0-8,3-2-5,-3 2 19,0 0-13,3-5-3,-3 5-5,0 0 2,0 0 0,2-2 0,-2 2-3,2-3 4,-2 3 1,1-2-4,-1 2 3,3-3-6,-3 3 1,0-7-3,2 1-1,1 3 5,-3-1-9,2-1 3,-2-1 3,3-3 2,1-1-8,-1 1 11,-3 3-10,3-6-4,-1 0 5,0 2-2,2-2-5,2-5 3,1 0-9,-3 1 8,2-2-1,-2-1-3,6-5-1,-3-1 6,1 1-3,0-1-1,0 0-1,1-4-5,-1 2 5,0 0-12,-1-1 12,2-1 0,-2 0-3,0-3-1,1 1 0,0 3 1,-2 0 7,0-1-7,1 3 4,0 4 0,0-6-3,-4 9-4,4-5-3,-3 7 10,3-9-6,-1 9 3,-2-3 1,3-4 3,-2 4-1,1-3-5,-1-2 2,2 0 14,-1 1-15,2-1 6,-4 0-4,2-4 1,1 4 2,1-4-4,-3 3 0,0-2-5,1-1 9,0 6-4,0-2-2,-1 7 8,0-9-2,-3 8-10,3 1 19,-2 2-10,1-1 13,2-2 15,-2 2-3,-1 2-5,1 4 2,2-5-1,-1-2-2,0 2-13,-1 0 12,2 2-4,-3 2-15,-1 1 8,1 4-8,0-3 10,0 1-6,-2 4 2,-1 1-9,3-1 4,-2 0-5,-1 2-7,0 3 6,0-6-13,0 6-68,0 0-24,0 0-61,0 0-58,-9 11-83,2-3-100,-5 5-80,1-1-103,-9 3-361,-2-4-1034,-1 2 457</inkml:trace>
  <inkml:trace contextRef="#ctx0" brushRef="#br0" timeOffset="144478.2933">14814 11581 292,'3'-5'302,"-1"1"-28,-1 1-26,0 1-32,-1 2-22,0 0-16,0 0-19,-4 14-13,0 2-12,-2 2-14,-2 7-12,-1 3-10,1 0-7,-3 1-5,4-3-10,-2-3-6,2-4-10,2-2 2,0-1-3,1-2 56,1-4 3,-2-2 1,3-3 41,-1 0 15,2-1 46,2 0 27,-1 1 20,-2-2 4,2-3-8,0 0-32,0 0-14,0 0-24,7-16-19,-2 6-20,0-2-12,3-5-9,0 0-23,5-5-9,-2-3-13,3 2-7,3-1-12,0-1-8,3 4-10,-2 1 11,2 4-24,1 3-1,-1-4-4,-2 8-8,-1 5-1,-1 0-3,0 1-5,0-2-30,-2 4-72,-1 0-43,-1-1-46,-2 4-56,4-1-62,-7 1-56,-1 1-70,-4-2-63,-2-1-328,-1 4-874,1-4 387</inkml:trace>
  <inkml:trace contextRef="#ctx0" brushRef="#br0" timeOffset="144664.5183">14799 11705 3083,'-10'5'45,"5"-2"-40,2 2 46,-2-1-1,3-1 20,-1-1-2,3 2 2,3 2 44,2 0-10,8 2-8,1 2-20,8 2-6,2 1-2,0-1-1,0-1-13,-1-1-4,-1 1-4,0-4-10,-3-1-5,-3-2-6,-4-3-56,3 1-47,-6-1-43,-2 0-50,0-1-63,-1 0-61,-2 0-264,-4 0-604,0 0 267</inkml:trace>
  <inkml:trace contextRef="#ctx0" brushRef="#br0" timeOffset="145639.6422">14726 12073 320,'0'-4'308,"0"1"-28,0 3-31,0-6-27,0 6-24,0-4-19,0 4-18,0 0-19,0 0-13,0 0-10,-6 17-13,4-7-11,-2 4-2,-3 3-11,0-2-11,0-1-4,0 3-3,2-2-8,-2-1-5,1 1-2,0 0-6,1-4 23,0 2 4,1-8-7,1 6-1,1-4-9,-1-1-4,1-2-5,2 1-2,-4 0 12,3-2 41,-2-1 21,3-2 14,-3 5 22,3-5 19,0 1 21,0-1 11,0 0 5,0 0-24,0 0-19,0 0-13,0 0-22,4-21-4,1 7-16,2-1-15,0 1-10,3-3-9,-1-1-5,4-1-10,1 0-1,-3 5-15,3-6-2,1 4-6,0 3-3,-4 1-5,3 1 0,0 2-10,1 0-19,-1 4-3,-2 1 1,-1 1-2,-1 2-1,0 1-5,0 1 5,-4 3-2,-2 1 1,3 1 0,-6 3-1,2 0 12,-3 2-11,-6-1-3,0 2-16,-4 0-30,-6 4 5,3-6-39,-3-3-4,-5 5-25,0-3 5,1-1 5,4-3 12,2-1 6,1-3 7,4 2 16,2-2 0,2 2 6,1-3-3,0 0 5,4 0 7,0 0-1,0 0 7,13 3 0,-4-1 6,5 2 3,1-3 0,-3 6 17,2-2-10,0 2 5,-1 3 3,-2-3 2,-1 4 8,-3-4-13,2 4 12,-3-5 1,-3 3 9,-1-3-11,-2 5 13,-3-6-1,-1 4 3,-5-2 5,-5 1-2,0-6 4,-8 5-2,-1-5-1,2-2-1,1 3 7,-4-6-21,3-1-27,7-1-41,-3 0-10,2-2-13,1 2-13,-2-4-13,5 1-20,1 4-27,0-1-26,5-3-22,-1 2-31,3 4-17,0-2-200,0 3-508,3 1 225</inkml:trace>
  <inkml:trace contextRef="#ctx0" brushRef="#br0" timeOffset="146122.9533">14605 12419 273,'7'2'267,"-3"-1"-25,0 1-26,-1 0-20,0 2-15,-2 0-16,2 3-6,-6 1 3,2 3-2,-4 0-15,0 2-2,-4 0-12,2 0-12,0 2 3,0-4-5,0 0-10,-3 2-7,6-8-14,-2 4-1,2-4-9,0-1-8,1 4 0,0-3 21,0-2 17,2 2-13,-1-1 6,-1-4-11,3 0-4,-3 4 18,1-1 10,2-3 3,-2 3 11,2-3 2,0 0 10,0 0 11,0 0 7,0 0 7,0 0-13,0 0-11,8-9-12,-3 0-14,3-3-11,1-1-16,8-7-3,-3 2-8,3-1-4,0 2-5,-1 0-15,-1-1-1,-1 6-1,-2 1-6,-1 0 2,-3 5 1,-1-1-3,0 3-8,0 0 0,-1 3-5,-2-1-5,3 4-6,-1 0 2,-2 5 2,3 3-7,3 2 0,-4 2 3,1 3-8,-2 12 9,2-4-8,-1 2-3,0 1-1,-2-1 1,-1-9 2,-2 3-5,2-3 5,-2 0 3,2-1-6,-3-3 4,-3-2-3,3-2-3,-1 0 0,-2-5-1,0 2-22,2-2-40,-3-2-47,-2-2-55,2-1-54,4 0-49,-14-4-31,5-1-25,2-3-29,0 4-36,0-8-22,3 4-8,-2-4-237,-1-2-705,-3 0 312</inkml:trace>
  <inkml:trace contextRef="#ctx0" brushRef="#br0" timeOffset="146291.4273">14651 12589 349,'-9'-10'50,"-2"0"24,1 5 18,3 1 7,0-4 38,2 4 28,0 1 6,1 1-5,3-3-12,1 5-15,-3-3-8,3 3 5,0 0 8,0 0 1,11 0-11,-1 0-16,4 2-15,2 3-10,6-4-6,-6 0-3,-1 3-19,-1-2-46,0 1-51,1-1-50,-3 2-55,-1-4-54,2 0-35,-3 1-139,0-1-395,-2-5 175</inkml:trace>
  <inkml:trace contextRef="#ctx0" brushRef="#br0" timeOffset="147288.6962">14110 11586 19,'-14'-5'122,"-1"-3"13,0 2 0,3-1 5,-2-1 24,1 3 5,2 0 3,0-2 9,2 5-3,0-2-3,3 0-5,1 2-5,1 1-15,1 0-4,3 1-8,-5-4-20,3 4 3,2 0-11,-4-5-3,4 5-12,0 0-9,0 0 1,0 0 14,0 0 36,10 9 9,4-5-2,1 0-7,8 3-9,2-1-15,4 4-15,7 1-1,4 2-17,0-3-2,1 7-8,0-6-4,-13-1-8,-1-1-12,3 0 1,-4 0-14,-2 0 2,-4-5-4,-4 2-3,-2-1-5,-2-1 1,-2 0 0,-3-3-3,0 2 4,-3-2-10,4-1 47,-6 0 2,-2 0-2,7 1-11,-4 0-4,-3-1-4,4 3 1,-4-3-15,0 0 3,6 0-5,-6 0 1,0 0 4,4 0-9,-4 0-1,0 0 3,0 0-3,0 0 3,0 0-4,0 0-7,0 0-1,0 0 7,-5-14-18,0 8-1,1 0-3,-3-4-3,0 0-2,0 0-1,-1-2 2,-2 1-1,0 1 1,0-4 2,2 4-2,1 2-1,-2-4 4,2 2 2,1 3-2,2 2 3,0 0-5,1 2 2,0 2 6,1-2-3,2 3 0,-5-4-3,2 2 5,3 2-7,0-3 0,0 3-7,0 0 6,0 0-5,0 0 0,0 0 2,0 0-2,6 13 4,-2-5 6,3 5-5,0 3 10,2 1-6,-1 5-1,-1-4-1,0 5-5,-1-3 7,0-3 1,-4 0 7,1 0-3,-3-4 3,-1 0 2,-2-2 0,0 2 1,-4-1-1,0 0 13,-3-1-14,-4 0-3,0 0 5,0-2-3,-3-2-30,3-1-68,1-1-42,-1-2-41,3 0-37,4-1-46,-1-2-58,3 0-58,5 0-283,-5-5-710,6 2 315</inkml:trace>
  <inkml:trace contextRef="#ctx0" brushRef="#br0" timeOffset="148027.8659">14803 11655 88,'0'0'183,"0"0"4,0 0-1,0 0 2,0 0 0,0 0-3,0 0 2,0 0-5,0 0 2,0 0-6,0 0-8,0 0-7,0 0-10,7-4 0,-7 4-2,4-1 3,1-2 5,-5 3-11,7 0 11,-7 0-17,5-3-5,0 3-17,0-1-10,-1 1-6,1-1-9,0 1-11,4 0-2,2 1-3,0 0 23,6 2-7,-3 1-1,9-2-5,0 2-3,2 0-12,1 2-3,1-2-8,0 1-1,0 0-7,-1-1-7,-2 1-8,-1-2 1,-1 1-9,0-1 4,-7-1-7,-6 1-1,-1-3-4,0 0 5,-2 3-1,-2-1 11,1-2-7,-1 0 2,-4 0-3,5 2 0,-5-2-5,0 0-5,5 1 0,-5-1-2,0 0-2,0 0-2,0 0-2,7 0 0,-7 0-4,0 0 1,0 0-3,0 0 1,0 0 1,0 0-1,0 0-1,0 0-2,5-3-3,-5 3 4,0 0-8,0 0-20,0 0-16,0 0-26,0 0-24,0 0-20,0 0-23,0 0-19,0 0-27,0 0-31,0 0-39,0 0-47,-14-5-52,10 5-310,-3 0-710,1 0 314</inkml:trace>
  <inkml:trace contextRef="#ctx0" brushRef="#br0" timeOffset="150083.323">14771 11731 74,'0'0'119,"0"0"-6,0 0 2,0 0-6,0 0-9,0 0 3,0 0-9,0 0 6,0 0 0,10-6-3,-10 6-1,0 0 0,2-3-7,-2 3-1,5-3 6,-5 3-9,4 0-3,-4 0 2,3-2 1,-3 2-7,0 0-9,0 0-2,4-3-11,-4 3-5,0 0-9,0 0-2,0 0-4,0 0-4,0 0-4,-3 12-3,2-3 1,-2-1-2,0 7-3,-3 1-3,2 2 1,0 0-1,-3 1-7,1-2 1,-1 0 3,3 0-4,-3 0 1,1-5 0,4-3-1,-6 6-4,4-6 3,1 0-1,2-6-2,-1 2 4,-2-2-4,4 1 1,0 0 1,0-4-1,-2 5 1,2-5 0,-2 4 2,2-4 14,0 0 38,0 0 1,0 0-2,-2 2-6,2-2-5,0 0-2,0 0-2,0 0-8,0 0-4,0-11-2,0 11-5,0 0-5,0-8-1,-1 5-3,1 3-1,0-4-1,0 4-1,0 0 1,0-7-3,0 7-5,0-5-7,0 3 4,0 2-3,1-6 0,1 1-2,0-2 0,0 2 5,-2-2-7,0 1-1,4-3 5,-2 0-5,-1-1 3,2 1 0,1-4-1,-1 4 0,-3-1 0,5-1 0,-3 0-1,1 2 4,0-2-3,1 4 0,0-4 0,-1 6-1,1-2-3,2-1 4,-2 3-5,1-2 5,-1 2-1,0-2 2,0 5-2,-2-2-4,0 0 4,2 1 0,-2 1 3,-2 2-2,3-5 3,-3 5 8,3-2 10,-3 2-1,3-2-1,-3 2-1,2-3 0,-2 3 7,0 0 11,0 0-7,3-3-6,-3 3-1,0 0 3,0 0 2,0 0-12,4-2 1,-4 2-3,6-2-3,-6 2 2,4-2-7,-1 2 9,-3 0 18,0 0 6,6-3 0,-3 2 2,0-1-10,-3 2 1,5-1-9,-1-1-1,0 0 7,-1 1 10,-3 1 0,9-1-2,-4 1 1,-5 0 6,7-2-11,-4 0 3,0 2 10,2 0-19,1-3 3,-2 3-4,-4 0-4,8-1 7,-3-1-16,-5 2 6,7-1-14,-1 1 10,-2 1-2,3-2-1,-7 1-3,7 0 12,-1 0-15,-6 0 1,8 0 0,-2 0 2,-6 0-2,8 1 2,-3-1-9,-5 0 6,7 0-3,-2 0 1,-5 0-3,10 0 1,-8 3-2,2-3 4,-4 0-3,6 0-1,-1 0 4,0 3-3,-2-3 4,3 0-7,-2 1-3,1 0 6,0 2 2,2-2 2,-3-1-5,2 2-4,-2-1 4,2 1 4,-2-2 0,0 3-2,2-3-5,-2 0 6,-4 0-3,8 3 7,-6-3-2,2 1-6,-4-1 2,7 3-3,-7-3 7,6-2-2,-6 2-2,7 0-7,-3 2 11,-4-2 4,7 0-5,-7 0-3,6 1-11,-4 0 16,-2-1-1,0 0-5,8 0 1,-8 0-7,8 0 13,-4 0 0,4 0-8,-8 0 5,8 0 9,-4 0-10,2 0-1,-1 0-1,0 1-1,0 1 6,2-2-9,1 0 3,-3 0 8,2 0-3,0 3-1,-3-3 2,2 0-1,1 0-2,-3 0 4,2 0-3,-6 0-3,7 2 3,-2-2 5,-5 0-9,6-2 14,-6 2-15,3 2 3,-3-2-1,0 0 4,7 0-2,-7 0 3,0 0-3,4 0 3,-4 0-6,0 0 2,0 0 0,0 0 5,0 0 3,0 0-9,5 0 5,-5 0-7,0 0 1,0 0-34,0 0-40,0 0-40,0 0-48,0 0-62,0 0-73,0 0-66,-16-5-233,8 2-645,-6 1 287</inkml:trace>
  <inkml:trace contextRef="#ctx0" brushRef="#br0" timeOffset="150815.3258">14789 11818 49,'0'0'90,"0"0"-16,0 0 11,0 0 8,0 0-2,0 0 0,0 0-5,-3 2-5,3-2-2,0 0 11,0 0-3,0 0-5,0 0 0,0 0 6,0 0 1,0 0-10,0 0 6,0 0 1,0 0-6,0 0-4,0 0-9,0 0-4,0 0-4,0 0-1,0 0-16,0 0 1,0 0-4,0 0 10,0 0 4,0 0-6,0 0-2,0 0 0,0 0-2,0 0 4,0 0-4,0 0 3,0 0-1,0 0-9,0 0 20,0 0 21,10 5-6,-4-4-8,1 2-4,1 1-5,3 0-7,1 2-2,3 1 1,-1-2-8,-1 0-3,5 0-7,-1-1 4,4 4 14,-7-4 3,3-1-1,-3 0-9,3-1 0,-4-2-4,-3 3-5,0-2 1,-2 2-3,-1-2-2,0 0-4,-3-1 3,2 0-8,-2 3 4,-4-3-5,6 0 7,-6 0-8,4 2-2,-4-2 3,3 2-3,-3-2 3,0 0-9,4 0 2,-4 0-3,0 0 11,0 0-11,0 0-3,0 0-1,0 0 6,0 0-4,0 0 3,0 0-3,0 0 3,0 0-2,0 0 7,0 0-7,0 0-6,0 0 4,0 0-1,0 0 2,0 0-3,0 0 3,0 0-11,0 0 9,0 0-2,4-4 6,-4 4-1,0 0-7,0 0 1,0 0 7,0 0-7,0 0-29,0 0-23,0 0-31,0 0-32,0 0-34,-14 0-40,14 0-38,-4-3-54,-2 2-189,2-2-510,-3 2 227</inkml:trace>
  <inkml:trace contextRef="#ctx0" brushRef="#br0" timeOffset="156367.7826">7657 2651 133,'0'0'162,"0"0"1,0 0 1,0 0 4,0 0-1,-5 0-10,5 0-5,-3-3-23,3 3-9,0 0-13,0 0-12,-4-5-5,1 3-13,2-1-5,1 3-2,-6-2-13,6 2-3,-5-5-4,3 5-7,2 0-5,-4-2-4,4 2-3,0 0-2,-7-2-5,7 2-6,0 0 2,-5-2-5,5 2-2,0 0-2,0 0 0,0 0-5,0 0 2,0 0 0,0 0-10,0 0 1,0 0 2,0 0 0,0 0 6,0 0 24,0 0 29,13 6 7,-4-3-4,2-3-2,7 3-3,4-1-9,3 2 30,3-3-4,12-1-1,2 2-12,-4 3-3,4-1-9,-4-1 6,-9-1-18,10 1 3,-10-3-3,2 1-7,6 2 6,-12-1-2,-2-1 13,-2-1 12,1 0-17,-8 2 14,0-1-6,-4-1 3,0-3 10,0 3 2,1 0-14,-4 2-1,2-2 4,-5-2-14,3 2-3,-1-1-7,1 0-2,-3 1-14,2-1 14,-1-1-6,1 1 4,-6 1-3,6-1 1,-6 1 9,7 0-4,-7 0-1,4 0-7,-4 0-1,0 0-1,4 0-4,-4 0 5,0 0-5,0 0 4,0 0 1,0 0-10,0 0-2,0 0-6,0 0 17,0 0-1,0 0-5,0 0 9,0 0-8,-6-10-9,-2 5 1,1-2 2,-2 0-5,-3-2 0,-1 3 2,2-4 1,-5 1-22,2-3 36,3 5-19,-2-3-2,0 0-1,4 3 6,0 1 3,-2 0-6,7 3 4,-2-1 1,2 0-14,0 3 2,4 1 0,-3-5-7,3 5-4,0 0-21,-6-5 21,6 5-2,0 0-4,0 0 7,0 0 4,0 0 3,13 10-6,-3-5-3,4 2 8,4 2 7,3-1-1,-1 3 4,1-1-14,-1-2 2,0 4 6,-6-7-1,-2 3 6,-3-4-9,-2 1 16,0 3-4,-1-1 3,-4 2-4,1 0 0,-1 0 10,-4 2-4,-2 0-2,-2 5 8,-2-2 0,-3 1-5,0-1 1,2-2 0,-5 7 9,2-7-46,0-2-84,1 2-67,4-4-67,0-1-76,2-2-62,1 0-199,4-1-630,0-4 279</inkml:trace>
  <inkml:trace contextRef="#ctx0" brushRef="#br0" timeOffset="157054.5361">8772 2175 123,'1'-5'229,"3"-1"-8,-2-3-16,-1 0-13,1-2-18,-1 5-2,1-3-7,-2 2-10,-2 0-12,1-1-13,1-1-11,-5 4-15,0-2 21,-2 5-12,-4 1-12,-5 4-10,-3 5-15,-3 6-3,-3 0-11,1 4-2,-3 3-6,4 2-7,4 0-10,3 2-6,1 0 2,4-2-8,2 4-8,5-4-2,3-3-1,2-3-3,2-7-3,5 4 5,2-2-1,1-4 15,5-4 14,-1-4 8,4-8-7,3-1 5,1-5 1,-2-2 0,-2-7 3,4 1 13,0-19-5,-1 2 1,-2-1 10,-2-2-10,-1-6-5,-4 1-2,1-1-4,-4 1 7,-3 12 11,-4 4 15,2 4 20,-3 9 4,-2 4 7,1 3-22,0 1-5,-1 3-10,0 2-11,0 3-15,0 2-7,-5 15-6,-2 11 5,-2 6-6,-3 13 0,0 4-1,1-1-5,3 7-7,2-3 8,6 0-8,0-1-3,0-5-2,4-14-50,2-3-69,2 1-74,-1-13-74,5 4-68,2-10-83,-2-3-262,2-6-716,2-4 317</inkml:trace>
  <inkml:trace contextRef="#ctx0" brushRef="#br0" timeOffset="157662.5209">9052 2119 157,'0'0'213,"0"0"-23,0 0-23,-7 16-19,6-11-15,1 7-18,1 0-9,-1-1-10,4-1-13,-1 1-5,1-1-2,3-1 48,-1 0 23,2-3 25,-2-2 18,3-2 9,-1-2 7,2 0 6,0-5-34,0-4 25,1 0-18,-1-3 2,0 0-3,-2 2-11,-1-2 16,-3 3-9,-1 3-6,1-3-10,-3 4-17,1 0-16,-2-2-8,0 2-23,0 5-4,-5-1-10,5 1-12,-19 10-9,2 3-10,-2-1-10,1 4-1,3 5-5,1-3-6,-2 2-7,8-6-2,3 1-9,0 2-9,1 2-3,3-9 0,2 4-40,3-2-18,3 1-14,3-4-19,4 1 2,9-6-1,1 1 6,3-5 13,-1-4 1,4-1 5,-3-5-4,0 3 12,2-5-5,-2-5 17,-3 2 13,-5-2-9,0-2 6,-1-1 4,-6 1 16,-4 5 24,-1-1 6,-4-2 1,1 3 3,-3 4-2,-1 4 4,-1-5 0,-2 6-8,0 0-3,-3 1-22,-4 6 24,1 0-7,-7 3-1,-4 8 3,-1 1-5,2 1 5,1 4-8,0 3 5,3-1-8,2-1-1,1 4-5,5-9 3,1 1-12,1-5 10,3 0-8,1-1 0,1 0 2,1-2 5,0 0 1,5-3-4,-1-1 0,3-1 11,0-3-10,5 0 2,0-4 0,1 1-15,-2-4 19,1 1 9,0 0-1,-1-4-10,-5 5-8,2-2 28,-2 5-7,-2-5-2,-2 4 6,2-1-5,-5 4-2,4-3-4,-1 0-22,-3 3 25,0 0-6,0 0 0,0 0 0,0 0-1,0 0-5,0 0 10,0 0-3,-2 15 6,1-10-69,-1 0-56,2 2-49,0-2-44,0 0-35,0 2-43,7-2-26,-1 0 23,5-1-7,5 0-159,4 0-496,3-3 220</inkml:trace>
  <inkml:trace contextRef="#ctx0" brushRef="#br0" timeOffset="158026.9124">9821 2198 181,'-4'-17'210,"1"0"-5,-3 4-6,-1-3-22,-4 4-20,-1 4-8,-1 0-28,-4 5-8,-4 5-12,-2 1-16,2 7-1,0 4-14,1 3-5,2-3-6,5 10-8,-1-4-6,6-4-6,-1 1-8,5-1-3,2 3-5,1 0-3,1-9 2,1 2-2,4 0 46,-1-3 36,4-1 23,4-1 14,-2-2 19,4-5 1,3-5-6,1 0 0,3-8-8,-1 3-2,2-6-18,-5-3 2,2 0-10,-4-4-3,-1-3-9,-1-3-2,0 0-8,-2 0-3,-3 0-1,1 3 10,-2 1 14,-3 8 18,-1 0 1,0 6-3,-2 3-10,-1 1-17,1 0-11,-1 3-14,0 0-15,0 4-12,0 0 0,-5 10-4,-1 0-4,-1 7-3,-3 5-2,-1 4-9,3 1-4,-1 1-2,2 5 3,3-2-3,0 0-4,-1 1-5,3-5-35,2 0-85,0-2-54,0-8-69,2-1-50,1-3-47,3-5-41,1-1-26,-2 0-28,4-2-213,1-3-684,-2-4 304</inkml:trace>
  <inkml:trace contextRef="#ctx0" brushRef="#br0" timeOffset="158626.4441">9930 2310 101,'4'-9'183,"1"-1"2,-2 4 18,0 0-7,-1 1-11,0 2-21,0 0-17,-2 0-15,0 3-20,4-6-17,-4 6-10,3-2-12,-3 2-8,4-1-8,-4 1 23,7 0 43,2 0 22,0-2 4,5 0-8,6-9-5,0 4-8,-2-3 26,-1 3 17,-1 0 2,-4-1 0,1 2 7,-2-6 7,0 3 0,-1-2-2,-3 5-10,-2 0-13,-3 4-9,3-5-9,-4 2-19,-1 2-10,0 3-19,-7-6-8,-1 3-16,-7 5-2,1 1-8,-2 1-12,-5 6-3,-1 3-9,1 3 0,4-1-8,0 5-15,3-2-1,6-1-6,-1-2-20,4 2-52,5 3-3,-2-3-15,6-1-23,-1-2-25,6-1-1,2-4-3,2 2-5,2-3 9,6-3 20,3 0 3,0-5-18,0-5 6,-1 0 11,-4-2 10,3-5 16,-4-2 11,-1-3 8,-2-3 31,1-1 26,-5-2 30,2-5 23,-5 5 19,-1 0 24,-1 7 7,-1-1 13,0 6 15,-2 1 6,1 3-5,-3 0-13,1 0-14,-2 4-14,0 0-15,2-3-8,-2 6-11,0 0-1,0 0-7,-7 11-5,2 0-2,0 0 0,-1 6-1,0 3-8,-1-3-5,0 1 6,-1-2-6,0 0-3,1-5 3,3 1-6,0-5-1,0 2 7,-1-4-4,4 1 4,-1-2-3,0-2 5,2-2-3,-3 3 34,3-3 37,0 0-11,0 0-7,4-15-11,0 5-12,1-1-8,3-6-5,2 1-3,2-1-10,1 6 3,-1 1-4,0 1-8,4 1 1,-1 3-6,-1 0 2,-1 5-7,-2-2-1,-4 3-4,3 1-1,-3 3 3,2-1-4,-2 3-1,-2 1 5,-1 2 5,1 2-4,-3 0 1,0 0 1,-1 0-1,-1 0-36,0 2-60,-3-4-68,6 2-67,-1-1-40,-1 0-50,5-1-55,4-1-62,2 0-323,4-3-817,8-1 363</inkml:trace>
  <inkml:trace contextRef="#ctx0" brushRef="#br0" timeOffset="159054.1933">10825 2192 2882,'7'-23'21,"-2"-3"-22,-5 6-11,-2 3 64,-1-2 32,1 7-10,-4 1-15,-1 3-13,1 0-13,-3 6-2,-1-1-4,-7 8-5,-4 2-4,-2 6 3,1 3-4,-1 2-5,0 3-2,3 4 1,2-2-5,3 0 2,1 0-6,1-1-2,7-5-2,2 3 2,0-8-3,4 2 4,-2-2-2,4 0 48,2-4 69,-1-4 39,3 1 8,4-2 7,-2-3-18,6-5-1,0-2-13,0-1-8,5-8-15,-1-4-13,-3-4-9,2 0-8,-4-5-5,4-3-12,1-11-2,-3-3-18,-3 5 4,4-7-4,-4 4-11,-2-2-1,-4 13-3,-1 4-4,0 2 5,0 12 24,-3 1 3,-1 4-14,1 3-4,-1 1-10,0 2-12,-1 0-7,0 4 5,0 0-1,-5 28-2,-2-1-3,5 5 0,-4 1 6,-1 2-10,-1 10 3,5 4 6,-1-16-9,-2 13 2,4-10 0,0-2 0,1 0-2,1-3-3,1-4 5,1-7-3,0-1-3,0-2 7,2-6-9,-3 2-1,4-3 4,-4-1-3,7-2-5,-1-3-56,1 1-37,3-5-60,-3 0-26,6-2-32,-1-2-39,1-1-31,-1-2-43,-1-1-40,1-1-32,-2 0-229,-4 1-679,0 1 302</inkml:trace>
  <inkml:trace contextRef="#ctx0" brushRef="#br0" timeOffset="161057.2052">8570 2198 230,'0'0'229,"0"0"-7,0 0-5,7 0-1,-7 0-4,0 0-8,0 0-7,0 0-8,0 0-8,0 0-16,0 0-9,0 0-10,0 0-1,0 0-16,0 0-1,0 0-7,0 0-6,0 0 3,0 0-3,0 0-6,0 0-5,0 0-12,0 0 10,0 0-5,0 0-10,0 0-5,0 0 0,0 0-1,-14-6-11,9 5-3,-5 2-7,-3-1-4,-2 2-12,-5-3 0,-1 0-1,0 2-6,-5 0-4,3 1-3,1-5 0,-4 6-1,0-3-3,1 2-2,-5-2-6,2 0 5,-2 0-3,2-2-2,-1 7 3,0-5-1,1-3-2,-10 3-1,12 3 6,-3-6 2,-11 3 8,11 0 4,0-4 4,-9 4 0,7 0-3,-8-3 2,10 1-1,-10 2-2,9-1-2,-8-3 4,10 1-4,-11-1 11,-1 2 3,10-1 5,1-2-2,-9-2-4,-1 4 1,9-1-7,-7 2 1,6-1-7,0 0 1,2 1-8,-9-1 1,10 1 19,0 1-4,-1-1-1,5 4-3,0-4-2,0 2-12,3 0 9,6 0-4,-2 0-4,0 0 0,3 2-2,0-4-8,4 4 3,0-2-3,0 1-3,2 1 5,0-4-4,3 6-4,-5-3-2,5 1-4,3-2 3,2 0 0,-11 0 0,7 1-5,4-1 1,-6 1-3,6-1 6,-4 0-8,4 0 12,0 0-9,0 0 4,-8 0-1,8 0-1,0 0-1,0 0 0,0 0 0,-2 3 4,2-3-7,0 0 2,0 0-3,0 0 6,0 0-4,0 0 2,0 0 0,0 0 1,0 0 1,0 0 0,0 0 3,0 0-1,0 0 1,0 0 2,0 0-10,0 0 11,0 0-2,0 0-2,0 0 2,0 0 11,0 0 9,0 0-7,10-7-6,-5 4 4,4-2-4,4 1-4,-1-6 0,8 2-3,-1-2-4,1-1-2,0-1 5,1 0 0,-1 2 0,0-2-2,0 0-4,-1 3 2,-5 1 1,-1 0-4,1 0-1,-4-1 3,1 4-7,-5 1 4,0-1 6,0 3-4,-1-3 3,-1 3-7,-1-1 6,1 1-2,-4 2-2,3-1 1,-3 1-4,3-4-2,-3 4 2,0 0-4,0 0 4,0 0 1,0 0-1,-17 10-3,4-1 7,-8 0-6,-6 5 4,3-2 1,-3 0-3,-1 2 4,-7 4-5,10-2-2,1-5 5,-2 2 3,2-1-4,6-2 3,3-5-2,-5 6 3,9-8-1,1 4 3,1-4-4,4 0 2,-1-2 1,3 0-3,3-1 3,-6 2-3,6-2 1,0 0-4,0 0 7,-4 5-10,4-5 2,-4 3-4,4-3 4,0 0-1,0 0-5,-2 4 1,2-4-4,0 0-1,2 9 2,5-1 7,0 1-2,2 3 1,2-2 4,6 6-3,1 0 3,2 2-1,1-1 2,0-1-4,0 0 5,-1 4 5,3-6-7,-2 3 2,-4-2-6,-5-6 3,1 0 4,0-1 0,-4-1 1,-2-1 2,2-4-3,-5 1-1,0 1 2,2 1-1,-3-5 2,-3 0 4,5 4 1,-5-4-4,5 1 5,-5-1-6,4 3 5,-4-3-3,0 0 8,0 0-2,4 2-3,-4-2-5,0 0 10,0 0-3,3 4 3,-3-4-8,0 0 1,0 0 0,0 0-3,0 0-8,0 0-35,0 0-45,0 0-63,0 0-60,1 3-79,-1-3-111,0 0-121,0 0-381,0 0-973,0 0 431</inkml:trace>
  <inkml:trace contextRef="#ctx0" brushRef="#br0" timeOffset="163380.6239">16458 12143 1,'0'0'216,"0"0"-6,0 0-1,0 0-7,0 0-1,0 0-4,0 0-5,0 0-1,0 0-3,0 0-2,0 0 1,0 0-8,0 0-3,0 0-4,0 0-7,3-13-8,-3 13-18,0 0-2,0 0-10,0 0-12,0 0-16,0 0-11,0 0-7,0 0-4,0 0-3,0 0-12,0 0-2,0 0-15,0 0 0,0 0-9,0 0-3,0 0-6,0 0-10,0 0 11,0 0-13,0 0 6,0 0-7,0 0 4,0 0 12,0 0-22,0 0 8,0 0-9,0 0 5,0 0-2,0 0-9,0 0 4,0 0-4,0 0 5,0 0 1,0 0-4,0 0-3,0 0 0,0 0-1,0 0 2,0 0 4,0 0-10,0 0 10,0 0-1,0 0-7,0 0 5,0 0-5,0 0 6,0 0 9,0 0-5,0 0-5,0 0-5,0 0 0,0 0 0,0 0 4,0 0-6,0 0 4,0 0 3,-6 11-2,6-11 2,0 0-5,-1 5 0,-2-4-2,3 2 3,0-3 11,0 0-8,-4 4 10,4-4-10,-3 1-7,3-1 7,0 0 3,0 5-6,0-5 1,0 0 1,0 0-2,0 0 5,0 0 2,0 0-4,0 0 2,0 0-4,0 0 7,0 0 0,0 0 3,0 0 1,0 0-3,0 0 3,0 0 37,0 0-4,3-14 10,-2 9 16,-1 1-9,3-3 15,-3 6 13,2-3 0,-2 4-2,2-4-9,-2 0-10,0 4-11,0 0-5,0 0-9,0 0-8,0 0-3,0 0-7,-4 22-4,-1-3 3,-5 9-2,3 2 6,-4 2-9,-4 13 2,5-12-5,-4 1 0,5-2-1,-3-3-22,-1-2-8,4 0 9,-1-1 4,1-4-3,2-7 0,-1 1-45,2-6-43,4-4-62,-1 2-44,0-6-28,1 1-54,0-2-39,2-1-15,-5-5-8,4-3 17,-1 2 31,2-4 29,0-1 34,3-1 33,-1-1 40,-1 2 46,1-3 49,0 4 51,1-2 51,0 3 33,-2 4 29,1-2 15,-1 2 11,-1 0 2,1 1-6,2-2-13,-1 5-8,-1-3-17,3 3 20,-4 1-1,15-1 0,-3 2-5,2 0-5,3 3-14,6-3-7,1 0-7,-2 5-11,4-3-2,-4 2 10,1-5-10,-8 2-14,2-1 2,-3-2 33,0-1 26,-4-1 10,-1 1-8,0-6-8,0 4-3,-2-6-16,-3 2 0,5-8-14,0 3-6,-6 2-5,0-1-6,1 1 8,-1 0-2,1 1 20,-2 5 6,0-2 6,-1 2-10,1 3-9,-2-1-12,0 3-12,0 0-5,0 0 4,-5 13-10,-1 4 5,-1 6-9,3 4 3,-4 2-4,-4 3 4,1-1-2,1 2-9,0-1 0,4-3 5,-2 0-14,-3 2 7,5-6 2,-1-5-5,0-4-15,-3-1-104,3-1-90,2-3-84,0-2-83,-2-2-74,2-5-285,0 3-786,0-2 348</inkml:trace>
  <inkml:trace contextRef="#ctx0" brushRef="#br0" timeOffset="164164.7862">15691 14147 55,'8'-13'350,"-4"4"-9,3 2-3,-3-3-28,-1 5-26,0 2-29,0-4-32,-2 5-27,-1 2-12,3 11-21,-6 0-16,0 9-14,-1 9-17,-3 0-12,0 1-5,-2-1-4,1-2-11,0-2 0,2 3-10,-1-11-15,2 4-6,0-4 4,0-2-24,0-4 103,3 0-12,0-4-12,0-2 15,1 2 28,0-2 17,0-1 19,1-4 16,0 7 27,-2-6 24,2-1 10,0 0-36,0 0-24,4-13-11,-1 2-23,1-5-15,3-7-23,2-3-13,2-3-7,0-4-22,6-13-8,3 2 3,0-3-14,2-3-9,-2 9-8,7 1-3,0 2-17,-8 15 0,5 3-7,-4 3-7,1 5-6,0 5-3,0 3-4,-4 5 5,-1 3-6,-2 4 3,-1 4-7,-4 3-3,1 7 1,-6-1-5,-4 4 8,-1 0-21,-6-2 1,-8-1-4,-2 2-22,-6 0-17,-2-6-24,-13 3-18,-2-7-20,12-4-24,-1-3-30,-11 1-44,15-4-37,-1-1-34,5-3-42,5 0-35,1 0-33,5-3-40,3 1-37,2 0-262,3-2-798,1 2 353</inkml:trace>
  <inkml:trace contextRef="#ctx0" brushRef="#br0" timeOffset="164975.7248">15976 14297 286,'2'-3'327,"-2"3"-31,0 0-26,1-3-34,-1 3-22,0 0-25,0 0-15,-7 16-18,0-7-13,0 0-13,-1 4-21,-3 0-8,3 0 4,3-1-24,-1 3-4,5-2 18,-2-2-3,4 1-7,2 3 13,1-3 25,3 0-19,3-2-6,1 1-2,3-5-11,6 3-10,0-4-10,5-5 6,-3 1-15,0-5 12,-6-3 2,-2 3 7,4-9-9,-5 3-5,-2-2-12,0-2 2,-6-2-6,1-1-1,-2 1-8,-4-3 1,-2 2-8,-4 5-5,-2-1-3,-4-1-2,-2 3-18,0 3 14,-1 3-5,-1 1 3,2 3 0,0 0 4,0 5-15,4-3 10,3 1-19,4 1-1,-4-1 0,7 3 1,0 1-5,2 1-4,3 1 12,5-1 7,8 5-6,2-5 0,3-3-13,2 2 19,2-2 1,1-1-2,0-5-5,-1 0 12,-2 1-11,-1-6 3,-4 3 2,-5-4 40,1 1 0,-5-4 0,3-2 6,-4 1 2,3-10 15,-2 1 8,-1 0 16,0-1 7,-7 5 7,2 0 8,-2 6-1,0 0 8,0 0 3,-2 1-9,-1 5-2,2-2-16,-2 3-10,1-1-6,-1 5-17,0 0-2,0 0-11,-4 16-4,-2-2-6,-1 14-2,-1 1-5,-4 15 1,1-11-10,-3 13-2,1 0 6,-1-2-5,-1 0-6,-1 4 6,6-13-11,-2 8 5,0 3-1,0-2-4,2 1-1,0-13-8,0-3 31,0 0 0,-4-1-6,7-1 2,-5 0-7,0-5-2,6-5 6,-2-8-8,4 3 0,0-4-5,2 1-13,0-7 22,-3 4-4,4 0 6,-1-3 18,1-1 75,1-2-4,0 0-5,0 0-20,3-17-6,1 6-10,0-7-2,3-4-8,4-3-45,-1-3-19,3-1 0,-2-5 0,9-6 0,-9 8 0,5 3 0,-2-3 0,4 3 0,-1 1 0,2 0 0,-4 7 0,6-4 0,-1 3 0,2 0 0,1 4 0,-2 3 0,0 4 0,3-1 0,-3 4 0,0 4 0,3 3 0,-3 3 0,-1 4 0,-6 1 0,-2 0 0,-3 1 0,-3 1 0,-2 0 0,-4 6 0,-4 2 0,-2-3 0,-12 3 0,-1-2 0,-7-1 0,-1-2 0,-12-2 0,10-4 0,-11-2-86,12-4-28,-2 0-32,3-4-22,3-1-22,2-3-19,6 4-36,4-4-34,0 0-47,5 2-40,3 0-42,3 1-49,1-2-37,1 3-291,5-2-848,2-1 376</inkml:trace>
  <inkml:trace contextRef="#ctx0" brushRef="#br0" timeOffset="165429.2133">16882 14389 228,'4'-5'484,"-1"0"6,-3 2-17,2 0-33,-2 3-44,2-5-43,-2 5-35,2-4-36,-2 4-32,0 0-20,0 0-27,-1 21-20,-5-6-13,0 0-13,-1 10-2,-3-1-15,0 4-14,-1-2-6,4-9-17,-1 10-10,-1-3-7,6-6-9,-2-1 0,-1-2-15,2-4-4,0 0-6,2-5-5,-1 1-2,2-2 26,0-2 70,-1 0 45,2 0 37,0-3 22,0 0 12,-1 5-3,1-5-14,0 0-16,0 0-26,5-15-21,2-1-100,0 0-77,3-1 0,4-2 0,-1-5 0,1-5 0,3 0 0,5-9 0,-4 8 0,4-8 0,-2 10 0,-4 1 0,2 1 0,-3 4 0,3 1 0,-5 4 0,1 9 0,-4-4 0,1 6 0,-4 1 0,6-1 0,-2 5 0,2 1 0,-2 1 0,0 5 0,2-1 0,1 1 0,-4 1 0,1 0 0,-5 0-76,2 1-339,-1-3-57,-2 3-46,-4-1-60,-1 0-444,-3 0-1108,-5 1 491</inkml:trace>
  <inkml:trace contextRef="#ctx0" brushRef="#br0" timeOffset="165605.9937">16915 14444 163,'-2'3'329,"4"2"35,2 0 11,3-1-14,4-1-16,6 1-41,5 3-6,2-3-28,3 0-26,-3 1-21,1-1-26,2 1-19,-11-1-11,6 0-22,-6-1-10,-1-2-52,-1-1-56,0 3-59,-4-1-46,-1-2-47,-4 0-51,-2 4-50,3-5-48,-6 1-276,4 1-596,-4-1 265</inkml:trace>
  <inkml:trace contextRef="#ctx0" brushRef="#br0" timeOffset="167152.1033">13888 13752 50,'5'-17'302,"-1"3"-27,-1-1-5,0 4-6,1 0-5,-1 0-7,-2 5-4,2 0 10,0 0-15,-3 2-18,0-1-17,0 2-16,2 0-20,-2 3-13,0-5-24,0 5-14,0 0-21,0 0-8,0 0 5,0 16-27,-5 0-10,1 12 4,-4 7-4,-1 12-7,-1 4-11,1 4 1,-2 0 2,-2 1-3,1 4-12,0-3 7,-6 23-5,7-27 15,-3-3 23,0 3 1,5-17-9,-3 9-6,2 0-8,-1-10-3,4-2-6,-4-2-8,2-2 7,4 0-4,-4-2-2,4-8-6,-2-2-6,2 2 2,1-4 1,1-3 0,-1 0 10,1-2-8,2 0-5,-3-1 4,2 1-8,1-3-2,-1-1 0,1-1-2,1-1 1,-3 0-2,2 1 4,1-5-3,0 5-2,0-5 4,1 3 30,-1-3 4,0 6 2,0-6 8,0 0 1,0 0 2,0 2-2,0-2-5,4 4 2,-4-4-8,0 0 0,13-2-4,-6 0-2,2 1-1,2 1-8,3 1-4,0-3-1,0 2-7,9-2-7,-8 4 9,9-1-6,-3-1-2,5 1 1,-1 3-1,3-4-1,10 2-5,6 2 2,-1 2 0,3 0-5,1 0-1,4-1-7,15 5 5,-15-3 2,-3-3 1,0 4 0,-1 0-2,0-2-4,-1 1 5,-6 3 1,2-7 0,-1 2-3,-12 0 3,10-1-3,-10 1 2,1-3 2,-2-1-4,0-1 2,-6 2-3,1 0 2,-9-2-3,8-1 8,-7 0 34,-5 3 1,1 1-4,0-3-7,-1 0 5,0 1-4,0-1-9,0-1-1,-2 1 0,4 0-2,-3-3-6,3 6 0,-2-3 0,-2 0-1,-1 1 0,1-1-5,-2 0-2,-2 0 0,2 3-1,-6-3-2,4 0-1,-4 0 3,7 0 2,-7 0-5,0 0-4,4 0 4,-4 0-5,0 0 4,5 2-1,-5-2 23,0 0 18,0 0 7,0 0-6,4 2-13,-4-2 20,0 0-12,0 0-4,0 0-3,0 0 0,0 0-3,0 0-1,0 0-5,0 0 18,0 0 23,0 0 1,3-5 9,-3 5 10,0-3-2,0 3 8,0 0 3,0 0 0,0 0-11,0 0-82,1-5 0,-1 1 0,2-4 0,0 0 0,-2-4 0,2-4 0,-1-1 0,2-7 0,-2-5 0,2-2 0,1-2 0,-1-2 0,0-15 0,4-2 0,-1 4 0,-2-1 0,4-1 0,0-1 0,0 2 0,-1 0 0,0-1 0,4-1 0,-4 1 0,0 0 0,1 5 0,0 0 0,-2 15 0,-1 1 0,-1 5 0,-1-3 0,4 12 0,-7 5 0,6-2 0,-5-2 0,1 9 0,-1 0 0,-1-3 0,0 7 0,0 1 0,0-9 0,0 9 0,0 0 0,0 0-105,0 0-180,-3 14-68,-1-5-70,-3 8-73,-6 7-75,-1 0-422,-13 10-1076,-3 0 476</inkml:trace>
  <inkml:trace contextRef="#ctx0" brushRef="#br0" timeOffset="167700.7794">14393 14444 250,'3'-4'301,"-3"0"-29,1 0-28,-1 4-25,0 0-27,0 0-11,-11 9-23,4 4-16,-3 2-9,-4 4-10,2-5-20,-1 7-14,0-1-4,-1 0-8,4-8-5,2 3 13,1-1 30,1-4-5,2-3-6,-2 1-2,3-3 14,-1 1 6,1-3 11,2 1 6,-2-1-11,2 1-1,-1-1 21,1-2-8,1-1-6,-3 4-13,3-4-8,0 0-10,0 0-2,0 6 2,0-6-2,0 0-2,0 0 4,0 0 15,0 0 17,0 0 5,0 0 4,0 0-4,0 0-11,11-14-13,-4 3-12,3-2-5,-1-1-9,5-5-12,-1-3-4,2 5-7,1-3 6,-4 0-20,2-1-5,0 11-5,0-11-6,-1 9 2,-2 3-11,2-2-4,-4 5 0,-1 0 1,2 2-5,-1 1 1,-1 2-4,2 4 1,-1-1-8,4 4-6,-3 6 5,0 3 6,-2 1-10,3 8 0,-3 1 2,0 1-5,-1 1 4,-3-2 10,2 0-10,-2 2-1,-1-8-3,-2 1 11,2-4-11,-3 1-4,3-5-29,-3-1-34,0-1-56,0-3-40,0 0-61,0-2-48,0 2-40,-3-5-50,3 1-60,0-3-53,0 0-321,-10-5-861,9 2 381</inkml:trace>
  <inkml:trace contextRef="#ctx0" brushRef="#br0" timeOffset="167911.781">14350 14628 106,'-3'-4'259,"0"0"8,-1 0-13,2 2-14,2 2-13,0 0-6,7-6-4,0 5-21,7-2-1,3 0-28,5 2-13,1 0-16,1 1-20,0 2-10,-1-4-7,1 3-23,-2 0-61,-10 0-55,3-1-72,-1 0-67,0-1-61,-4 0-179,0-4-452,-7 0 200</inkml:trace>
  <inkml:trace contextRef="#ctx0" brushRef="#br0" timeOffset="168588.7286">14431 13961 68,'0'-4'391,"0"0"-25,0 4-43,0-7-33,0 7-30,0-3-33,0 3-22,0 0-13,-3 15-25,-1-4-15,0 4-13,-2 2-15,-1 10 4,0-4-25,0 0 0,-3 1-11,3-7 38,5 1 5,-4-5-16,1-1-8,2-2-6,0-3-12,1 1-13,-1-3 46,1-1 18,2-1 16,-2 2-7,2-5 7,-3 5 12,3-5 1,0 2 8,0-2 5,0 0-3,0 0 12,0 0 11,0 0-15,0 0-21,0 0-12,3-18-23,-3 8-7,2-8-16,3-6-8,0-3 1,1-2-27,0-1-6,1 0-6,0 1-6,0 6-6,0-5-7,0 11-5,0 0-5,0 5-6,3-3 16,2 1-33,0-1 12,2 5-6,0 3 8,8-2-21,-3 5 8,5 0-7,-3 3 4,0 2-2,-6 3-8,0 0-2,-8 1-6,4-1 2,-5 6-8,-2-3 1,-2 4-13,-2-1-3,-5 7-2,-6-2-16,-6 0-13,-1 2-24,-5-1-15,-2-3-6,3 0-10,0-4 3,1 3 13,1-3 11,6-1 8,5-6 8,0 1 0,3-2 10,2 2 2,0 0 3,2-2 0,2-1 9,0 0 2,6 5 5,1-4 3,6 2 4,2-2 7,9 3-2,-2 3 2,-1-2-2,1 4 10,-1-4-1,2 3 9,-2 3-3,-3 1 1,-5-4-2,-2-1 2,-3-2-1,0 0 5,-4 0 5,-3 1 3,1 2 6,-4-2-2,-3 0 3,-4 0 2,-5 2-2,-7-3-2,-4 3 3,2-4 1,-1-3-3,-3-1-2,4 0-2,-3 0-1,5-1 0,4 1-1,0-2 0,5 1-60,-3 1-37,8-1-51,0-3-39,3 4-53,-1 1-69,5-1-88,-5-4-60,5 4-270,0 0-787,2-6 348</inkml:trace>
  <inkml:trace contextRef="#ctx0" brushRef="#br0" timeOffset="170742.7287">6432 2189 158,'3'-3'275,"-3"3"-15,0 0-17,0 0-14,0 0-12,0 0-4,0-2-13,0 2-10,0 0-19,0 0-17,0 0-9,-7-3-12,7 3 1,-6-1 3,2 0-14,0-1 12,4 2-24,-15-3-9,9 3 9,-3-2 6,-2 1-12,0 2-14,-5-3 5,-5 1 1,0-1 10,-3 4 3,2-4-4,-4 2-4,2 0 6,-4-3 4,0 6-2,-2-1-3,2-2-3,-3 2-6,3 1-8,-11-3-5,10 0-3,0 1-1,-1-1-13,-9-3-1,9 1-8,-11-4-5,2 5 3,-2-4-5,0 0 8,-1 3 23,1-2 3,2-1-4,-1 1-1,1 1-7,-1 1 0,2-2 12,-4 3-2,11-3-2,4 1-6,-4 2-11,3-1 4,0 0-7,1 1 1,1-1-7,1-2-4,-4 2-5,5 1 3,0 1-14,0-3 0,-1 2 3,1 0-7,-3 1 0,3-2-6,-1 2-2,2 0-3,-2-2-1,1 2-4,1-3 1,1 1 2,5 2-10,-3 0-5,2-1 6,5-1-1,-5 2-1,1 0-3,4 2-4,4-1 1,0-1 5,1-1-1,2 1-3,2-2-5,4 2 3,-9 0 12,5 0-13,4 0-5,-6-2 11,6 2-1,-5 2 0,5-2-6,0 0 3,0 0-7,0 0 7,-4-3-1,4 3 2,0 0-4,0 0 1,0 0 3,-6-2-3,6 2 3,0 0 0,0 0 5,0 0-8,0 0 0,0 0-2,0 0 2,0 0 8,0 0-10,0 0-2,8-11-2,-3 6-7,2-6-7,1 0-8,6-9-8,2 2-5,2-2 2,-1 2 3,1-6 3,2 3 2,-2-2 2,-1 0 3,0 2-7,1 0 17,-1 0-2,-6 7-2,-1 1 1,3 2 4,-9 5 1,2-2 0,-2 2 1,2 3 0,-3 0 1,-2-1 0,2 2-3,-2-1 11,-1 3-7,0 0 2,0 0-6,0 0 7,-11 13 1,1-4-1,-4 1 4,-6 4 0,-1 1 1,0 4 3,1-2-4,-2-2 2,1 1 3,-2 1-2,5-4-1,4-4 0,1 1 4,1-2 0,4 0-4,1-2 1,2 0-6,-1-2 6,3 0-5,-1-3 0,1 1-2,2 2-6,1-4 8,-4 1 0,4-1 3,-2 4 2,2-4-8,-3 5 3,3-5 5,3 5-5,0-2 2,0 1 2,4 4-1,-3 0 0,7 5 6,1-2-6,6 6 5,0-2-1,2 3-4,1-1 6,0 0 5,13 9-3,-2 2-2,-6-12-4,-4 1 2,5 0 4,0-3 2,-6-4-7,0 1 2,-8-3 5,2 1-11,-9-4 6,2-1 0,-2-2 0,-3 1 4,1 1-9,0-2 5,-4-2 7,7 3 8,-7-3 11,5 2 0,-5-2-3,0 0 1,4 3-6,-4-3-2,0 0-1,0 0 0,0 0 0,0 0-7,0 0 11,0 0-12,0 0-1,7 0 1,-7 0-3,0 0 0,0 0-8,0 0 5,0 0-2,0 0-17,0 0-40,0 0-44,0 0-34,0 0-52,0 0-45,0 0-82,0 0-84,5-8-97,-5 8-364,-4-14-930,4 14 411</inkml:trace>
  <inkml:trace contextRef="#ctx0" brushRef="#br0" timeOffset="172137.8413">15568 15595 202,'5'-11'369,"-3"6"-5,1-2 2,0 1-8,-1-1-25,0 5-33,-1-3-33,-1 5-20,0 0-41,3 13-7,-4 1-20,-2 12-10,-4 3-20,0 3 11,-2 2 3,-5 13-13,0-14-9,4 2-20,1-5-2,-3 2 21,2-5 8,2-1-12,-1-2-11,4-9-11,1-3-9,1-3-14,-1 3-4,-1-3-3,5-4 34,0 1 13,-1-2 22,-1-1 19,0 1 26,2-4 0,-2 3 10,2-3-1,0 0-24,0 0-15,3-12-14,0 3-14,1-4-18,0-3-13,4-1-14,1-11-3,2-2-15,-1 0-3,7-13-74,-5 9 0,7-11 0,-2 3 0,4 3 0,-4 9 0,1 7 0,2-5 0,1 6 0,0 4 0,1 2 0,0 4 0,1 4 0,-1 6 0,-1-1 0,-7 3 0,1 3 0,-6 1 0,3 3 0,-4 3 0,-4 0 0,-2-1 0,-2 4 0,-5 2 0,-6 1 0,-2 1 0,-10 1-77,0 2-89,-1-4-30,-3-2-33,-10 2-33,11-5-35,-3-5-24,4 2-18,2-3-11,0 2-18,7-2-26,5-2-40,4 2-31,0 0-251,3-1-775,1 1 343</inkml:trace>
  <inkml:trace contextRef="#ctx0" brushRef="#br0" timeOffset="172946.1238">15903 15886 241,'3'-5'346,"1"0"7,-1 0 9,-2-1-17,2 3-22,-1-1-34,-2 4-28,1-5-29,-1 5-24,0 0-16,0 0-22,-18 12-20,7-1-10,-1 4-12,-2 2-14,-3 0-19,3 3-2,4-5-16,2 2-14,1-3-5,3 2-10,-1-1-3,5-3-4,2 0-2,1 1-5,2 1 2,2-7 6,7 0 0,-2-2 3,0-2-5,2-5 0,3-1 2,-3-2-2,0-3 8,1 1 2,-3-5-5,-1 0-12,-1 0 10,2-3-3,-7-1 1,2-6-3,-7 6 3,0-1-5,-3 1-7,-2 4-5,-1 0 1,-1 4-10,-4-1-1,-2 5 1,-1-2-2,1 4 0,1 4-6,2-2 1,-1 3-2,3-1-5,2 3 0,1 3-3,1-2-4,3 0 2,1 1-6,1 0 10,6 0-9,1 1 6,0 0 4,7-2-1,6-6 0,0 2 2,3-2 6,-3-1-8,2-2 7,2-1 4,-2 0-5,-2-3 2,-3-4 21,-2 5 10,2-8 4,-1-4 10,-6 7 8,5-9 8,-1 0 9,-3-1 4,0-1 9,-2-2 4,-3 7 9,2 2 5,-4-1 5,-2 6 9,1 2 6,-1 2-17,0 0-13,-2 1-14,1 1-15,-2 4-12,0 0-3,0 0-4,-3 29-9,-2-3 0,-3 6-8,-6 17 14,1 1-24,-5-1 5,3 2-2,-8 25-3,9-23 33,-1-1 14,2 2-10,2-2-8,-1-2-8,-2-1 3,3-2-6,-2-1-8,6-17-3,-4-2-3,1-1 3,2-2-5,2-7-4,-1-5 3,4-4-10,0-1-44,2-2-32,-2 0-63,1-5-76,2 0-51,-8-6-58,8-2-21,-3-8-14,4-2 2,1-7 13,3-2 26,-1-2 25,0-1 32,3-3 21,0 1 25,2 1 37,0 3 43,1-2 38,4 1 36,-1 1 28,1-2 30,2 4 25,-1 2 33,1 2 26,2 2 17,0 1 6,3 0 10,-4 2 8,7 2-1,-4 1 2,1 4-12,4-1-8,-4 0-13,-1 5-10,4 0-10,0 4-6,-10 2-18,7 2-1,-7 3-5,-4-3-6,0 6-3,-4 1-6,-6-1-1,-2 4 2,-2 2-4,-6-2-3,-5 5-4,-5 1 3,-1 4-2,-6-6-2,0-6-28,-10 3-32,8-5-17,3 0-22,3-8-36,0-3-31,6 1-32,3-2-22,0-3-18,4 1-18,3-1-21,0-1-18,5 4-24,0-2-29,2-1-31,3 4-234,1-1-630,3-1 278</inkml:trace>
  <inkml:trace contextRef="#ctx0" brushRef="#br0" timeOffset="173676.533">16924 15925 72,'3'-5'330,"0"3"6,-2 0 1,-1 2 4,5-7-1,-4 6 6,-1 1-30,4-4-29,-4 4-32,0 0-24,0 0-30,0 0-14,0 0-22,-4 13-3,0-2-8,-2 5 23,-4 0-5,0 7-14,2-6-15,-5 8-5,2 0-7,1 0 3,-1-2-13,1-8-7,4 1-8,-1-1-9,0-5-9,2 1 1,1-1-12,-1-2-6,2 0-5,-1-1 2,3-1 18,-1-2 9,1 1 18,-2-3 15,3-2 19,-3 2 24,2 1 14,1-3 4,0 0-12,0 0-21,0 0-14,6-14-22,-4 6-12,4-7-17,1-1 5,0 1-10,4-9-10,-1 0-61,3-2-15,1 2 0,-1-1 0,2 0 0,2 2 0,0-4 0,-1 7 0,2-2 0,-1 4 0,0 3 0,-2 6 0,-4 1 0,5 0 0,-2 4 0,0 2 0,-3 2 0,-1 2 0,-1 1 0,-3 5 0,-1 0 0,-2-2 0,-3 5 0,-2 4 0,-5 9 0,-3-9 0,-4 5 0,-4-1 0,-3 0 0,-6-2 0,3-1 0,-3-3 0,2-2 0,1 0-23,0-4-19,7 1 5,0-4 3,8-1-1,1 1 9,1-1 2,3-3-5,1 3 3,-1-2 6,4-1-6,0 0 5,0 0-9,21-1 11,-5 2 4,-1-1-5,8 0-9,-3 3 11,2 1 2,-1 6-3,-7 0 9,0-5-6,0 5 1,-1-1 7,-2 6-4,-2-5 0,-5-1 6,2 1 1,-5 0 9,-1 2-7,-3-2-3,-4 4 8,0 0 8,-7-2-1,-3 1-3,-4-3-8,-2-1 8,-2-2 6,-2-6-4,-1 3-4,2-6 14,0-1-17,0-2 7,3-1-50,0-2-35,2 0-46,4 0-43,3 0-39,0 0-31,4-4-44,-2 4-44,4 1-45,0 0-50,5 2-69,-1-2-337,1 2-893,0 0 395</inkml:trace>
  <inkml:trace contextRef="#ctx0" brushRef="#br0" timeOffset="174868.0513">13910 15688 169,'1'-19'281,"2"2"-2,-3 1-5,5 5-3,-3-2-14,-2 1-6,5 0-7,0 0-18,-2 1 13,-2 3-8,1 1-9,0 2-22,-2 2-13,2-2-21,1 1-14,-3 1-17,0 3-23,1-3-8,-1 3-8,0 0-5,0 18-10,-1-1-14,-5 12-7,3 5-2,-4 0-4,0 10-3,-4 0 10,3 3-21,1-13 4,1 0-8,-5 12 7,-1 0 37,-2 0-5,0-2-8,-1 2 3,4-14-3,-1 13 25,-3 0 4,4-14-30,-1 4-9,2-3-5,1-3-1,-2-1-8,5 0-5,0-3-1,-1-7-3,3-3-5,2-1-1,-2-2-1,3-3 5,-1-3 25,1-1 1,1-1 21,-2-1 5,2 2 15,0-1 11,0-4 4,-1 5-2,1-5 12,0 3-17,0-3-6,0 0-9,0 0-8,0 0-7,4 0-9,-4 0-4,0 0-9,9-5-6,-5 4 4,3 0-11,-7 1-3,11 0-5,0-1-8,2-1 0,8 4 7,-2-2-7,7-3-2,0 6-12,1-1 9,2 4-3,12 0-5,-2 2-3,2 2-10,1-1 5,2 4 3,1-1 5,-1 1-8,2 0 6,-2 3-12,3 1 5,-7-7-1,4 1 3,-2-4 0,-2-2-1,-2 5-5,-9-6 9,2-1-8,-4 0-14,-2-1 12,-2-5 5,-6 3 2,-2 1-3,-4 2 4,-3-4 16,2-1 24,-5 2 28,2 0-7,-4 2 5,-3-2-9,7 0-38,-7 0-26,4 0 0,-4 0 0,6 0 0,-6 0 0,0 0 0,3-3 0,-3 3 0,0 0 0,0 0 0,0 0 0,0 0 0,5-2 0,-5 2 0,0-7 0,3 4 0,-3-4 0,2-4 0,-2-1 0,0-6 0,1 2 0,-1-11 0,0-2 0,0-5 0,0 2 0,0-17 0,2-1 0,2 1 0,-2 1 0,3-2 0,0 0 0,5 2 0,-3-3 0,2 18 0,2-17 0,-1 0 0,2 4 0,-2-4 0,2-4 0,-3 10 0,1-1 0,-3 13 0,2 2 0,-4 6 0,1-2 0,-2 8 0,-1 7 0,1 0 0,-4 3 0,2 0 0,-1 4 0,1-1 0,-1 3 0,-1 2 0,0 0 0,0 0-52,0 0-196,-3 17-41,0-6-31,-1 1-58,-3 4-38,-3 8-56,0-3-62,-4 1-380,-3-1-990,-4 2 438</inkml:trace>
  <inkml:trace contextRef="#ctx0" brushRef="#br0" timeOffset="175408.6777">14181 16075 25,'2'-5'304,"3"1"-6,-3 0-30,1 1-24,-3 3-28,0 0-19,0 0-18,0 0-5,-1 13-8,-3-4-5,-2 8-4,-2 5-2,-2 1-7,3-5-13,-5 2-12,5-3-16,-1 0 12,-3 3 17,2-7-6,2 3-13,3-8-4,-2 3-12,3-4 37,1 1-6,-3-4-11,3 0-3,0 1-5,-1-4 16,3-1 3,-2 5 2,2-5 7,0 4 4,0-4 2,0 0 3,0 0-4,0 0 19,0 0-1,0 0-9,0 0-15,9-6-18,-3-3-7,5-2-14,2-3-9,2-3-10,5-3-17,-2 1 6,5 0-10,-5-4-7,2 2-3,-2 3 3,2-4-3,-1 4-7,-3 1-1,-2 5 5,-5 2 10,0 0-15,0 4-1,-3 0-8,-1 1 0,0 4-3,-1-2-4,-2 1-4,1 1-14,-3 1 8,8 5 6,-3 3-12,-1-1 2,-1 7-2,-1 4 1,3 5 2,-1 4-6,-1 0 3,-3-1-2,3-3-6,-3-2 5,0-1-1,0-1-2,2 0-5,-2-1 1,-2-3 1,2-3-8,-3-4-32,3 4-28,-3-6-38,3 5-34,0-6-49,-1-3-36,1 4-54,0-6-38,0 4-26,0-4-42,0 0-31,0 0-19,0 0-28,-13-7-251,9 3-770,-3-2 341</inkml:trace>
  <inkml:trace contextRef="#ctx0" brushRef="#br0" timeOffset="175635.1518">14179 16213 290,'0'0'316,"0"0"3,-4-5-24,4 5-23,0 0-19,0 0 25,0 0 10,0 0-5,18 9-22,-2-6-23,6 3-24,-1 0-19,3-1-19,-1-4-15,-2 1-31,2 1-48,-4-5-64,-3-1-83,-1 0-69,-3 1-74,3-3-79,-7 2-276,0-2-609,0 1 270</inkml:trace>
  <inkml:trace contextRef="#ctx0" brushRef="#br0" timeOffset="178524.7026">3691 2214 92,'3'-4'217,"-3"2"-9,2-3-14,-2 5-5,2-2-8,-2 2 2,0-5-14,0 5-7,0 0-10,0 0-2,0-3-21,0 3-12,0 0-5,0 0-15,-8 0-11,4-2-13,4 2-1,-10 1-9,4-1-8,-4 1-6,2 2 2,-5 2-9,0 0-4,-3 4-5,-3 1 3,-2 1-3,0 2-4,-3 3 27,-1-5-1,1 9-4,1-3-6,-2-1-1,-2 1 9,3 0-9,-3-3-3,2 5 0,4 0 2,-10 8-3,4-9 5,-7 8-12,3 1 9,7-8-6,-9 8 4,-3-1 20,1-1 4,0 3-28,1-3 26,9-8-12,-9 8-7,0 0 9,7-7-27,-8 4 15,3 1 2,6-6-11,1 0-5,-11 7-10,12-6 13,-2-2 4,2 4-7,-1-3-7,-2 2 13,-7 7-10,10-4-3,-11-2 2,11-1-2,-7 5 3,5-5-12,2-1 4,-2 3 7,-6 3-16,11-6 8,-2 0-4,2-1 1,1 1-1,1-2-1,-5 1-5,7-1 10,4-7-20,0 3 13,5-5 1,-2 3 0,2-3-5,2 0 3,-1-4 1,1 2 2,2 0 4,-3 2-7,1-2-2,-1 1-12,0-2-9,3 0 32,-2 1-18,2 2 7,-3 0 3,-1-1-4,0 2-3,0-2 6,1 2 0,0-1-2,0 0-3,1-3 4,2 3-9,0-2 4,-2-2 0,2-1 4,1 1 2,2 1-10,-2-1 4,-1 2 2,0-5-1,2 5-3,-5 0 9,4-1-20,-4 4 16,2-1 4,-4 2-6,-2 2-9,4-3 9,-3-1 7,3 1-5,-1 0-2,0 0 2,2-1-2,-3-2 1,5-1 6,1-1-2,-1 3-2,2-5-1,2-1-5,0 0 23,-4 4 8,1-2 15,3-2 14,0 0 12,-2 1 12,2-1 3,0 0 1,0 0-1,0 0 3,0 0 1,0 0-14,5-17-4,-5 8-13,7-8-4,-4-1 0,3-7-9,-1 0-11,2-2 0,0-2-6,3 0 0,-3 0-7,-1-3-1,1 3 5,0 2-8,3-2 0,-6 3-4,3 0 1,-3 9-7,3-1 3,-2 2-1,-4-3 2,5-5-2,-2 8-2,0 2 2,-1-3 3,1 1-8,-1 0-3,0 1 14,0 5-6,-1-1-3,0 6-10,-1-2 8,-2 1 5,2 1-3,1 2-6,-2-2-1,1 1-3,-1 4 2,0 0 2,0 0-5,0 0 0,0 0-5,0 0 1,-8 13-1,2 3 6,0 2 8,-2 7-5,-3 3-2,2 2 7,-2-1-9,-2 3 7,6-2 1,-4 2-3,1 2-1,0-3 1,-2 1 7,3-2-4,2-3 0,-3 0-1,3-5 1,1 3-1,1-8 0,0-6-4,3 0 10,-1 0-3,0-3-2,0-1 2,2-2-6,1 0 5,0-1-3,-3 0 2,3 0-2,0-4 0,-3 5 3,3-5 0,-1 2 2,1-2-1,0 0 1,0 6-3,0-6 1,-1 3-3,1-3-3,0 0 7,0 0-3,-2 3 1,2-3 0,0 0 2,0 0-3,0 0-3,0 0-2,0 0 3,0 0 6,0 0-5,0 0-5,0 0 3,0 0 3,0 0 6,0 0-9,0 4-3,0-4 5,0 0-4,0 0 0,0 0 1,0 0 0,0 0 0,0 0-5,0 0 5,0 0-5,0 0 2,10 0 0,0-2-4,4-1 9,8-1 1,5-1 0,1 1-3,12-3 5,-13 1-2,12-2 4,0-1-3,-12 4-4,4 1-3,-3-3 11,-1 0-2,-3 1-3,-3 4 2,-4-2 1,-3 1 0,0-2-5,-1 5 6,-6-3 1,1 2-5,-2 1 3,0-3-1,-2 3 2,0-1 0,-4 1-2,6-4-2,-6 4 2,4 0 3,-4 0 1,4-3-6,-4 3 4,0 0 3,4 0-6,-4 0 0,0 0 5,5-2-7,-5 2 1,0 0 0,0 0-2,0 0 5,0 0 0,0 0 6,0 0-7,0 0 0,0 0 1,0 0 0,0 0 3,0 0-7,0 0-1,0 0 5,0 0-3,0 0 3,0 0-3,0 0 1,1 5-10,-1-5-40,0 0-37,0 0-46,0 0-62,0 0-56,0 0-71,0 0-120,0 0-338,4-13-843,-4 9 373</inkml:trace>
  <inkml:trace contextRef="#ctx0" brushRef="#br0" timeOffset="184240.2418">7328 15780 95,'0'0'426,"1"-5"7,-1 5-25,0 0 3,0 0-8,0 0-22,0 0-8,0 0-10,0 0-25,0 0-23,0 0-19,0 0-17,0 0-18,0 0-16,-2-5-19,2 5-19,0 0-8,0 0-9,0 0-8,0 0-16,0 0-17,0 0-18,0 0-11,0 0-6,0 0-9,0 0-17,0 0-9,0 0-3,0 0-9,-3-2-10,3 2 1,0 0-4,0 0-9,0 0-5,0 0-3,0 0-10,0 0 4,0 0-5,0 0-4,0 0-2,0 0-3,0 0 0,0 0 4,0 0 7,5-4-17,-5 4 6,0 0-4,0 0 4,0 0-20,0 0 7,0 0-2,0 0 8,0 0-5,0 0-1,6 0 0,-6 0-8,0 0 1,6 0 4,-6 0-2,5-1-7,-5 1 14,0 0-3,0 0-12,0 0 4,0 0 3,0 0-5,0 0-3,6 1 3,-6-1 1,0 0 6,3 3 0,-3-3 5,0 0-7,0 0 1,0 0 4,0 0-3,0 0-2,0 0 1,0 0 13,0 0-7,0 0 2,0-9-10,0 2 5,0-6-1,1 4-9,0-4 10,-1 1-2,2-4-3,-2 1 0,4 3-5,-4 0 11,0 1-1,0 5-2,2 0 1,-2 0-4,0 1-7,0 5-5,2-3 3,-2 3-6,0 15 16,2 10-6,-2 9 6,0 0-5,0 16 4,-1-1 3,-4 1-4,5-2 3,-4-11-1,2-3 1,2 2-4,-1-2 7,1-7-2,0 3-3,1-12 4,-1-1 1,0-6-4,0-2 3,0-2 0,0-2 3,0 0 12,2-1 10,2-2 30,-4-2-5,6-10 1,2-2-17,5-9-7,1 2 10,0-7-8,3-3-7,4-10-1,0 0-9,1 0 14,-1-8-17,1 6 2,-2 1-1,1-4 5,0 1 5,-4 11-10,0 6 0,-4 1-1,-1 2 4,-3 12-13,-2 2 6,-3 2-12,0 1 0,-1-1-3,0 4-43,0-1-17,-3 4-8,0 0-34,4 12-33,-3-3-33,-2 4-48,1 3-60,-4 2-57,1 6-42,0 2-58,-1 2-66,-3-2-377,3-2-958,-2 2 425</inkml:trace>
  <inkml:trace contextRef="#ctx0" brushRef="#br0" timeOffset="184435.9533">7672 15993 2,'0'0'305,"0"0"-15,7-7 12,-6 2 9,1 2 7,-1-1-20,-1 4-27,3-3-35,-3 3-27,0 0-26,0 0-14,0 0-6,0 15-10,0-1-22,-4 5-3,1 6-16,-3 6-7,-2-2-17,0 0 0,3 0-9,-1-3-4,2-2-6,0-4-14,0-2 2,-2-2-8,3 1-3,2-5-28,-1-7-104,-2 1-63,3 0-93,1-6-97,0 0-244,0 0-631,8-14 280</inkml:trace>
  <inkml:trace contextRef="#ctx0" brushRef="#br0" timeOffset="184618.1957">7827 15903 72,'7'-16'340,"-5"5"-32,1 1 5,0 1-2,-1 2-34,0 2-15,1 0-37,-1 1-27,-1-1-37,-1 3-93,0 2-85,0 0-90,0 0-91,0 0-172,0 0-399,0 0 177</inkml:trace>
  <inkml:trace contextRef="#ctx0" brushRef="#br0" timeOffset="185011.7437">8032 16041 180,'3'-4'266,"-1"0"-27,-1 0-19,2 0-21,-2 1-19,1 0-21,-2 3-17,2-4-14,-2 4-15,2-4-8,-2 4-9,1-3-13,-1 3-8,0 0 4,4-1 15,-4 1 10,0 0 18,0 0 11,0 0 10,-1-5 2,1 5 21,0 0-23,-3-4-21,3 0-5,-3 0-12,1 0-2,-1-1-15,-3 2-11,1-1-6,-4-1-8,1 2-4,-2 3-11,-5 0-3,2 3-6,-3 0-9,2 2 3,-1 4-7,5-1 1,-2 2-13,1 1-3,4-2 3,1 1-4,4 2-5,-1 0 6,1 0-10,2-2 4,6 3-2,2 0-6,2 0 1,1-1 13,7 1 1,3 0-2,-2-1 4,-1-2 3,4-2 2,-8 0-9,-3 2 2,-2-3-3,-2 1 9,0-2-5,-2 3 1,-2 1 6,-3 2-5,-4 3 7,-7-1-1,-3 5-3,-6-4-2,-1-1-3,-2-2-2,-1-2 6,0-1-5,3-4 0,6 0 5,-5-4-9,3-4 1,4 0-10,-1-1-19,7-1-31,2-2-35,-1-3-35,2-1-34,2-1-45,4-6-43,2 1-56,2 0-54,1 2-194,4 1-591,4-3 262</inkml:trace>
  <inkml:trace contextRef="#ctx0" brushRef="#br0" timeOffset="185228.6293">8218 16090 161,'9'-3'345,"-4"0"14,2-1-2,-1 2-32,-3 1-31,-3 1-29,4-1-35,-4 1-23,5 5-20,-5 1-12,-1 5-23,0 6-9,-2 1-12,-3 9-18,2 1-5,-3 0-11,2-3 4,-3 0-25,3-1 0,-1-3-8,-1 1-8,4-1 1,-2-7-11,3-2-12,-2-2-11,3 1-91,-4-5-67,3 3-88,-1-5-88,-1-2-275,1-3-629,3 1 280</inkml:trace>
  <inkml:trace contextRef="#ctx0" brushRef="#br0" timeOffset="185421.8294">8332 16098 48,'3'-21'286,"1"3"7,-4 0-8,2 3-21,0 5-25,-1 4-24,-1-2-24,1 1-41,0 2-77,-1 1-78,2 1-78,-2 3-54,0 0-167,0 0-328,8 5 145</inkml:trace>
  <inkml:trace contextRef="#ctx0" brushRef="#br0" timeOffset="185609.3266">8552 15969 222,'4'-8'327,"1"-4"25,-1 5 1,-1-1-24,1 4-37,-3-1-22,2 0-31,-3 5-35,0 0-10,0 0-20,-1 18-4,-4 9-22,-2 3 36,-1-1 4,-5 14-18,1-10-23,0 15-9,0-17-12,-4 10-14,6-9-8,2-3-13,-2 0-12,0-6-2,3 2-10,0-8 5,1-5-13,1 1-8,2-6-12,-2-2-83,0 1-59,2-5-67,-2-2-43,5 1-32,-10-7-34,7 1-33,-3-4-26,3-1-208,-1-5-591,1-1 261</inkml:trace>
  <inkml:trace contextRef="#ctx0" brushRef="#br0" timeOffset="185794.2447">8372 16291 1394,'-3'-10'-68,"3"-1"51,-1-5 49,1 7 42,1 2 54,-1 3 39,0-2 20,1 1 16,-1 5 8,3-5-2,-3 5-7,2-6-24,5 3 3,1 2 4,2-1-16,7-1 11,8 1-11,-2 0-19,2-2-9,3 0-23,-1 1-4,0 1-12,-1 0-12,-3 1-8,0 0-9,-6 0-7,-3 2-8,0-1-2,-6-1-5,-1 1-1,0 0-7,-7 0-40,9 0-25,-9 0-52,7-2-59,-7 2-47,0 0-53,0 0-60,11 0-74,-11 0-247,0 0-664,10-2 294</inkml:trace>
  <inkml:trace contextRef="#ctx0" brushRef="#br0" timeOffset="187360.3304">9814 16021 185,'2'-2'232,"-2"2"-24,0 0-19,1-4-21,-1 4-18,0 0-14,0 0-13,0 0 8,4 11-6,-4-6-6,0 1-4,0 0 7,-4 0-8,3 3-8,-2-5-7,1 2-6,-1-1 6,2 2 8,0 0-3,-2-2-13,3 0-7,-2-2-2,0 1-9,2-2-5,0-2 23,-1 6 10,1-6-16,-2 4 29,2-4 17,0 6-1,0-2 33,0-4 15,3 2 0,-3-2-10,1-12-19,2 8-16,0-4-15,1-1-9,0-3-16,0-1-5,1-1-7,-1 3-5,0-5 8,-1 7 5,-2 0 0,-1 1-7,0-1-4,-1 1-4,-3 3-14,-3 0-12,-8 5 1,-5 5-9,-7 4-5,-9 13-2,0 3-2,-1 4-8,1 7-2,0 1 8,5 3-12,3-1 1,6-1-5,8-8-3,5 0 0,1 0-4,6-3 5,6 1-4,3-3 2,6 1-1,3-7 2,5-1 6,1-2-1,5-8-4,0 1 8,1-5-13,-1 4 5,0-12 1,-1 2-4,0-6-2,-2-1-1,-3-2 1,0-1-20,-8 3-62,6-4-34,-3 0-57,-4 0-71,-2 9-61,-3-6-75,0 2-87,-1-1-318,-2 2-843,0 2 374</inkml:trace>
  <inkml:trace contextRef="#ctx0" brushRef="#br0" timeOffset="189130.8477">13810 17094 199,'3'-9'278,"-3"-3"-3,1 1-3,1-1-2,0 2-2,-2 1-3,1 2-3,0 4-3,-1-2-29,1 1-24,-1 4-17,0 0-17,0-7-26,0 7-41,0 0 15,0 0-13,-2 22 0,-4-6-21,1 13-6,-1-1-5,-1 2 1,-2 4-3,-1 0 16,-4 12-6,2 0 6,0-14 6,-5 11 10,5-10-4,-1-2-5,-2 14-9,-4-4-7,2 0-3,3 2-14,2-13 4,0-1-10,1 3 3,-2 11-5,3-12-8,2 0-5,0-2 30,1 1-2,1 2-6,3-4-7,-3-1-8,2-8 1,0 3-8,1-6-4,0 1-3,2 0-2,-3-2 9,1-1-4,3-14 21,-6 23-6,6-23 1,-4 16 5,4-16-16,-3 15-3,3-15-8,0 0 7,-5 15-8,5-15 3,0 0-5,0 0-7,-5 14-5,5-14 8,0 0-6,0 0-2,0 0 0,0 0-4,0 0 1,-4 14-4,4-14 2,0 0-9,0 0 4,0 0 3,0 0-5,0 0 4,0 0-7,0 0 1,0 0 0,0 0-5,0 0 2,0 0-1,0 0 2,0 0 4,0 0 2,0 0 0,0 0 12,16 12 6,-16-12 4,0 0 9,24 3-3,-24-3-10,39 5-2,-16-3 4,3-2-6,1 2-3,13-1-5,-1 1 3,-1-2-2,6 0-2,-3 0 5,2 2-6,-5 1-1,0-6-3,2 3 10,-12 4-11,2-1 0,-1-6-2,-4-1-1,2 4-4,-4 0 9,1-4-5,-5 2 1,-19 2 3,32-3-4,-19 0-1,-13 3-7,31 2 10,-31-2-7,22-2 18,-22 2-16,22 0 0,-22 0 1,0 0-4,34-2 19,-34 2-18,20 4 2,-20-4-1,24 0-1,-24 0-4,19 1 3,-19-1 6,21 4-6,-21-4 13,0 0-11,30 1 4,-30-1-9,0 0 12,19 2-5,-19-2-1,0 0-1,0 0-4,19 6 8,-19-6-2,0 0-2,0 0 0,0 0 0,0 0 2,18 4 4,-18-4 2,0 0 2,0 0-5,0 0-1,0 0 1,0 0 6,0 0 3,19 3 4,-19-3-13,0 0 2,0 0 2,0 0 0,0 0 1,19 1 5,-19-1-6,0 0-1,0 0 0,0 0 5,0 0-12,0 0 12,0 0 0,0 0-8,0 0-2,0 0 10,0 0 7,0 0-11,0 0 15,0 0-19,0 0 9,0 0-2,0 0 3,0 0-5,0 0 0,0 0 16,0 0 11,0 0 21,0 0-6,0 0 5,0 0-1,0 0-5,0 0-8,0 0 4,20-9-8,-20 9 0,0 0-9,3-15 8,-2 6-24,3-1 14,2-4-2,-2-2-1,5-9 2,-2-1-7,4-3-10,-1 3 0,0-5-5,1-3 2,2-8 3,1-6-2,-1 1-7,0 2 0,0-3 0,0 3 0,-6 1 0,0 9 0,4-10 0,-4 9 0,1-10 0,1 12 0,-2 0 0,2 2 0,1 3 0,-3 0 0,0 3 0,0 3 0,-2 8 0,1-1 0,-3 7 0,1-1 0,0 0 0,-4 1 0,3 4 0,-1-2 0,-2 7 0,2-7 0,-2 7 0,2-7-20,-2 7-67,1-3-35,-1 3-47,0 0-27,0 0-33,0 0-30,0 0-43,-17 10-37,10-5-42,-1 0-43,-8 4-58,-2 5-382,-6 1-935,1 3 413</inkml:trace>
  <inkml:trace contextRef="#ctx0" brushRef="#br0" timeOffset="189751.6827">14066 17844 204,'3'0'267,"-3"-5"-6,0 5 2,7-7 1,-4 2-10,-3 2-10,0 3-11,0 0-22,4-4-8,-4 4-32,0 0-10,0 0-25,0 0-4,0 0-14,0 0-11,-7 20-17,-1-9 10,0-1 18,0 7-9,-1-4-13,-3 0 5,2 3-17,2-2-8,-5 7 14,3-9-1,4-3 0,-2-1-16,1-1-3,3-2-18,1-3 5,-1 3-7,3-2 33,1-3 11,-5 7 7,5-7 11,0 3 3,0-3 15,0 0 6,0 0-12,0 0-5,0 0-13,14-15-2,-4 4-20,0 1-10,6-11-7,-2 0-4,1 2-8,2-4-7,-3 0 0,3 1 9,0 1 1,-3 4-5,-1 4 2,-2 3 2,0-4 0,1 2 10,-6 5-1,2-5 2,0-1-7,-4 8-2,1 1-6,-5 4-6,5-3-10,-5 3-4,7-2-14,-7 2 6,0 0-1,7 14-1,-3-4-4,-1 2 1,0 4 4,-1 2-9,-2 0 5,2 0-8,-2 7-6,2 1 4,-4-6 9,2-3-13,0 2 6,0 0 5,-2-1-15,2-1 4,-2-1-3,-1-3 3,3-2 9,0 1-15,-3-2-13,3-1-37,-2-3-27,0 1-32,1 0-28,0-4-17,1-1-23,0-2-31,-2 10-22,2-10-29,-1 1-32,1-1-53,0 0-42,0 0-58,0 0-304,-5-14-811,3 6 359</inkml:trace>
  <inkml:trace contextRef="#ctx0" brushRef="#br0" timeOffset="189954.3053">14057 17852 185,'0'0'254,"0"0"-16,0 0-8,0 0 16,0 0 17,0 0 6,0 0-16,17 13-10,-5-13-12,5 0-36,3 5-11,1-6-39,0 0 5,-5-2-27,3-1-10,-5 4 4,0-3-59,-3-2-46,0 1-58,-3-1-56,-1 0-64,0-2-71,-1 4-256,-5 1-535,2-2 237</inkml:trace>
  <inkml:trace contextRef="#ctx0" brushRef="#br0" timeOffset="190597.2721">14336 17313 64,'2'-1'302,"-2"1"-16,0 0-17,0 0-14,0 0-18,5-3-18,-5 3-12,0 0-12,0 0-19,0 0-4,0 0-13,0 0-16,0 0 1,0 0 0,0 0-1,0 0-1,0 0 1,7-2 4,-7 2-8,0 0 18,0 0-8,0 0 15,0-5 5,0 5-16,0 0 17,0 0-1,0 0-7,0 0-19,2-3-13,-2 3-10,0-4-15,-2-1-4,2 5-9,0 0-7,0-12-9,0 7-3,-3 0-7,0-2-8,-1 2-7,0 1-3,-2-7-4,0 7-5,-3-4-2,-1 3-7,-3 3-1,-1-1-6,-2-1-6,-1 4 3,-2 2-5,-1 5-4,-2 1 3,3 5-10,-2 7 3,1-3 1,3 0-4,0 3-2,3 1 0,0 2 1,4 0 3,2-1-3,2-3 1,0-1-7,5-1 5,1-4-5,4 2 0,1 1 0,5-2 1,2-3 0,5 2 3,4-3-6,0-6-21,2-1-68,-1-2-60,1-2-68,2-2-85,-3-3-94,0 2-471,-1-3-944,0 5 418</inkml:trace>
  <inkml:trace contextRef="#ctx0" brushRef="#br0" timeOffset="191485.0653">13195 16830 99,'2'-6'179,"-2"4"7,2-2-1,-2 4-1,1-5-14,-1 3-5,0 2-1,2-5-5,-2 5-2,0-3-3,0 3-11,0 0-7,0 0-11,0 0-10,0 0-11,0-5-13,0 5-6,0 0-14,0 0-6,0 0-4,0 0-13,0 0-3,0 0-3,0 0-2,0 0-8,-3 18-5,1-7-2,2 8 0,-2 9 2,-3 3-1,3 4 1,-3-2 14,-3 15 19,-2 1-5,5 1-9,-5-1 19,-3 1 9,4 4-9,-2-5-10,-2 1-2,2-5-4,1 0-7,0-10 0,-1 9-1,-1 5-2,2-5 30,-2 2 13,4 1-11,-1-12-3,0-2-1,-4 11-8,0-1 14,1 1-34,0-17-5,1 2 8,1-1 9,0-3 14,-1 2-5,3-9-7,1-3-3,0 0-3,2-3-7,5-12-3,-7 18-6,7-18 0,-5 12-11,5-12 3,0 0-7,-5 14 7,5-14-9,0 0-10,0 0-28,0 0-38,0 0-35,0 0-45,10-2-44,-10 2-57,12-17-78,-5 9-65,-3-2-214,7-2-649,-4-3 287</inkml:trace>
  <inkml:trace contextRef="#ctx0" brushRef="#br0" timeOffset="193045.7586">16893 3520 2182,'6'-15'55,"-3"3"-13,2 3-22,-2 3 31,0 1-17,-1-1-11,-2 3-6,0 3-7,0 0 2,-2 25-7,-2 2 2,-5 3 4,3 4 0,-6 13 3,-2-1 26,1-2 14,2 3 22,1-15 10,0-1-3,2-4 22,-1-3 4,2-7-14,1-2 1,3-2 25,1-5 11,-1 0 31,1-3 32,-1 1 21,1-1 23,-1-3 16,3 1 17,0-3-9,0 0-28,0 0-22,5-18-10,0 3-30,2-8-15,0-1-16,3-5-15,-1 5-15,1-7-14,2 2-7,-2-6-8,1 2-11,9-11-9,0 1-12,-3-2-7,1 5 3,-2 8-17,1 3 9,-1 5-13,4 0-12,-6 4-1,7 2-6,-4 5 7,-6 6-13,1 0-35,-4 4-25,-1 1-31,0 3-5,-1 2-4,-3 4 11,1 1 5,-3 5 7,-5 2 14,0 0 3,-6 9 5,-4 1-30,-4-3-31,-5 2-12,-8 5-16,7-8-13,-7 4-4,4-10-18,3 4-18,-1-5-15,5 1-16,-1-5-21,4-2-40,6-2-48,4-2-311,1 1-702,5-3 311</inkml:trace>
  <inkml:trace contextRef="#ctx0" brushRef="#br0" timeOffset="193662.7483">17121 3673 28,'0'0'258,"-1"-3"-25,1 3-21,0 0-26,-10 17-17,2-3-14,-1 10-13,0-2-15,-1 4-13,3 0-8,-2-3-14,5 1-8,1-7-11,0 2-3,3-4-9,0 0-3,0-2 4,3-3 25,1-1 25,2-3 10,2-1 2,2-4-8,4-4-10,0-4-14,6-1-4,-1-3-2,-4-4 14,3-2-3,-1-3-8,-3 0 8,1 2 17,-3-3 11,-1 5 19,-5 4 9,0-2 3,-1 4 3,0 5-23,-3 2-12,1-2-18,-1 3-9,-2 2-18,0 0-7,0 0-3,-2 14-15,-1-2 1,-4 4-5,2 0-8,0 2 1,2 0-7,-1 2-6,-1-1-7,3-1 3,1-2-7,-2 2 0,6-7-14,-3 0 12,1 0-9,2-1 1,1-3 3,1 1-8,0-4 7,5-1 1,0-3 0,1 0-2,3-7 2,7-3 2,-1-2-11,1-5-2,3-2 6,6-11-1,-10 9-5,-1-3-2,2-1 12,-4 0-3,-3 1-2,-4 3 5,-3 4 4,-1 3-1,-3 4-2,-2-1-6,-4-1-2,-1 7 3,1-2-6,-7 3-9,1 7 8,0-2-8,-5 4 3,1 5-1,-1 0-3,5 2-4,-1 2 4,5 2-5,2 2-2,3 5 4,3-3 0,2 5 4,3 0 1,0-2-2,2-2-2,-3-3 6,-2-1-3,0-2 0,2-4-2,-5-1 0,3-1 13,-5 0 2,0-3 3,0 1 8,-4-3-6,1 0 4,-4 1-3,-6-2 1,-1-1-36,-3-2-37,2-5-59,1 1-61,-3-1-53,3-3-61,1-4-76,2-2-349,1-1-780,0 3 345</inkml:trace>
  <inkml:trace contextRef="#ctx0" brushRef="#br0" timeOffset="194003.8427">17800 3680 2815,'7'-7'226,"-2"-2"-61,-2 5-50,2-3-17,-5 4-16,3 1-27,-3 2-16,4-2-13,-4 2-2,-10 13-6,3-1 5,0 4-6,-5 7 0,0 4-3,0-2 2,-1 1 2,2 2-2,-1-2 1,1-1 5,1 1-5,2-2-3,-2 0 3,4-10 0,-1 2-3,3-7 3,1 1 8,3-4-11,-4-2 2,4 1-4,-3-1 39,3 0 50,0-4 29,-3 3 48,3-3 10,0 0-16,0 0-20,10-8-20,-3 0-11,0 0-15,6-3-10,-3 2-13,1-1-7,3 3-11,0-2-9,0 2-3,-1 3-10,0 0-4,-5 4-9,3 0-1,-3 0-3,0 4-2,-1 0-1,0 1-1,0 1-1,-3 3-2,2-1-5,-6 3 4,3 0-19,-6-1-39,3 1-50,-4 1-79,-5 1-92,1-1-97,-2 3-121,4-6-297,-1-2-841,4-1 371</inkml:trace>
  <inkml:trace contextRef="#ctx0" brushRef="#br0" timeOffset="194402.7427">18213 3926 4002,'16'-22'84,"-5"-2"-48,-4 10 3,0 1 139,-2 2 41,0 3-27,-2 3-47,-2 0-35,3 1-28,-2 1-14,-2 3-15,0 0 4,0 0-5,-4 23-5,-2-5 0,-4 6-7,-3 0 3,2 8-7,-3-7-3,0 3 0,0 1-4,-2-2-3,5 0 0,-2-3-4,4-2-3,1-5-2,2-5-2,0-2 1,2-1-7,1-2 2,0-2 3,1 0-1,2-2 5,-4 1 55,4-1 56,0-3 34,0 0 29,0 0-9,0 0-22,6-12-15,2-1-12,5-11-18,1 1-13,0-6-2,3-1-17,6-9-14,-6 13 4,7-12-7,-9 12-9,3 0-5,-2 1-11,-3 7 4,-4 1-12,1 6 1,-3 2 3,0 0-6,-4 5-4,1-1-10,-1 1-9,1 4-11,-4 0-4,9 13 27,-5-3-16,0 6 0,5 9 12,-4 0-10,1 4 1,-3-1 2,-2-1-10,2 3-5,-3 2 10,0-6 9,0 1-21,0 1-41,-3-10-75,0 0-66,2 1-85,-4-5-78,0-1-118,0-4-117,2 2-422,-4-6-1091,1-1 483</inkml:trace>
  <inkml:trace contextRef="#ctx0" brushRef="#br0" timeOffset="194635.4705">18224 4107 4023,'-4'-2'177,"-3"0"-115,3 1-26,1-2 56,3 3-7,0 0-18,0 0-8,20-3-12,2 3-7,6 3-7,2 0-8,-2 0-13,2-3-52,-3 0-89,-3 0-88,-1-3-106,-8 0-353,-1-1-730,-2 1 323</inkml:trace>
  <inkml:trace contextRef="#ctx0" brushRef="#br0" timeOffset="195284.1245">16958 5298 338,'6'-7'345,"0"-3"4,-4 5-30,2 0-25,-2 4-28,-1-2-39,2 0-20,-3 3-24,0 0-14,-3 12-17,-4 12-15,-3 7-11,0 1 7,-6 8-30,4-7-16,-5 10 0,6-12-13,0 0-12,1-5-1,3-2-2,1-7-5,2-5-14,0-3 6,1-1-6,1 1-1,1-4 79,-3-2 35,4 3 35,0-3 41,0-3 16,-3 3 23,3-3-2,0 0-26,3-15-26,4-1-22,-3-2-18,3-8-22,3-4-17,0-1-16,5-15-7,-3 12-14,6-9-18,3-1 1,-1-2-12,3 0-9,3 0-9,5 6-8,-1-2-7,-2 8-5,2 3 1,-6 14-11,-2 6-3,2-3-2,-3 10-4,-8 1-10,-1 3 0,-4 3-23,-1 2-10,-2 7-6,-2 3-9,-5 3-11,-4 7-4,-8 1-24,-5 0-23,-9 6-24,-6 0-33,-2-8-25,2 3-3,0-4-6,7-8 3,-1-3-12,1 0-19,-1 1-19,4-6-17,2 3-23,6-2-33,6-4-31,2 1-41,2 3-217,-1-1-658,4-1 292</inkml:trace>
  <inkml:trace contextRef="#ctx0" brushRef="#br0" timeOffset="195874.8081">17051 5484 263,'3'-5'356,"1"2"-4,-2-3-25,-1 4-32,2 1-33,-3 1-32,0 0-18,0 0-26,0 0-23,0 0-9,-6 19-13,-1-2-16,0 0-15,-3 4-2,0 3-8,3-6-17,0-1-13,3 0-5,1 0-8,0 1-9,1-4-8,3-3-3,0-1-1,5-2-5,1 1-5,4-2 1,-1-4-3,4-2 6,0-5-2,8-3-4,-8-2 0,4-5 9,0-4-10,-1-3-3,0 1-1,0-2 1,-3 0 18,0 1 41,-5 5 15,-1 0 0,-1 5 7,-3 1 1,-1 5-9,1 0-14,-4 1-20,4-1 0,-4 5-11,0 0 0,0 0-2,-8 21-8,1-4 0,0 8-5,-1 1-5,-1 0-1,2-1-1,-3-1-6,6-4-6,4-2 1,-3-1-5,3 0-2,0-5-4,0-2 1,3 1 2,1-2-3,2-2 0,-1-5-8,3 0 7,2-2 3,2-4-3,4-2 2,3-5 3,2-1 0,-1-5-1,1-4 0,0-2 2,-1 0-4,-3-2 1,0 3 3,-3 0-1,-3 3 2,-2 4 0,-3 1 1,-3 4 6,0-1-2,-1-1-4,-1 6-3,-1-1-1,-3 0 0,-1 4-8,2 3 5,-6-3-2,8 3-2,-14 4-2,7 1-5,-1 3 6,2-2-15,-1 4 0,2 0-3,4 3-1,1 4 8,3 0-1,1 7 3,2-1 3,-2-4-1,3 5 2,-1-4-3,2 3 3,-2-6-3,3-2 8,-5-1 1,-2-1 0,1-2 0,-1-3 8,-4 1 4,1-4 3,-3 3 2,-3-2-7,-3-3 1,-6-2-1,3-1-31,-3-1-44,0-2-22,-1-4-55,-2-2-43,0-3-49,2-3-58,6 3-52,1-2-57,2-3-217,4 2-668,2-3 297</inkml:trace>
  <inkml:trace contextRef="#ctx0" brushRef="#br0" timeOffset="196223.7336">17686 5403 225,'6'-11'373,"0"2"22,-1 0-9,-2 4-33,1 0-35,-2-1-31,-2 2-42,0 4-31,0 0-5,0 14-21,-6 1-25,-4 11-15,0 3-15,-4 0-10,-3 14-19,-1 0 5,5-12-19,-5 10-5,4-13-10,4 1-8,-1-4-9,-2 2 2,3-1-14,3-10-1,0-1-3,0-2-8,5-3 3,-3-3-9,5-1 1,-3-1 12,3-1 85,0 0 44,-2-2 33,2-2-7,0 0-20,0 0-18,12-17-17,-2 5-19,1 0-13,9-7-12,-2 4-9,2-2-11,-2 3-8,1 3-6,0 1-8,-3 4-9,-2 1-5,3 1-4,-6 3-9,-2 2-2,-2 1-5,0 0-2,0 3 0,-2 2-5,0 2 2,-4 2-2,0-2 0,1 3 4,-4 1-6,-2 1 1,1 4-36,-3-4-52,-2 1-72,1-4-75,-4 1-98,3 0-94,-1-7-111,2 5-337,-3-5-935,9 0 414</inkml:trace>
  <inkml:trace contextRef="#ctx0" brushRef="#br0" timeOffset="196820.568">18209 5607 451,'4'-19'409,"0"9"46,-1-1-8,1 1-42,-1 5-47,-1 0-38,-1 0-39,-1 5-28,0 0-29,0 15-18,-2 2-13,-4 9-20,-1-1-18,-2 4-11,-5 2-13,5-2-12,-2-1-6,-3 4-15,2-4-5,0-5-8,0 2-7,2-1-5,1-7-3,1-4-7,1 0-2,1-1-5,2-4-7,0-2 0,0-2-1,2 1 55,-1-1 45,0 0 21,2-3 13,1-1 46,0 0 32,0 0-6,0 0-22,0 0-26,0-12-23,6-5-16,1 2-26,4-9-10,3-2-9,0-3-117,6-12-5,1 2 0,3-3 0,4 1 0,-4 5 0,-6 9 0,4 3 0,-3 1 0,-1 5 0,2 2 0,-4 6 0,-2 5 0,1-4 0,-1 8 0,3 1 0,-8 2 0,2 4 0,-4 1 0,1 3 0,-5 1 0,0 6 0,-4-1 0,-3 2 0,-7 4 0,-4-2 0,-2 1 0,-5-3 0,-2-1 0,-3-4 0,0 2 0,2-6 0,1-1 0,3-3-22,5-1-38,7-2 5,0 1 9,5 0-3,-1-2-1,1 0 3,4-1-13,0 0 19,12 2 3,3-1 4,3 4 0,4-3 1,-1 4 5,1 2-2,-1-1 11,-7 1-1,6 2 11,-2 5-13,-6-6 6,-1 3-1,0-2 4,-4-1 11,-3-1-4,-2-4 8,-1 4 5,-1-1 2,-4 2 5,-3-1 0,-4-2 0,-2 2 8,-8-3-7,-3-1-1,0-4-2,0-1-6,-4-3 4,0 0 2,0-4-1,-2-1-33,3 0-34,1 1-29,0-4-42,4 3-44,-1 0-33,9-2-48,1 4-50,0 0-46,5 3-57,1 0-71,0 2-383,4-2-932,-1 3 413</inkml:trace>
  <inkml:trace contextRef="#ctx0" brushRef="#br0" timeOffset="197958.372">16979 7329 248,'7'-9'365,"-4"-3"-9,4 4-19,-3 0-5,-1 1-15,0 4-20,-3-2-32,1 0-26,2 3-28,-3-1-28,0 3-18,0 0-21,0 0-8,-3 18-19,-1-3 3,0 2-17,-4 8-12,-1-1-8,-1-1-9,3-6-6,0 0-3,1 2-11,2-3-1,-3-2-5,3-2-10,-2-1 7,2-3-13,2-1 0,-1-2-1,1-1-4,2 1 53,-1-2 80,1-3 35,-2 4 38,2 0 9,0-4 4,0 0-20,0 0-26,10-18-13,-4 2-27,2-2-16,5-9-13,-2 0-18,6-3-12,1-12-10,2 0-5,-3-3-19,4 2-4,-1 1-3,2-4-9,1 6 0,0 0-21,-8 13-5,6 3 9,-1 2 3,-2 3-17,-1 8-2,-6 3-9,-1 4 15,4 4-24,-5 4 0,2 5-1,-1 1-5,-4 9 4,-2 5-12,-3 3-2,-5-2 1,-9 6 2,0-4-7,-15 8 0,-1-2-45,-5-9-17,-1 3-25,-3-6-18,1-2-6,2-4-25,8-7-13,0 1-32,7-4-36,5-3-24,1 0-31,4 0-39,3-2-43,2 0-46,3 0-39,2 0-249,0 0-766,0 0 340</inkml:trace>
  <inkml:trace contextRef="#ctx0" brushRef="#br0" timeOffset="198561.6509">17160 7381 213,'9'-2'280,"1"0"0,-3-3 0,3 2-5,-4-2-7,5 1-8,-4 0-21,0 0-13,-4 2-33,0-1-19,1 3-15,-4 0-20,4-1-11,-4 1-7,0 8-14,-4 2-3,0 5-12,-5 2-20,-3 4 6,0 6-6,1-6 7,4-3-25,-3-1-11,3 1 5,3-4-13,-2 4 1,3-3-9,1-2 6,2-4-8,0 3-4,0-5 10,1 0-6,5-4 6,2-1 6,2-2-12,4-4 8,0-2-9,8-3 6,-4-7 6,1 3 16,1-4 9,-3-1-5,1-3-2,1 2 5,-4-2 17,-2 8 19,-3 1 16,-3 0 11,-2 7-6,1-3-13,-2 4-11,-1-1-9,0 3-11,-3 2-9,0 0-5,-8 11-8,0 1-6,-4 10 0,0-8-4,-2 9-5,3-1-4,1 0-6,0 4-4,6-2-3,-1-5-1,0-4 0,4-2-12,-2 2 4,3-3 0,3-1 0,-2-4-3,4 1 4,-3-3-3,5-1 0,3-2 2,-1-2-3,6-2 1,8-5-2,-1-4 2,1-2 4,1-5-4,1-2-1,-1 2 4,7-11-5,-6 8-3,-5-1 4,0 1 0,-2 0 0,-6 2-1,-1 7 3,-3-4-2,-4 7 1,1 0 0,-3-1-4,1 3 5,-6 0-3,3 5-6,-4-2-2,1 1 2,-4 2-1,1 3 2,-2 1-6,0 2-4,2 2 1,-1 5-2,0 3 0,4-4-8,0 7 9,3-1 3,3-1-4,-1 1 3,0 1 0,4 6 2,-3-8 1,1 0 0,0-3-2,-2-3 5,-1 3 3,1-8 0,-1 4 2,-1-3 10,-1 0-3,-2 1-1,-3 0 12,-2-4-12,-2 3-1,-3-4 1,-1-1-2,1 1-5,-2-5-27,-1 1-54,-2-4-54,5 2-61,-1-3-52,0 1-55,3-1-56,1-3-58,4 1-328,2 1-804,0-1 356</inkml:trace>
  <inkml:trace contextRef="#ctx0" brushRef="#br0" timeOffset="198959.4393">17827 7360 102,'14'-26'364,"-1"3"22,-2-1 12,-3 11 2,0 1-20,-3 0-40,-2 7-33,-1-1-36,2 3-34,-1 3-24,-3 0-20,1 17-14,-1 2-19,-3 9-13,-4 6-15,-3 0-5,-1 10-14,-3-11-15,-3 8-9,3-10-6,1 0-1,0-1-9,1-2-6,1-5-4,-1 0-8,5-7-4,-2-1-11,2-4 4,4-2-4,-3 0 2,3-3-7,3-2 1,-4-1 100,3 1 41,-2-4 52,3 0 12,0 0-17,0 0-11,0 0-36,15-18-19,-5 5-13,4-7-15,7 4-11,-1 0-18,1-2-14,3 1-6,-3 2-10,3 4-9,-3 1-9,0 5 0,-4 0-24,-3 1 10,3 1-5,-4 3-6,-6 2-9,4-1-3,-4 3-3,-1 3 13,-2 0-19,2 4 1,-5-2-6,2 5 9,-3-4 4,-3 2 11,-1 3-17,-3 0 8,3-3-15,-3 1 2,-1 0-34,-3-1-30,0 2-41,1-4-40,-4 0-42,3-5-62,1-1-66,1 1-65,-3-2-66,2-1-68,2-2-48,1 0-301,2 0-930,5 0 411</inkml:trace>
  <inkml:trace contextRef="#ctx0" brushRef="#br0" timeOffset="199360.4844">18344 7517 147,'7'-11'315,"-4"4"-9,3 3-25,-2-3-35,0 4-25,-2 1-23,-2 2-18,7 6-17,-4 4-15,-1 1-3,-2 6-15,-2 1-12,-1 7-3,-2 4-1,-2-3 26,2 0-5,-1 0-9,-1-3-16,-3 1 12,3-6 58,4-2-15,-4-3-14,2 0-12,0-2-15,1-4 10,2-2 35,-1 1-13,0 0-4,1-1 27,-2-2 7,3 0 27,-1-1 6,2-2 17,-1 4 5,1-4 25,0 0-23,0 0-14,0 0-23,4-16-26,0 6-20,4-7-7,-2-8-24,7-2-18,-2 1-10,6-4 2,4-10-16,2 1-16,1 0-23,-5 11-48,1 2 0,7-6 0,-6 9 0,3 6 0,-5 3 0,2 2 0,-7 3 0,1 3 0,-1 2 0,0 3 0,0 1 0,-1 5-10,-2-2-184,-1 1-42,0 2-52,-4 3-37,-1-2-42,0 3-31,-3 1-35,-2-3-79,-4 1-393,-3 2-981,-3-1 435</inkml:trace>
  <inkml:trace contextRef="#ctx0" brushRef="#br0" timeOffset="199573.252">18374 7686 36,'-7'3'394,"2"-1"-4,5 2 36,0-4-8,0 0-2,12 5-24,0-2-27,10 4-21,0-2-28,1 0-24,3 2-28,-2-2-27,2-2-22,-2 2-22,-2 0-20,-3-1-18,-3-4-8,-2 0-19,-4 3-11,0-3-11,-3 1-10,0 0-17,-1 1-12,-2-4-78,-4 2-51,7 0-76,-4 2-65,-3-2-50,4 5-71,-4-5-84,0 0-321,0 0-788,0 0 350</inkml:trace>
  <inkml:trace contextRef="#ctx0" brushRef="#br0" timeOffset="200698.06">17306 9238 202,'0'-6'312,"0"2"-20,0-1-25,0 5-26,2-5-29,-2 1-24,0 4-22,0 0-15,0 0-9,-5 16-18,1 1-12,-2 7-3,2 3-13,-2 0-7,1 4-14,-2-5-7,0 3-6,1 3-6,3-6-2,-1-6-6,-1 4 0,2-5 69,0-4-13,0-2-4,3-3-10,-3 1-10,2-6-1,1 2-7,-2-1-5,1-2-16,1 0 17,0-1 60,0-3-3,-3 6-1,3-6 38,0 5 5,0-5 26,0 0 23,0 3 10,0-3-19,0 0-21,6-10-11,-3-1-26,4-5-14,-2-2-14,7-8-10,-1-6-14,2 0-9,3-14-11,-3 12-5,5-14-12,5-4-7,-3 5 0,0 3-10,2 2-4,-5 14-9,1 1-3,0 1 0,-1 2-10,0 7 0,3 4 1,-6 4-12,0 6-2,7-3-3,-5 9 7,6 3-6,-2 8-7,-2 1 3,-1 3-2,-7 3-1,1 3 1,-5 0 0,-6 3-8,-3-1-4,-1-8-1,-13 8-21,0-7-12,-8-2-23,-12 2-34,-2-2-20,-1-5-34,-1-5-19,11-1-21,1-2-34,0 1-19,2-2-28,1-1-41,4-1-44,7-1-53,3 0-284,6 0-762,1 0 338</inkml:trace>
  <inkml:trace contextRef="#ctx0" brushRef="#br0" timeOffset="201334.1663">17582 9496 106,'0'-5'355,"1"2"-23,0-1-33,-1 4-37,1-3-26,-1 3-24,0 0-25,0 0-17,-10 15-19,5-5-20,-5 5-19,1-1-6,-1 0-14,2 2-8,0 0-9,0 0-6,1-3-10,3-1-4,1 0 2,0-2-13,3-1-9,-1-2-2,2 1-4,2-3 0,4-1 0,3 0-1,0-3-2,4-1-5,2-4 4,3-3-3,-2 1-3,4-5 1,-1-2 0,-3 0-5,1-4-1,-8 5 17,4 0 13,-1-1-5,-3 3 20,-2 1 6,-2 1 5,-2 4-7,0-1-4,-1-1-11,1 4-20,-2 0 9,-2 2-3,0 0-6,0 0 4,-1 12-5,-2-3 2,-2 3-13,1-1 2,-2 3 1,2 0 11,-1 1-18,0 1 7,0-6-12,3 2 3,1-4-4,1 4-4,-3-3 2,6 1-1,-2-5 0,1 3-1,1-3-4,-1-1 7,5 1-6,2-2 5,-1-1-1,3-2 3,2-1 3,8-7 1,-4 4-8,2-2 1,0-5-7,1 2 9,0-1-9,-2-6 7,-2 1 9,-1 0-2,-4 1 12,-1 1-15,-3 1-2,-3 0 4,1 0-5,-4 3 7,1-1-3,-4 1-4,2 1-2,-3 3 15,2-2-20,-2 6 6,0-2-23,3 3 17,-7 1-5,3 2 0,3 5-5,-4 1-6,4 0 8,0 4-4,2 3 10,3 1-4,0 0-3,3-2 0,0 2 3,3 0-2,-3-3 5,0-1-5,-1-2 5,-2 1 3,2-4 3,-2 0-2,-4-2 0,3-2 9,-3 0 3,0 0-5,-5-1 11,-3-2-7,-2-1 2,-8 0 0,3 0 0,-7-1-4,0-3 1,-1 1 4,2-2-10,0 0-39,0 1-23,6-3-32,-1 6-29,5 1-31,0-3-43,3 3-50,3-1-55,5 1-247,-5 1-590,5-1 261</inkml:trace>
  <inkml:trace contextRef="#ctx0" brushRef="#br0" timeOffset="201706.7108">18091 9491 34,'12'-25'294,"-2"2"-8,-1 11-14,-1-3-28,-1 6-23,-3 1-24,1 3-20,0 3-21,-2 0-16,-3 2-12,7 7 0,-6 5-18,2 5-6,-3 9-6,-3-1-4,-1 2-5,-3 6-6,-3-5-2,2 2-6,-3-3-4,-1 0-5,5-1-6,-4-2 31,1-2 48,5-6-17,-2-3-11,2-2-15,2-1-11,-1-4-1,3 1 3,-2-2 4,1-2 74,2 3 44,0-6 41,0 3 9,0-3-12,0 0-26,0 0-21,13-12-26,-4 6-16,3-5-13,7-1-15,1 0-16,-1-1-13,2 4-1,3-3-21,-4 4-8,1 1-11,-5 5-4,3 2-7,-2 0-7,-3 0-6,-4 2 0,0 4-13,-2-1 4,2 0-4,-4 6-6,-3-4 1,-2 3 4,2 1-11,-3 1 3,-4 0 6,-2 2 0,-4-2-50,3 1-50,-7 2-81,-3-3-77,-1 3-85,-2-6-83,3-1-97,-5-2-409,1 2-988,5-3 437</inkml:trace>
  <inkml:trace contextRef="#ctx0" brushRef="#br0" timeOffset="202108.1603">17344 10144 354,'0'-5'420,"3"1"13,-3-2-16,0 2-28,0 0-46,0 4-30,0 0-37,0-4-28,0 4-25,0 0-30,-6 14-21,2 2-7,1 3-19,-3 8-9,-2-1-11,0 4-10,-1-1-6,2-2-17,0 2-6,0-1-8,-2-1-9,1-1-14,3-2-2,0 1-5,0-9 0,3-6-3,-5 5-10,3-2-1,0-3-2,1-2 1,3 0-9,-4-2-62,3-3-81,0 2-59,0-2-82,1-3-78,0 0-56,0 0-275,2-12-724,0 5 321</inkml:trace>
  <inkml:trace contextRef="#ctx0" brushRef="#br0" timeOffset="202389.965">17240 10420 133,'1'-5'187,"2"2"-22,1-1-18,3 0 17,3 1 4,3 0-6,2 1-8,7 0-10,0 1-14,5 1-5,0 1-8,2 1-1,0 1 6,-3-3-3,-2 0-11,-3-1-1,-4-2 15,-3-2 3,-3-1-4,0-1-4,-1-4-14,-2-3-9,-3-3 3,1 1 5,-2-2-4,-2 2 4,-2-1-13,-2 2 20,2 3 10,-3 4 2,2 1-3,-1 0-9,1 4-20,0 1-15,1 2-3,-9 10-11,3 0-16,-2 7 5,-3 9-5,0 1-1,-1 3-6,1 1 0,1 3-3,0-3-4,-1 0-1,1 1-11,0-3 1,-1 0 4,3-2 1,-3-4-3,0-1-2,4-9-5,0 3 6,2 1-10,-1-8 0,2-1-112,1-2-97,-1-2-113,2 0-408,1-3-780,1-1 345</inkml:trace>
  <inkml:trace contextRef="#ctx0" brushRef="#br0" timeOffset="203768.4241">15438 17469 225,'3'-17'361,"-2"0"-4,-1 5 4,2 0-20,-1 3-12,1 1-28,-2 3-29,0-2-17,0 2-39,0 2-25,0 3-19,0 0-18,-3 13-17,-2 3-9,-1 1-7,-6 8-20,1 5-12,1-2-8,-4-1-14,2 4-1,0-1-11,4-13 2,-2 9-6,3-9-8,-1-1-1,0-3-3,1 1-3,5-2-2,-3-6-4,3 0 2,0-1-5,-1-3 74,2 2 31,0-1 29,1 2 9,0-5-18,0 0-14,4-14-13,-1-1-14,2-2-9,6-9-15,2-3-5,0 0-10,6-17-13,1 4 0,7-5 1,-2-2-17,2-2-3,15-13-1,-11 26-11,3 3 2,0 1-9,-9 19-2,10-5-2,-10 9 1,-2 5-8,-3 3-4,-2 6-2,-5 0 1,-6 4-2,0 3 6,-4 1-7,-3 7 4,0 1-3,-6 4 4,-5 2 1,-4 0-4,-5-3-14,-11 7-38,-2-3-7,-2-3-27,0-5-18,10-1-7,-3-5-11,3-3-6,3 1-13,1-8-9,4 1 2,3-2-18,4 1-10,2 0-26,2-2-20,3 0-33,3 0-37,0 0-20,0 0-30,16 0-279,-4 3-667,3-6 295</inkml:trace>
  <inkml:trace contextRef="#ctx0" brushRef="#br0" timeOffset="204452.905">15815 17461 171,'-3'-5'259,"1"1"-20,2 4-24,0 0-26,-3-3-14,3 3-21,0 0-14,-7 15-6,4-5-10,-5 5 11,-3 8-9,1-1-5,0 2-17,-1-3-2,2 2-13,4-4-7,-1-4-17,3 2-2,0 2-5,3-9-7,2 6 3,-1-6 22,6 2 12,0-4-1,2 0-12,4-7 4,3 2-10,1-3-9,3-3-7,1-6 3,0 4-10,-7-7 6,3-3-18,-1 5 4,1-7-5,-3-1 18,-3 9 27,-4 0 8,-1 4 1,-1-4 0,-1 6-9,-2-2-4,2 1-17,-4 1-2,0 3-4,0 0 7,0 0-17,-7 19-4,0-11 0,3 0 7,-3 5-15,-2 4-11,5-6-5,1 0-1,-2 1 10,0-2-13,5 6 1,0-5-7,2-2 5,-2-1-5,6-1 2,-1-1-4,4-1 7,0 1 15,5-6 5,3-1 2,3-3-1,1-3-10,3-6 15,0-1 4,-3-1 13,2-1 4,-5-4-6,-1 2-3,-5 5-5,4-8 2,-9 6-2,3-1 3,-3 2 0,-3 2-2,-1 3-7,-3-1-2,3 5-6,-2-2 1,-1 4-5,-1-4-6,-2 6-6,3 1 7,0 0-10,-10 1-2,8 4-4,0 5-3,-3-1-4,3 6 0,2 4 0,2-2 1,0 1 0,-2-1 8,3 1-8,4 7-1,-4-8 5,1-1-4,-4 2 9,3-5-8,-3-1 5,-3-1 11,0 1-12,2-2 8,-5-1-1,2-2 8,-3 1-6,-1-4 3,0-1-1,-3-2-5,-3 1 4,2-3-1,-1-1-4,0-1-3,1-1 1,2-1-36,0-2-62,4 2-57,-1 0-61,4 0-41,-1 0-41,4-2-25,0 0-75,4 1-268,2-3-716,4-3 317</inkml:trace>
  <inkml:trace contextRef="#ctx0" brushRef="#br0" timeOffset="204809.0813">16555 17402 185,'3'-8'320,"0"4"-21,0-4-29,-2 5-28,-1 3-24,0 0-17,0 0-27,-10 29-12,0-8 30,2 9 8,-5-3 2,1 0-6,-1 4-9,0-1-16,0-3 9,0 2-3,1-3-2,0-3-13,2 0-8,2-7-9,0-1-19,1-4-4,3-1-5,1-5-7,0 2 2,3-2 50,-4-1 19,4 0-2,0-4-15,0 0-19,0 0-12,14-20-20,-5 6-11,2 1-11,7-7-9,2-1-16,1 7 2,0 0-9,3 2-5,0 0-12,-3 3-6,0 3 3,-7 6-9,-1-3-3,-3 6-5,-3 4-4,0 3 2,-1 1 0,-4 0 3,-2 6 6,-4 1-14,-2 0 2,-2 6 3,0-1-7,-1-6 8,-1 0-2,-1 4-10,3-5 2,-1-3 4,4-2-13,-4-5-68,2 0-55,3-1-69,1-2-77,3-3-96,-3 5-65,3-5-96,0 0-291,0 0-882,19-14 390</inkml:trace>
  <inkml:trace contextRef="#ctx0" brushRef="#br0" timeOffset="205129.8093">17172 17657 171,'24'-21'344,"-7"2"26,0 1 26,-4 6 15,-2 0-5,-5 6-13,-1-5-18,-2 9-21,1-2-18,-1 1-25,-3-1-34,0 0-26,0 4-22,-8 0-25,-4 4-26,-7 7-17,-4 2-13,-4-2-15,-8 13-7,8-9-10,-4 11-3,6-4-12,4 1 5,-2-2-26,5 4-7,1-5-11,7 3-3,3-5-10,3-2-5,4 3-4,2-2-3,1-5-2,6 1-3,-2-7-4,7 0-2,7 3-7,-8-7 3,8 5-2,-4-12-3,4 0-1,-7 2 2,3-1-5,4-4-4,-8 6-30,-2 0-29,3-3-36,-8 4-39,4-2-37,-5 1-33,0 2-29,-5 0-43,5-3-47,-5 3-60,0 0-66,3-3-303,-3 3-802,0 0 354</inkml:trace>
  <inkml:trace contextRef="#ctx0" brushRef="#br0" timeOffset="229684.9379">19063 17561 139,'5'-7'196,"0"-3"11,5-3 2,-4 5 2,1-8 8,3 2 4,0 1-6,1 0 0,-4-2-14,0 4 8,1-3-14,-3 2-8,1 3-9,-1-1-4,-2 4-22,0 0-7,-2-1-23,2 4-3,0 1-14,-3-1-18,0 3-7,0 0-3,-3 15-11,0 3-10,-4 4-6,-1 6 2,-5-1-20,3 6 8,-1-5 10,1 2-23,-4 1 6,0-1-2,1-1-4,-1-4-14,0-2 11,3 2 18,1-2 15,0-6-14,2 0-2,-1-5-1,2-1-9,0-2 2,3-1-6,-2 1 2,6-7-1,-4 1-10,4 0 41,-3 1-18,1 3 19,1-7 16,1 0 4,0 0-4,0 0-6,3-11-6,4-5-6,6-7-10,1-4-4,3 2 1,-1-4-10,-2-2 2,-2 0-6,7-8-3,-2 9 3,-3 0-5,-2 5-8,2 3 3,-4 5-5,0 3 6,-3 0 7,-1 3 3,-1 0 5,1 5 5,-2 0 0,2-2-1,0 1-5,-1 2-2,-2 2-4,1-2-6,0 4-3,2 1 1,1 2-4,2 8-1,-1 0-1,2 6-5,-2 1 0,2 5 2,0 7-1,1-1-2,-1 4-2,-3 2-4,3-2-2,-3-3 7,-2 1-5,3-5 2,-1 0 3,-3-8-5,0 0 0,-1-1-6,-1-5 2,0 0-22,1-1-48,-3-4-38,0-2-52,3 3-17,-3-4-36,0-3-39,1 2-45,-1-2-47,0 0-55,0 0-34,0 0-239,-4-19-727,1 11 322</inkml:trace>
  <inkml:trace contextRef="#ctx0" brushRef="#br0" timeOffset="229925.7196">19198 17694 187,'-7'-3'234,"0"-1"26,1 3 1,2 0 4,4 1-14,0 0-3,-9-5 0,9 5-16,0 0 0,0 0 5,13-8-13,-3 4-17,6-1-11,5-1-29,1 0-15,-1 2-11,3-2-17,-3 1-17,-1-1-17,1-3-36,-2 5-53,-3 0-45,-2 2-57,0-3-67,-1-2-73,1 0-78,-4 5-223,1-4-585,-1-4 260</inkml:trace>
  <inkml:trace contextRef="#ctx0" brushRef="#br0" timeOffset="230712.2881">19938 17411 2536,'0'-5'-32,"-1"1"77,1-2-27,-3 1 23,3 1 13,0 4-7,0-6-16,0 6-8,0 0-2,0 0 2,0 0 16,-4 17 26,1-4 6,-1 3 17,3 3 6,-5 6 6,0-1 20,2 0-7,-3 1-1,1 4 36,-2-3-6,3 6-16,-1-3-9,0-2-8,1 1 27,0-1-7,1-8-14,-3 6-9,6-6-9,-5-1-16,3-7-1,0-1-7,1-1-8,-1 0-6,-1-1-9,4-3-2,-2-1 0,1 2-2,-1-1-3,2-5-9,0 0-4,0 0-2,0 0-14,0-17-30,0 9-34,3-9-48,1 0-30,-1-1-10,7-4 1,-7 4-1,1-9 5,3 4 4,-3-2 14,1 0 2,0 9 15,-2-3 4,3 0 14,0-4 12,-1 6 6,0-1 8,-2 1-2,0 0 26,0 5 26,3-3 16,-1-4 24,2 5 17,0-1 18,0 0-3,0 1 5,3-1 20,3-2-20,4 0 13,1-1-12,-4 9 2,3-5-2,-3 4-4,6 3-9,-6 5-4,-1-1-13,-3 3-4,-2 1-7,2 3 5,-2 8-7,-2-6-5,-2 5-2,2 2 6,-6 3-6,0 1 1,-6 3-2,-1 4-3,-3 0 1,-8-2-5,3-2 2,-4 2 9,-1-1-19,1-4 3,-1 0-3,-1-1-3,1-4 7,6-5-2,0 1-6,4-3 4,2-1 4,2-1 4,-1-2-12,4 1 0,-1-2-5,4 0-8,0 0 10,0 0-3,14 2 5,0-9 4,0 4 10,10-4-6,0 2 2,3 1-6,0 0-2,-1 4 4,-2 3-3,0-1 6,-4 1-8,-2-2-4,-5 6 6,1-3 3,-7 1-1,-1 1 1,-3 3 8,-1 3 8,-3 2 4,-2 2-4,-3 2-3,-9 3 3,-5-1-5,-1 4-2,0-5 2,-3-5-8,2-1 0,-1 2-1,-2-1-4,4-8 3,-2-2-5,6 0-49,0-4-51,5 0-47,3-4-62,-4-1-40,5 0-37,4-2-44,1-7-56,3 2-281,3-3-716,2-2 317</inkml:trace>
  <inkml:trace contextRef="#ctx0" brushRef="#br0" timeOffset="231796.0794">20713 17549 233,'2'-5'310,"0"1"-11,0-2-16,-1 2-5,2-2-24,-3 2-10,3 2-15,-3-1-25,0 3-27,3-3-16,-3 3-17,0 0-23,1 18 1,-1 8-10,-1-2-14,-3 8-14,-3 12-5,2-10-5,-6 12-10,-1-2-5,4-11-4,1 1-2,-1-4-13,2-3 6,-1-5-5,3-3-7,-3-2-7,3-5 12,-2-2-6,3-3-14,2 0 35,-2-2-8,0-4-49,3-1-47,0 0-15,-3-10-26,2-2-29,1-3-8,1-10-21,1 6 4,2-9-15,2-2 11,-1 1 21,-1 2 14,2-1 17,1 3 23,-1-4 36,1 1 30,-2 2 39,1 1 32,1 10 30,0-9 15,0 9 32,0 0 15,0-1 22,0 2 1,-1 5 9,5-2 0,-2-1 9,-1 5-2,3-5 1,2 6-8,7-7-24,-5 3-6,1 5-13,6-5-16,-1 2-12,3 2-8,-4 1-14,4 3-8,-3-2-8,-5 2-13,-1 0-18,-1 4-54,-4-2-46,3 0-62,-4 0-53,2 1-68,-4 0-77,-2 3-60,-2-2-87,-3-2-232,0 0-749,0 0 332</inkml:trace>
  <inkml:trace contextRef="#ctx0" brushRef="#br0" timeOffset="231998.7375">20829 17645 3019,'-13'8'197,"3"4"-107,3-4-35,2-4 57,-1 0 31,3 2 16,3-2 7,0 2 30,6-1-14,2-1 2,9-2-10,4 1-10,3-1-16,1 1-16,0-1-13,1 0-18,-5-3-42,3-2-63,-4 2-51,4-3-63,-1-5-65,-4 3-74,-2 1-52,-1 0-19,6-1-69,-1 3-229,-1-4-676,1 4 300</inkml:trace>
  <inkml:trace contextRef="#ctx0" brushRef="#br0" timeOffset="232215.8912">21492 17546 3345,'0'-7'215,"3"-5"-114,-3-5-60,1 5 19,2 0 99,0 4 8,-1-1 2,0 2-9,-2 2-8,2-1 8,-1 0 3,2 1-10,-3 5-20,1-5-9,-1 5-12,0 0-19,0 0-10,0 0-7,-1 19 7,-2-2 2,0 12 9,-4 3 5,0 1-5,-1 14-5,-5 1-12,-1-2-5,8-15-11,-5 13 4,1-10-14,0-3-2,1 2-3,0 0-12,1-5-3,-1-3-1,2 1-16,0-11-73,4-5-82,0-2-68,1-3-82,0-1-99,2-4-110,0 0-359,0 0-930,-4-27 412</inkml:trace>
  <inkml:trace contextRef="#ctx0" brushRef="#br0" timeOffset="232554.4191">21399 17778 3645,'0'0'646,"-3"-11"-300,3 11-176,0-9-58,0 9 25,3-6-10,-3 6-18,0 0-25,10-3-5,0-1 26,8 4 1,2-1-6,5 2-10,2-4-13,-1 1-6,3-1-5,-2 3-1,-2 0-12,-4-5-3,-5 1-7,-1 3 2,0-1-11,-2 0-1,-3-1-21,-3-1-26,-1 1-13,0-2-28,-1 0-6,2-4-7,-4 0-7,1-2 0,-1-3 11,1-4 4,-1-1 10,0 0 0,1 1 5,-1-2 7,0 3 7,0 7 0,-2-5 20,2 6 33,-2-1 8,-1 5 0,0 5-6,2-10-4,-2 10-13,0 0 3,0 0-1,0 0-5,-2 25 52,2 1 5,-4 2-7,1-2 14,-4 4-1,3 0-5,-6-3-5,7 3-9,-4-1-6,0-1 3,0-2-7,4-1-6,2-5-6,1-2 4,0-3-9,0-2-4,-1 5-69,1-10-82,-2-3-88,2 2-106,0-7-106,-3 7-460,3-7-968,0 0 429</inkml:trace>
  <inkml:trace contextRef="#ctx0" brushRef="#br0" timeOffset="232896.4065">22468 17480 14,'12'-14'295,"-1"5"5,-3-3-6,-1 4-12,-1 0-10,0 3-1,-5 0 0,3-2 3,-4 3-10,3-2-33,-3 6-12,-4-8-19,1 4-21,-5 3-19,-5 1-16,-4 1-2,-7 7 19,-3 2 0,-14 9 11,3 3 13,0 5-26,3 4-16,5 2-18,5 2-7,-1 1-16,11-9-6,3 4-14,4-2-9,3 2-10,8-1-2,5 1-5,2-2-6,4-2-12,3 0-2,7-9 1,-1-2-4,2-4-5,0-5-6,-1-3 2,0-4-12,-3-1-15,-1-4-46,1-5-69,-7 4-74,-1 0-89,-5-1-119,-2 2-401,1-5-868,-3 4 384</inkml:trace>
  <inkml:trace contextRef="#ctx0" brushRef="#br0" timeOffset="241888.8913">5835 3959 188,'0'0'212,"0"0"-18,3-11-20,-3 6-18,0 0-13,1-6 3,2 1-7,-3-1 1,0-2-8,0 0 0,0 0 4,-3-3-10,2 2-7,-5 0-2,3 3-9,-2-1-15,-2 4-3,-1 4-14,-5-1-7,-3 5-9,-4 6-8,-2 5-2,-1 6-5,-1 4-6,-4 11-5,1 3-6,13-9-2,0 2 2,4 0-8,3-2-3,3 3-10,4-9 2,3-3-1,3-1-4,2 0 0,2-6 4,1-3 5,2-5-4,5-5 2,2-4 0,4-8-3,-3-2 3,-1-7-20,1 2 9,-4-8 20,-2-2 7,-1 1 10,3-17 8,-7 14 7,3-17 5,-5 3 5,-2 13 23,-2 2 23,3 6 13,-3 3-2,-2 7 8,1 6 2,-2 0-19,2 5-16,-3-3-13,1 6-8,-1 3-10,0 0-6,0 0-1,-4 31-9,0-5-5,-2 5-5,-1 19-2,0-3-6,0 0 3,3-1-4,0-12-2,2 0-1,2-1-9,0-3-70,2-3-64,2 1-62,0-9-55,3-1-60,3-5-44,4-1-295,-1-2-686,1-6 303</inkml:trace>
  <inkml:trace contextRef="#ctx0" brushRef="#br0" timeOffset="242494.4591">6074 3979 121,'0'-9'239,"0"1"14,0 2-7,2 3-19,-2-2-10,0 1-28,0 4-28,0-6-15,0 6-21,1-4-14,-1 4-18,2-3-8,-2 3-9,5 0-3,1 4-7,-2-4-8,3 3-2,-1-3-2,2 0-4,-1 0 15,3 0 14,-3-3 18,2 3 3,-2-4 26,0-1 14,0 2 10,-3-3 4,2 2 1,1 0-9,-3-4-9,-4 3-12,1 1-14,1 1-9,-1-6-6,1 4-12,-2 3-1,-3-3-16,3 5-8,-3-2-17,3 2 6,-15 4-12,3 6-3,-2 5 7,-6 6-13,2 1-3,1 2-1,2 1-6,2 1-12,3-4-8,0 2 1,5-6-6,2-2-45,1-4-37,4-1-26,3 5-23,3-7-1,4 1-9,9 2-21,5-7-35,2-2-51,13-7-22,0-3-8,-2 0 0,0-4 17,1-1 15,-2-5 24,-13 4 34,1-2 26,-5-2 47,-2-2 46,-1-2 53,-6 1 51,-5 3 35,-1 0 14,-2-2 8,-4 2 10,-1 0 5,-4 2 1,1 2-1,-3 3-15,0 2-8,-4 0-8,-2 4-9,-2 4-6,-1 3-8,-4 6 4,1 5-4,-1 6-6,0-1-11,2 2-3,1 3-5,0-1 4,7-1-10,3 2-4,2-6-1,3 1-1,4-3-2,-1 0 0,3-5 1,3-3-6,3 0 7,4-5-1,1-2 5,8-3-6,-3-6 2,0-1 0,-1-3-1,2-3 1,-2 0 3,-2 0-1,-5 1-2,-2-1 2,-2 3 15,1-4 21,-3 6 11,-3 0 1,1 0 8,-4 4-4,1 0-6,1 3-7,-2 3-7,0 0-8,0 0 1,-13 8-11,7 1 4,-2 5-9,1 1-3,-2 3 6,2-1-12,3 0-5,1 0 2,2-1-21,2-2-55,2-2-39,1-1-54,6-1-47,0-2-37,7-1-25,5-1-146,1-6-450,2 0 200</inkml:trace>
  <inkml:trace contextRef="#ctx0" brushRef="#br0" timeOffset="242831.2869">6793 4123 194,'15'-9'61,"-6"0"29,1-4 30,-5 2 27,-2-4 11,0-2 4,-8 1-4,0 0-4,-2 2-9,0 1-12,-5 1-8,0 4-16,1 0-15,-3 5-7,1 4-8,-3 3-12,-3 7-6,0 4-5,2 2-4,1 1-12,3 2-2,2 2-3,5-6-1,2 3-11,1-4 4,3 2-7,0-2-5,6-1 1,-1-3-2,4 0 36,2-1 13,3-6 7,3-1 6,0-3-2,4-5 6,3-4 18,-4-4 8,-1-2 3,0-3-5,-2-2 12,1-7-1,-1 0 7,-3-3 13,-2-1-17,-2-3-9,3-9-12,-6 6 10,0-10-9,-4 15 24,2 7 4,-3 9-7,-1 3-3,1 0-12,-2 5-16,0 1-16,0 2-7,0 5-13,0 0-7,-7 18-5,0-1 5,-3 14-19,-3 10 10,2-9 2,-2 14-7,5-10 0,1-2-1,0 12-1,1-12-6,2-4-33,1-6-104,6-6-71,-2-2-72,2 0-55,4-7-62,3-4-11,6 0-276,-2-7-715,8-3 317</inkml:trace>
  <inkml:trace contextRef="#ctx0" brushRef="#br0" timeOffset="243382.726">7055 4047 91,'4'-10'227,"0"1"-18,0-1 2,-1 5-21,0 1-23,-1 0-15,0 2-23,-2 2-12,0 0-14,9 5-8,-5-1-8,3 0-7,2 5-10,-1-4-8,0 0-1,8 2-8,-5-2-6,6-1-1,-6 2 8,2-6 20,-2 2 15,-1-5 11,-1-1 15,0-1 10,1 0 1,-3-4 4,-1 1 5,0 1-2,-1-3 0,-2 1-14,0-1-2,-2 1 17,1 2-19,-2 1-6,0 0-18,0 0-3,-2 3-10,1-1-9,1 4-11,-10 1-6,3 2-9,-3 2-5,-1 4-5,-2 4-7,2 0 0,-3 8-6,5-6-14,0 2 1,0 0 0,2-1-1,4 0-3,-1-4-3,4 0-44,3 0-31,1-2-26,3-4-13,2 1-12,5-2-16,8-4-7,-1-2-11,3-3 16,4-1 13,-2-5-2,-2-4-1,-3 1 14,-1-1 12,-2-5 16,-3 2 41,-5 2 46,-3 2 33,-1 4 24,-2 0 20,-2-4 19,-1 5 17,0 2 2,-1-1-14,0 4-10,0-1-8,2 1-12,-2 3-5,0 0-3,0 0-18,-8 9-7,3 0 7,1 0-6,-2 2-2,-1 4 3,4-6-10,-4 2 1,2 0-4,2-4 3,0-2-3,-1 2 0,1-5 0,2 0-3,1 2-1,0-4 31,0 0-6,0 0-4,0 0-11,0 0-2,0-17-4,8 10-9,-5-6 0,8 1-1,-1 3 7,1-3-10,2 4-7,-2 2-1,3-1-2,0 2 6,-1 2-4,0 3-5,1 0-6,-4 0 7,-2 3 0,2 1 4,-2 1 14,2 3 0,-4 0-18,1 0 6,-1 2-2,-1-1-2,1 2-32,-2-2-69,0 0-66,2 1-47,-2 1-62,2-2-41,5 0-237,3 2-600,7-1 265</inkml:trace>
  <inkml:trace contextRef="#ctx0" brushRef="#br0" timeOffset="243794.9822">7939 4074 199,'6'-15'248,"-2"-2"11,-4 0 4,0-1-8,0 2-8,-3-1-12,2 2-12,-3 4-10,1-2-20,-3 3-20,2 1-9,-2 5-22,-2 1-14,-2 0-20,-4 7-13,-1 3-5,-6 7-12,5-1-3,-2 3-13,5-2-7,-1 4-4,4-2-10,3 1-3,0 0-6,4 0-4,3-1-4,0-3-4,0-1 2,4-1-8,2-1 0,1-4 4,0-1-1,4-3 5,5-2-5,-2-2 20,6-7-2,-2-2-1,0-5 2,-1-1 1,-3-3-9,0-6-2,-1 3 3,-1-5-1,0-1-9,-2-6 4,-1-8 26,-1 6 5,-3 4-4,0-1 5,-1 2 24,-4 6 14,0 9 4,-2 5 0,4 4-9,-4-2-19,2 5-8,-2 1-8,2 4-11,-7 13 3,-2 8-6,-1 9-6,-1 12 2,-1-9-10,4 12 2,0 2-7,2-1-10,5-13 4,1 1 0,4-2-3,-1-1 0,2-1 0,1-6 1,1-1-3,3-8 1,-2-3 3,1 0-1,4-3-10,-2-2 3,3-4 1,-1-2-18,1-4-36,-2 1-30,4-8-47,-2 5-40,1-4-47,1 0-57,-1-7-75,0-1-61,-4 4-227,-1-1-683,2 0 302</inkml:trace>
  <inkml:trace contextRef="#ctx0" brushRef="#br0" timeOffset="245446.3255">4028 16997 128,'-3'0'161,"-3"0"21,6 0 16,0 0 15,-6 0 18,6 0 5,-2 2 5,2-2-10,0 0-6,-4 2-25,4-2-23,-2 3-14,2-3-21,-2 5-16,0 5 0,-2 7-23,-2 9-22,-1 6 6,-5 12-5,-1 1-57,3-13 7,-4 15 4,4-14-5,-1 0-5,1-3-3,0-4 10,6 1-9,-2-9-10,2 0 4,1-1-10,-1-7 8,1-3 62,3 0 40,0 0 42,0-4 42,0-3 21,0 0 19,0 0 4,0 0-29,0 0-17,0 0-20,3-23-20,-2 5-19,5-6-7,-2-3-9,3-5-13,0 3 10,0-5-4,0 3-9,3-3-6,0 3-6,1 2-6,-2 4 1,1 2-16,-2 8-11,-1 0-11,-3 7-1,2-1-16,3 7 2,0-1-3,4 8-4,8 5-5,-4 12 10,6 2-17,2 12 1,-1 5 5,-3 1-8,0-3 4,3 1-15,-10-11-5,3 3 12,-4-4-7,-3 1 3,-1-6-4,0-11 1,-2 5 5,-1-3-9,-2-7 3,-1-2 0,-1-2 2,1 4 60,0-2 44,0-3 38,-3-2 13,0 0-11,6-9-146,1-5-6,-2-9 0,4-6 0,5-14 0,-6 9 0,5-20 0,-2 4 0,6 2 0,-6-6 0,2-1 0,1 1 0,-3 25 0,-4 0 0,2 0 0,-1 2 0,-1 3 0,0 11 0,-4 0 0,0 5 0,-2 1 0,1 2-133,2 1-235,-4 4-37,0 0-44,0 0-42,9 21-57,-7-8-419,4 6-1046,-2 8 463</inkml:trace>
  <inkml:trace contextRef="#ctx0" brushRef="#br0" timeOffset="245738.7612">4621 17291 274,'0'0'299,"0"0"7,0 0 20,0 0 19,-4-14-6,4 14-36,-3-4-23,3 4-34,0 0-25,0 0-19,0 0-23,-16 14-16,8-2-25,-5 8-4,-1 0-7,3 2-19,1 4-16,3-10-17,0 1-3,4 0-18,0 2 2,3-4-3,3-5-14,0 4 3,7-3-12,1-2 4,3-2 1,0-2 38,2-5-1,-2-4 25,8-4 5,-7 0 6,3-4 2,-3-2 7,-5 2-10,4-8-4,-4 4-3,-4-2-12,-1 1-4,-5-2-11,-4 0-8,4 4-10,-7-5-1,-3 4-6,-2-2-10,0 5-6,-3 3-26,-5 0-43,6 4-53,-3-1-62,3 6-56,0 1-54,-1 1-59,6 2-65,-1 3-53,3-2-263,3 3-760,1-2 337</inkml:trace>
  <inkml:trace contextRef="#ctx0" brushRef="#br0" timeOffset="246818.2869">5468 17556 80,'2'-15'256,"2"5"3,1-2 0,-3 3-1,1-1 2,-3 3-14,2 2-26,-1 1-17,-1 4-20,3-6-24,-3 6-19,0 0-12,0 0-11,0 0-11,-6 23-11,2-6-7,1 0-16,-2 9-3,1-7-4,2 0-13,-1-2-8,0 9-2,2-8-6,1-6-6,1 0 0,1-2-3,2-2-4,2 1-3,0-5 12,2-4-11,3-2 2,3 0 0,-1-6-7,6-5-7,0-3 4,2 3-2,-2-6 4,-3-2 7,-2 2 15,0-1 6,-5 7 13,1-5 9,-5 7 12,1 0 6,-2 1-3,-1 6 0,0-1-23,-1 1-1,1 1-11,-3 3-2,0 0-7,0 0 2,-11 15-11,8-6-4,-1 5 0,-3 3 5,4-2-17,0 2 9,0-3 0,2-1-15,1 1-41,1-3-52,-1-2-45,3-2-50,0-3-28,4-4-45,1 1-14,7-6-12,-1 2 32,6-9 25,1 0 21,-2-3 28,0 0 23,-1-7 31,0 4 31,-2-2 39,-6 6 47,1-1 33,-4 5 31,4-2 25,-4 3 27,-1 2 4,-2-1 0,-1 6-12,1-1-12,-1-1-12,1 3-7,-4 1-8,0 0-6,0 0-8,0 13 2,-3-3 0,0-1-8,1 1-8,-1 0 0,-1 0-5,1-1-5,0-2-3,2-1 3,-2-2-4,3 0 1,-3 4 25,3-8 67,-1 5 45,1-5 13,0 0-13,0 0-20,0 0-14,15-21-10,-4 8-13,6-2-15,-4 5-8,10-6-11,-1 5-9,2-1 2,-1 1-11,1 5-5,-3 2-12,0 6-2,-7 3-2,-3 0-9,-1 7 4,-3-3-7,-1 5 7,-3 3-6,-1 0-2,-2 0 6,-4 6 12,0-6-18,0 10-2,-1-9-4,1 0 1,1-1 6,-1-7-6,3 1-4,-1-3 0,1-3-18,-2 2-58,3-2-44,0-5-47,4 6-23,2-5-7,8 2-17,7-4-34,6-3-32,0 1-57,14 1-10,-2-6-202,2 7-584,-3-6 259</inkml:trace>
  <inkml:trace contextRef="#ctx0" brushRef="#br0" timeOffset="247314.1696">6681 17475 174,'-2'-6'280,"0"1"-9,1-2-14,0 2-10,-1 0-15,2 5-21,-4-7-20,4 7-20,-3-3-23,3 3-13,0 0-12,-7 15-15,0 2-7,0 0-12,-4 9-11,2 2-8,-1-2-6,3 4 1,2-3-17,0-2 5,3-8-7,0 0 1,1 2-7,2-9 31,-1 2 7,2-7 16,-1-1 46,3 1 26,3-2 8,-7-3-6,20-13-19,1-1-17,-1-3-15,4-6-4,7-5-14,0 2-9,-2-6-7,1-3-14,-9 10-1,2 1-9,-5 7-2,-1-2-10,-7 6-4,0 3-10,-2 3 2,-4 3-6,2-1-5,-2 2-8,-1 2-38,-3 1-55,0 0-49,0 0-69,3 10-67,-3-2-68,0-1-86,-2 0-247,1 0-717,-1 1 317</inkml:trace>
  <inkml:trace contextRef="#ctx0" brushRef="#br0" timeOffset="247532.58">7008 17510 8,'3'-4'326,"-3"4"-4,6-6 3,-6 3-39,0 3-22,0 0-34,4-2-23,-4 2-19,0 0-23,-1 12-11,-2-4-16,1 4-13,-2 5-16,0-3-10,1 14-10,0-10-10,-1 1-8,4-1-4,-1-7-5,2 9-8,-1-13-10,2 0-68,3-2-65,1-5-62,4-1-81,2-7-254,1-1-527,5-4 233</inkml:trace>
  <inkml:trace contextRef="#ctx0" brushRef="#br0" timeOffset="247760.5988">7294 17295 23,'0'0'72,"0"0"-49,0 0-43,0 0-22,7 10 11</inkml:trace>
  <inkml:trace contextRef="#ctx0" brushRef="#br0" timeOffset="247983.4128">7527 17382 170,'2'-5'254,"-2"0"-20,-1-2-15,-3-1-20,-3 1-18,1 2-19,-1-2-19,-1 5-11,-5-1-14,3 4-12,-4 1-14,3 2-10,1 1-5,-1 3-8,-1 6-10,5-2-6,0 3-7,5 2-3,-1-1-10,3 4 1,0-1 0,5-2 0,0 1 30,-3-2-2,5-1-5,-4-3 15,0 2 3,0 1-11,0-6 9,-2-1-3,-1-2 3,0 2 1,-3 0 7,0-3-13,-4 6-1,-2-3-6,-4 4-9,-1-3-5,-8-1-2,7-1-5,0-2-11,-2-5-8,3 2-77,1-4-67,2-1-75,4-2-71,0-1-252,1 0-564,3 1 250</inkml:trace>
  <inkml:trace contextRef="#ctx0" brushRef="#br0" timeOffset="248194.1875">7625 17512 42,'10'-9'395,"-3"4"-28,0 4 24,-4-1-9,1-3-27,-1 3-43,-3 2-19,0 0-45,0 0-27,4 10-19,-10-2-27,1 1-24,-2 3-11,0 5-3,-3-3-23,3 2-10,-3 1 4,6-6-25,-2 6-2,2 0-15,3-1-10,-1-7-5,2 2-8,2-1-2,-1-3-10,1-2-43,3 0-48,1-3-56,-6-2-73,22-10-67,-8 3-100,3-3-244,-1-2-650,2 0 287</inkml:trace>
  <inkml:trace contextRef="#ctx0" brushRef="#br0" timeOffset="248212.1418">7809 17420 88,'4'-14'155,"-3"2"7,2 4-14,-2-1-19,1 4-8,-2-2-22,1 3-70,2 0-73,-3 0-105,0 4-159,0 0 71</inkml:trace>
  <inkml:trace contextRef="#ctx0" brushRef="#br0" timeOffset="248632.1102">8018 17391 7,'6'-12'262,"-2"6"-12,0-2-22,-3 3-27,3 1-19,-2 3-20,-2 1-21,4 8-10,-5 2-12,-3 8-11,-1 10-11,-3-2-5,0 1-12,-3 2-9,-2 4-4,0-4-9,2 3-3,-1-3-4,4-3 0,1 1-11,3-10-2,1 0-8,2-1 2,-1-6 5,4 0 1,-1 0-1,4-1 0,0-4-5,5-1-4,-2-3 1,1 2-2,2-6-7,2 0-31,-3-6-46,2-1-55,-3 3-52,2-3-57,-1-4-159,-2-1-409,-5 5 181</inkml:trace>
  <inkml:trace contextRef="#ctx0" brushRef="#br0" timeOffset="249373.4393">7935 17556 140,'-3'2'243,"3"-2"-22,0 0-17,23-2-19,-6 2-21,7-4-16,4 0-17,1-3-10,12-2-11,1 1-12,-13 7-11,-1-3-6,-6 0-12,-5 2-3,-4 1-14,-6 1-4,2 1-1,-4-1-8,-1 5-2,-2-1-1,1 1-5,-3-1-9,0 5 5,0-3-1,0 4-3,0-8-2,0 3 1,1 2-8,-1 0 5,3-4-4,-2 3 18,5-2-4,-2-3 4,3 2 5,-1-5 7,4 0 14,-1-1 17,4-4 1,0 4 4,0-4 4,-5-1 13,0 4 10,1-3 6,-4 0 13,1-2-3,-2-2 2,-1 4 1,0 0-4,-3 0-11,1 2-16,-2-1-8,-2 0-5,-1 3-7,-3 0-13,-4 2-2,-3 3-11,-6 7-5,-1 2-8,0 1-1,1 4-20,-3 0 10,2-3 0,1 6-9,4 0-5,3 4-5,7-8 4,-1 2-4,6 0 1,1-5-6,5 2-9,5 0 9,2-2 4,12-3-29,5-2-9,10-2-18,0-4 17,0 2-33,-1-8 5,0-7 2,-10 7 15,-1-10 3,11-4 13,-17 4-5,0 3 2,-7 1 3,-1-2 8,-3-1 0,-4 1 25,-3 1-5,1 0 4,-6 0-3,-3 0-1,-1 5 6,-7-5-3,-2 8-3,-8-1 1,-2 5-1,-5 5 8,4 1-10,-1 6 0,4 0 8,0 0-11,1 5-6,9-8 8,4 4-1,2 0-7,0 1 2,4-2 8,1 0-8,4 3 4,2-5 9,2-4-4,3 2 1,5-8 0,2 5 2,7-8 4,-4-2-1,4-1-2,1-6-1,-2-4 4,-3 2 12,0-3-7,2 5 24,-5-11-5,1 2 15,-2-5-6,-1 5-13,-2-7-5,0 4 2,-3 0 23,-2 6 7,-2 1-2,0 8 3,-3 0-6,4 2-7,-6-1-6,0 6-8,0 2-10,0 0-3,0 0 0,-18 26 1,8-9 3,-3 3-9,1 3 4,-1-2-3,3 2-6,0 4 2,3-8 0,3-2 0,-2-2-5,5 0 0,0 4 0,1-7 4,0 0-18,1-3-12,2-4-39,0 0-33,2 0-38,2-5-32,-7 0-31,17-7-41,-4-2-52,-3-1-49,7-6-259,-3-2-647,5 3 285</inkml:trace>
  <inkml:trace contextRef="#ctx0" brushRef="#br0" timeOffset="250481.0609">9400 17701 62,'1'-17'247,"1"-2"-18,1-1-10,1-6-10,-3 9-13,0-8-9,1 9-3,-5 6-12,2-1-15,-2 5-15,-1 1-12,1 0-12,-7 5-9,-3 3-18,-1 6-10,-4 7-5,0 2-10,-3 2-1,4 1-15,-8 13 1,10-11-13,3-1-5,3-4-3,2-6-5,2 4-4,0-6-9,4 2 9,1-4-2,1-1-6,5 0 8,1-4-4,7-5 1,3 1-3,7-6-4,-3-5-1,3 0 0,-2-4 2,4-2-1,-2 1 1,-2 0-2,-6 1-1,-3 8 5,-2-2-5,-4 4 26,0-1-4,-3 4-4,2 0-7,-5 1 0,-1 2-5,0 0-3,0 0 1,3 10 1,-4 1-4,1-2 5,0 4-6,-2 0-6,4-1-1,-2-4 0,5 2-30,-1 2-31,6 0-23,2-6-8,3 1 9,8-4-4,2-1-3,2-5-17,1-1 11,0-2 6,3 1 9,6-8 11,-11 5 26,-4-4 18,-1 0 28,-7 2 18,-3-3 16,3-7 15,-6 6 2,1 1 15,-5-2 2,-2 4 8,-2-4-8,-3 5 3,0 1-11,-3 0-6,-1 2-5,-1 3-12,-5 4-3,-4 3-5,1 5 1,-3 2-5,-2 5-3,1 0-6,3 2 7,2 2-15,2 1 5,3-7-11,3 0 11,3-1-14,1-1 1,2-2-1,1 0-1,1-1-2,5-3 5,2-1 3,4-3-2,3-6 1,8 0 3,1-7-4,-1 0-1,3-1 4,-4-6-4,-1 2 6,-1-2-3,-3 2-2,0-5 3,-3-1-4,-1-2 11,-1-2-11,-2 5 11,-1-7 12,1 4 5,-5 8 9,-1 1 7,1-1-6,-2 8 5,-3 1-5,0 8-11,1-5-12,0 4-2,-1 1 0,-7 14-4,-1 3 3,-2 8-3,-3 0-5,1 1 5,-2 2-3,4 1-3,-2 0 1,3 0-4,3-3 4,2 5-11,1-4 5,3-10 1,1 0 4,2 2 7,3-5-14,1-4-6,4 0 9,2-5-7,1-2-6,1-5-18,1-1 2,4-7-7,2 1 6,-1-4 6,-1-3 8,0-6 1,1 5-2,-4-3 5,0 2 8,-2-2-3,-1 2 27,-5 4 24,-1 4 13,-2 6 7,-1-7-6,-3 7-9,2 2-5,-4 2-6,0 0-10,0 0-3,-13 26-2,5 3 7,-9 15-14,-3 0 5,0 1-4,1-1-6,3 4 5,1-2-10,2 3 3,-2-3 2,1-3-2,1-11 51,-6 9-5,3-10 2,0-2 6,1-2 14,-1 4 6,-1-11-5,-4 2-3,3-6-3,-1-1-9,5-5 0,2-2-7,12-8-6,-20 9 2,20-9-14,-15 5-19,15-5-75,0 0-99,0 0-131,-16-29-128,19 13-382,8-12-856,-1-1 380</inkml:trace>
  <inkml:trace contextRef="#ctx0" brushRef="#br0" timeOffset="250715.6074">10373 17352 135,'17'-19'289,"-9"3"-29,0 3-24,-1 4-27,-3 5-17,-2-2-46,2 3-79,-3-1-58,0 4-100,-1 0-151,0 0-263,-2 14 117</inkml:trace>
  <inkml:trace contextRef="#ctx0" brushRef="#br0" timeOffset="251018.198">10551 17562 222,'7'-13'288,"-3"4"0,3-2-11,-3 1-5,0-1-22,-2 5-14,1-3-29,-3 4-11,-2-2-32,-1 5-5,-3-1-15,-3 5-20,-4 1-11,-2 4-7,-9 3-16,1 2-5,-1 2-13,2 6-4,0-1-8,3 4-7,2-7-8,5-2 5,3 0-14,3 1-12,2-8-1,1 2 1,2-2-1,5-1 0,-1-3-5,8-1 2,2-7-2,8 1 0,0-1-6,2-4 0,-1-4 4,-3 0-15,2-1 11,-3 2-12,-7 4 17,-1 4 11,-3-1-8,-3 2-5,2-1 3,-2 2-7,-1 2-2,-3 0-9,2 9 3,-2-4 11,-2-1-6,-1 4-2,-1-1 4,3 1-2,-2 3-2,1 0 1,1-1-6,2 1-50,1 0-55,1-7-50,2 4-49,2-3-48,2-1-295,1 0-590,-2-1 262</inkml:trace>
  <inkml:trace contextRef="#ctx0" brushRef="#br0" timeOffset="251241.3754">10794 17558 11,'10'-18'207,"-3"2"12,-1 0 8,1 3-5,-1 4-4,-4 1-17,3 1-21,-4 3-21,-1 1-14,0 3-17,0 0-19,-14 11-4,0-3-9,-3 7-14,-1 2-7,-1-1-5,1 2-11,4 3-5,4-5-3,2 0-6,0-7-8,2 6-3,1 0-7,4-3-4,1-2-36,3-3-31,1 0-47,4-4-67,2-2-76,4 0-140,2-2-406,-1-3 180</inkml:trace>
  <inkml:trace contextRef="#ctx0" brushRef="#br0" timeOffset="251794.938">10963 17518 115,'3'-3'235,"-1"0"-19,1 3-28,-3 0-18,0 0-16,0 0-16,7 5-17,-6 0-7,3-3-17,-1 4-3,1-2-1,0 2 23,2-5-11,3 4 14,0 0-9,0 0-6,-1-5-13,2 0-8,0-2 16,-1 0-3,2-1 1,0-1-3,-3 0 1,1 3-1,-2-7 14,0 3 6,-2 1 5,1 0 0,-2 0-5,-3 1-12,1-2-1,0 1-3,-2 4-17,0 0-7,-9-5-12,-2 9-3,0 0-2,-3 2-21,-6 5 2,4-4-11,2 2 3,-4 1-5,5 2-2,1 1-4,0 0-4,8-1-3,-1-2-6,0 5-7,3-6 0,2-1-21,2-1-12,1-2-18,1-1-31,8 7-19,0-10-20,2 3 5,6-7 0,3 2-4,1 0 6,-3-4 5,1-2 6,-3-4 8,-4 4 8,2-1 12,1-8 14,-4 6 26,-2 0 33,0 0 37,-5 1 24,0 4 13,-2-2 18,-1 2-17,2 3 17,-4 0-19,0-3-7,1 4-11,-3 1-2,0 0 0,0 0-11,0 0-2,-7 10-5,1-5-4,0 2-3,-1 1-3,0 0 1,0 2 4,-3-2-3,2-3-10,3-1 6,-1 0 8,1 0-14,0 1 5,0 0-30,1-3 78,1 1 15,1-3 23,2 0 11,0 0-12,0 0-9,0 0-8,0 0-14,14-15-6,-3 7-10,3-1-5,7 1-10,-5 2 1,6-4-4,1 5-3,-4 3-9,-3-1 3,-2-1-16,-3 7 2,-1-2-8,-3 2 3,-1 3-2,-1 1 3,-3-2-7,-1 5 11,-2 0-10,-1-2 9,-2 4 8,0 4-18,-2 0 5,-1-2 1,0 0-8,3-6-9,-3 1 14,3 2-29,1-6-67,2-1-63,1-2-84,0-2-62,12 3-70,0-8-331,0 1-755,6-9 335</inkml:trace>
  <inkml:trace contextRef="#ctx0" brushRef="#br0" timeOffset="252046.3593">11625 17495 36,'17'-26'208,"-3"3"23,-2 1 26,-6 9 27,-1 1 12,-2 4-23,2-1-24,-5 6-27,0 1-36,0 2-4,-10 9-16,-1 1 34,0 5-14,-4 6-12,-7 3-16,3 0-16,0 1-17,3 1-10,-1 4-10,3-4-5,-1 0-14,5-3-13,2-6-3,0 7-11,2-11-13,3-2-91,-1-4-36,4 1-63,0-1-61,4-5-85,0 1-288,2-1-625,1-3 276</inkml:trace>
  <inkml:trace contextRef="#ctx0" brushRef="#br0" timeOffset="252266.1689">11635 17570 194,'3'-12'259,"-1"3"8,0 1 9,4-1-22,1 1-26,6-1-20,1 0-33,4 1-12,3-1-13,2 1-14,-1-1-15,4 6-16,-2-4-43,-3 8-37,-5-5-43,-3 3-25,-1 4-23,-4-5-31,-2 2-33,-3 2-46,-2 0-174,-1-2-377,-10 6 168</inkml:trace>
  <inkml:trace contextRef="#ctx0" brushRef="#br0" timeOffset="252684.1497">10059 18183 27,'0'0'288,"0"0"2,0 0-26,0 0-19,0 0 0,0 0-11,0 0-2,0 0-2,0 0-2,0 0-20,0 0-16,47-13-25,-47 13-18,0 0-9,24 22-15,-17-15-13,-7-7 2,5 23-13,-3-14-13,-2-9-5,-5 26 1,5-26-10,-7 25 1,-2-13 18,3-3 0,6-9-4,-16 16 20,16-16 17,-9 12 17,9-12 21,0 0 29,0 0 8,-10 9-7,10-9-13,0 0-16,0 0-10,0 0-24,0 0-14,22-50-19,-5 25-5,-3 2-12,7 0-15,-1 3-3,3 3-8,-1 3-13,-3 2-9,3 3 3,-2-1-9,-6 7 1,-3 3-4,-11 0-7,0 0-5,24 20 4,-23-9 3,2 5-8,-6 2 3,2 2 0,-6-2-5,1 0-1,-3 4-14,0-5-61,1-3-62,-2 1-83,1-1-88,-2 1-86,4-6-101,-1 2-401,8-11-962,0 0 425</inkml:trace>
  <inkml:trace contextRef="#ctx0" brushRef="#br0" timeOffset="252966.7199">10500 18231 4519,'0'0'276,"11"-15"-151,-11 15-85,0 0-20,0 0-19,0 0 5,0 0-3,0 0 3,0 0-7,0 0 3,-65 15-1,49 1 1,4-4-5,-3 5 0,2 4 4,6-8-11,3-3 2,4-10 2,-6 24 1,6-24 3,0 19 0,0-19 1,7 15 8,-7-15 10,23 8 9,-7-8 8,-16 0 15,39-7 6,-17 2 21,-2-6 17,0-5 19,-2 4-10,-4-3-1,-4 5-10,1-3-14,-2-2-3,-6 2-8,-3 13-4,7-24-11,-7 12-2,0 12-14,-7-19-3,7 19-2,-18-19-13,6 11-43,-1 4-32,13 4-52,-29-2-40,29 2-55,-28 2-59,28-2-55,-27 8-64,27-8-79,-18 7-245,18-7-766,0 0 340</inkml:trace>
  <inkml:trace contextRef="#ctx0" brushRef="#br0" timeOffset="253760.0317">10852 18290 283,'0'0'347,"0"0"-25,0 0-32,0 0-29,0 0-30,0 0-19,0 0-23,0 0-18,0 0-14,16-21-12,-16 21 9,0 0 3,0 0 23,17-4-1,-17 4-5,0 0 6,0 0-23,0 0-7,0 0-26,7-12-14,-7 12-8,0 0-12,0 0-7,0 0-17,0 0-2,-60 9-13,39 0 3,0 1-9,-1 3-4,0 1-4,3-2 0,-2 5-6,5-2-5,4-2-6,3-6-3,1 4 14,8-11-24,-8 19 0,4-9 0,4-10-4,0 0-15,10 24 15,0-13-6,-10-11 15,28 0-7,-28 0 12,43-13-5,-20 6-9,-1-5 8,-1-2-6,0-4-10,-1 4 14,-2-3-7,0-2 9,1-1-8,-3 1 22,1-4-14,-3 3-2,3-2-7,-3-5 1,-1 5 4,-2-2 1,-2 8 12,-3 3 10,-1 3-2,1 2-2,-5 1-7,2 3-2,-2 1-2,-1 3-4,0 0 2,0 0-5,-24 29 0,10-11 1,-1 5-5,-1 3-2,-1-4 0,1-2 3,3 5-8,2-4 8,2 4-3,4-9 5,-1 1-7,3-5 5,3-12-3,-1 23-9,1-23-21,8 19-61,-8-19-42,14 14-60,-14-14-48,24 5-28,-10-5 1,-14 0 10,38-8 42,-18 0 11,-6 2 33,6-6 8,-1-1 25,-4 6 33,-4-5 49,1 5 38,-12 7 28,16-14 32,-16 14 8,7-9-3,-7 9-5,0 0-4,0 0-1,13-8-4,-13 8-4,0 0-6,0 0-10,0 0 8,0 0-7,15-8 18,-15 8 20,0 0-1,28 0 8,-28 0 1,27-4 32,-11 1-13,6-4 25,-2 0 13,0 1 18,-5-2 12,-1 2 0,-3-3-5,-11 9-6,24-15 4,-12 7-4,-12 8-2,8-13-7,-8 13-11,0 0-17,2-16-6,-2 16-3,0 0-19,0 0-10,0 0-7,-53 8-4,34 4-15,-4 3 7,1-3-10,-1 4 4,2 2-10,3 6 0,2-7-4,5-7-5,0 4-3,6-4-3,5-10 1,-12 17-6,12-17-1,-5 14 1,5-14-1,0 0 3,0 0-4,20 12 4,-20-12-15,0 0-28,51-5-19,-30-5-49,0-1-55,2-4-58,-1 3-60,-1-2-50,2 1-58,-2-1-71,-8 2-233,6 0-744,3 0 329</inkml:trace>
  <inkml:trace contextRef="#ctx0" brushRef="#br0" timeOffset="254760.0753">15279 18523 3588,'7'-21'76,"-7"21"-32,3-22-38,1 11 15,-4 11 90,3-15-41,-3 15-25,0 0-7,0 0-9,0 0-8,0 0 3,0 0-10,-15 48-1,3-17 9,-6 10 33,1 0-12,0 2-5,3-11-5,-2 10 9,1 2 17,1-17 33,1 1-7,-1-3-1,4-1-11,-2 1-6,3-7-9,2-4-7,0-2 3,0 0-13,7-12-2,-7 16-16,7-16 10,0 0 10,-4 14 14,4-14 30,0 0 4,0 0 2,0 0-9,0 0-8,0 0-6,0 0 1,26-42 9,-17 20 0,2-6-1,-2 13-2,1-17 5,1 2 1,-3-5-3,12-10-14,1 2-2,-2 0-2,3 2 12,2 3 2,1 3-14,2-3-3,-6 16-14,3 0 0,2 2-5,-1 3-4,0 4-5,-1 4-10,-8 6 4,-1-1-12,-15 4-1,24-2-4,-24 2-2,14 16 1,-14-16-1,5 23 3,-5-23 0,-9 25 3,-4-1-4,-1 0 2,-4-2-2,-3 1 0,0-1 5,-2-2-1,2 3-8,-3-6-5,0-4-30,4-1-21,-2-2-32,2 5-48,3-11-39,3 1-40,14-5-52,-21 5-39,21-5-33,-15 6-51,15-6-53,0 0-357,0 0-860,0 0 381</inkml:trace>
  <inkml:trace contextRef="#ctx0" brushRef="#br0" timeOffset="255373.6939">15862 18551 235,'0'0'299,"0"0"-33,-7-18-24,7 18-22,0 0-25,0 0-25,0 0-12,0 0-18,-31 24 23,17-5 14,1 3-21,-2 0 36,2 3-10,-1-1-25,0 1-15,4 0-13,-1-2-5,4-5-25,0 2 18,4-3-10,3-17-7,2 22-4,-2-22 10,8 22 16,-4-14-17,-4-8 6,20 11-3,-20-11-8,23-4-5,-23 4-14,29-11-6,-15 2 1,-2-2-12,1-2-5,0-5-4,-6 2-8,0-2-1,0 2-1,-4-4 0,-3 4-3,0 16-4,-7-27-6,1 10-1,-1 5-3,7 12-13,-21-15 4,9 9 1,-2 1-6,14 5 0,-30 0-1,30 0-3,-24 7-7,24-7 5,-24 10-5,17-4-9,7-6 8,-11 10-15,11-10 9,-6 18 2,6-18 0,0 0 1,0 0 4,25 25-8,-5-17-11,4-6 20,2-2-4,12-9 5,0-2 2,4 0-2,-4-8-4,3-2-6,-2-2-8,-4-1 20,-11 6 3,-1-5-2,-4 3 3,-2-1-3,0 0 39,-4 0 9,-2-5 4,-1 9 7,-3 2 20,-3-2-1,-4 17 13,9-17 0,-9 17 0,4-15-6,-4 15-12,0 0-10,7-14-16,-7 14 0,0 0-14,0 0 5,0 0-10,-14 46-2,4-14 4,-4 19-12,-2-6 5,-4 4-6,-4 5-1,1 1-7,2-5 5,-2 4 1,-5-3-6,0-3-5,1-1 4,-1-4 3,6-1-5,-5-6 3,7-33-5,0-3 3</inkml:trace>
  <inkml:trace contextRef="#ctx0" brushRef="#br0" timeOffset="255954.7361">16574 18541 4200,'12'-10'155,"-12"10"-57,21-17-23,-6 5 59,-4-3 27,4 5 17,-5-1-34,2-2-30,0 2-15,-1-1 25,-1 0 12,0 3 12,-10 9-5,15-14 3,-15 14 2,8-12-27,-8 12-7,0 0-14,0 0-10,0 0-14,0 0 6,0 0-21,0 0-7,0 0-5,-40 27-3,16-8-1,0 0-3,2 3-6,-9 12-2,11-7-9,3 2 5,0-4-8,0 3 6,3-1-7,4-3 9,3 0-8,3 7-1,1-13-7,6-3 6,-3 1 26,0-16 0,18 19 2,-5-11-12,1-4 18,-14-4-14,38-1-3,-16-2 1,-1-2-32,0-3-73,0 2-70,-8-2-92,-1-1-91,2 1-95,-14 8-106,20-12-487,-9 3-1092,-11 9 483</inkml:trace>
  <inkml:trace contextRef="#ctx0" brushRef="#br0" timeOffset="258585.8122">16220 18635 56,'0'0'79,"0"0"8,0 0-3,-24-9 1,24 9-1,0 0 2,0 0-10,-20-3 7,20 3 2,0 0 5,0 0 11,-21-3 3,21 3 9,0 0 3,0 0 1,0 0-2,-19-1 10,19 1 13,0 0-1,0 0 7,0 0-7,0 0 12,0 0 5,0 0 1,0 0-1,0 0 24,0 0-18,0 0 6,0 0 3,0 0-3,0 0 3,0 0-9,0 0-13,0 0-8,0 0-13,0 0-8,0 0-13,0 0-4,0 0-1,43-27-7,-24 22-2,-3-2 1,7 8-7,-3-5-5,-20 4-10,31-5-4,-17 5-9,-14 0-2,0 0-9,29 4-5,-29-4-2,11 14-5,-11-14 1,10 16-8,-7-6 1,-3-10 0,0 24-2,0-24-4,-7 24 0,0-9-4,0 3-4,0-3 4,-3 0-3,0-2 2,-2 2-5,-4 0 4,5-3-4,-7 1 0,2-3-1,2 0 0,-6 0-2,6-2 5,-3-1-1,1 1-16,1-5 4,-3 2-16,18-5-47,-27 6-31,12-3-28,15-3-41,0 0-24,-30-5-40,30 5-30,0 0-46,-24-7-30,24 7-40,0 0-288,-14-8-715,14 8 316</inkml:trace>
  <inkml:trace contextRef="#ctx0" brushRef="#br0" timeOffset="270984.7122">4215 3614 118,'3'-4'228,"-3"4"-4,3-4-6,-3 4-3,2-1-8,-2 1-8,2-4-7,-2 4-10,0 0-10,3-4-13,-3 4-12,0 0-15,0 0-11,0 0-6,0 0-10,0 0-6,0 0-8,0 0-9,0 0 1,0 0 0,0 0-3,0 0-1,0 0-9,-10-2-11,10 2-6,-10 2-4,3 1 0,-4-1-11,-2 2 0,-2-1 0,-8 2-10,1-1 0,-4 3-4,-2 0 0,-10 5 1,10-6 13,-10 7 33,-1 0-4,2-2-6,-1-2-10,-2 3 2,-2 2-6,4 3-9,-3-4 4,3-1-14,0 4 3,0-2 1,12-1-11,-3-3-4,-7 7 5,7-10-4,3 2-1,-4 0 1,3 0 5,-1 3-8,1 0-2,-1-3-5,-1 2 9,0 0-18,2-3 10,1 0-1,-1 1 0,0-1-3,2-1 24,-2 1-25,6-1 1,-3-3 2,0 4 8,3-2 6,-1 1 31,-1-1-2,-1 1 1,4-1-11,0 0-1,0-1-7,3-1-2,3 1 6,-1-2-44,3 1 0,2-2 5,0-1-2,0 3-9,2-1 11,2-3 2,-1 3-2,4-3 0,-1 0 4,4 0-2,-7 1-3,4 0-7,3-1 10,0 0-2,0 0 2,0 0-12,0 0 13,0 0-5,-10-2 9,10 2 0,0 0-6,0 0 25,0 0 9,0 0-1,0 0-1,0 0 4,0 0 6,0 0-10,0 0 0,0 0-4,3-6 1,4-1-6,0 0-3,3-5 1,3-2-8,5-3 5,-4-1-1,3-1-5,0-2-1,1 3 7,-1-5-10,1 1 2,2 6-2,-6-1-6,3 0-6,-8 2 15,2 2-3,-1 4-7,-3-1 4,-2 3 0,1 0-3,1-1 2,-3 4 0,-1 0-1,1-2 1,-1 3 0,-3 0-8,3 1 9,-3 2 3,3-4 2,-3 4 1,4-3 1,-4 3-9,0 0 4,0 0 4,1-3-4,-1 3 3,0 0-5,0 0-1,3-2-3,-3 2 0,0 0-1,0 0 5,0 0 6,0 0-14,0 0 5,0 0 1,0 0-5,0 0 3,0 0 3,0 0-5,0 0 5,0 0-4,0 0 2,0 0 2,0 0 3,0 0-3,0 0-5,0-3 6,0 3 0,0 0-5,0 0 1,0 0 1,0 0-11,0 0 12,0 0-1,0 0-4,0 0-2,0 0 1,0 0-2,0 0 3,0 0-3,0 0 2,-8 8-3,5-4 5,0 5 1,-5 4-1,-2-1 5,0 2-5,-3 0-2,-3 4 2,4-1 10,-2-3-9,0 4 2,-3-1 0,7-2-3,-5 3-7,1 0 14,1-4-3,3 0 2,-3-1-4,4-1 12,4-5-10,-4 1-1,3-3 3,3 1-4,-4 0-9,6-4 11,-2 1-2,-1 1-5,2-4 5,2 0 5,0 0-3,-3 3 2,3-3-5,-1 2 2,1-2 3,-3 3 1,3-3 1,0 0 14,0 0-2,0 0 1,0 4 1,0-4-1,0 0 0,0 0-6,-3 2-1,3-2 0,0 0-11,0 0 6,6 6-6,-2-2 1,6 7-5,6 0 6,3 1 2,4 4-9,2 1 7,10 6 2,6 0-2,-7-1 0,8-1 0,-1-3 2,1 1-1,1-4 0,-4 3 0,-11-8 1,0 1 1,-1-3-3,-3 1 0,0-5 1,-10 2 0,-3-4-2,-2 1 1,-2-1 6,-1 0 19,-1-2 30,-1 2 14,-4-2 13,3 1-3,0 1-4,-3-2-6,6 2 0,-6-2-2,0 0-4,4 0-8,-4 0-9,0 0-2,0 0 3,0 0-9,0 0-7,0 0 3,0 0-8,0 0-5,0 0-1,0 0-6,0 0-25,0 0-39,0 0-45,0 0-68,0 0-77,0 0-85,0 0-89,0 0-90,0 0-322,-13-7-892,13 7 395</inkml:trace>
  <inkml:trace contextRef="#ctx0" brushRef="#br0" timeOffset="282191.7622">3264 4567 7,'-4'-6'222,"0"-2"9,0 0 5,1 1 2,0 2-1,-4-2-7,4-1 2,-1 6-1,1-3 11,2 1 0,-2 2-6,0-2-15,3 4-9,-3-5-13,3 5-16,-1-4-7,1 4-18,-3-1-17,3 1-13,-3-3-14,3 3-11,0 0-12,0 0-12,0 0-8,0 0-13,0 0-12,0 0 3,0 0-9,0 0-6,0 0-7,3 12 2,4-1-4,3 2-15,1 6 10,5 3 2,2 0 2,0 2-6,5 2-4,9 8 5,2-2-4,1 0 2,1 2-11,-4-4 6,3 1-1,-1 1 5,-3-4-2,2 0-3,-4 1 1,-8-7 0,0-3-3,0 2-10,-2-1 13,2 0-5,-4-5-1,-5-1 0,1-2-1,-2 0 7,-2-3-7,1 4 3,-3-7-2,-2 2-2,2-4-1,-4 0 1,0 0-6,0-1 13,1-1 30,-3 0 22,2 0 7,0 1 9,-3-3-1,2 3-6,-2-3-8,2 2-4,-2-2-4,0 0-3,0 0-2,0 0-6,0 0-5,0 0 1,3 1-5,-3-1-3,0 0-7,0 0 3,0 0-4,0 0-1,0 0 0,0 0-10,0 0 6,0 0-8,-7-9 2,7 9-2,-6-6-3,2 3-8,-2-4-23,0 2-24,-3 1-8,2-2-24,-1-1-3,-5 0-12,0 2-1,-1-1-15,0-1-10,0 2 11,-4 0 0,-2-2 21,-3 2 16,8 0 4,-1 2-6,2 0 12,-1-1 5,2-1 8,2 4 0,2-1 12,1 1-4,1-1 9,-3 0 11,7 0 1,-1 0 4,0 0 8,4 2 30,-7-3-2,7 3 8,-3-1 6,3 1 1,0 0 2,-5-1 0,5 1 2,0 0-3,-5-1 1,5 1-1,0 0 18,0 0-3,0 0-2,-3-2-7,3 2-1,0 0-8,0 0-8,0 0 1,0 0 10,0 0 0,0 0 2,0 0-9,0 0 1,0 0-7,0 0 7,0 0-11,0 0-5,0 0-3,0 0-7,0 0 2,0 0 4,0 0-9,0 0-2,0 0-1,0 0 2,0 0-1,0 0-5,13 13 5,-3-7 4,1 2-5,6 1-1,3 2 7,2 2-5,2-1 0,4 1 5,-1-1-5,0 0 3,1 0 4,-4 0-4,1-1-3,-3-3-1,-1-1 3,-6 1 3,2-3-6,-3 0 3,-5-1 1,-1-1-8,-1 1 10,0-1 4,-4-1 52,1-2 29,0 3 33,-4-3 2,2 0 8,-2 0 9,7 1 4,-7-1 10,0 0-13,0 0 1,4-4-25,-4 2-6,1-5-15,-2 0-6,4-3-19,-3-3-7,0-3 0,1-8-9,-1 6-3,-1-11-7,1 1-13,0-6-1,0 0-1,-2-12-7,2 12-6,-1 1 11,2 3-8,-1 3-5,0 1 3,0 7 14,2 4 0,-2-1-9,0-1 7,1 1 1,-1 6-10,2-1 1,-1 1 2,-1 2-3,0 2-23,0 0 0,0 1 0,0 0 0,0-1 0,3 4 0,-3 2 0,0-6 0,0 6 0,1-3 0,-1 3 0,0-4 0,0 4 0,0 0 0,0 0 0,0-5 0,0 5 0,0 0 0,0 0 0,0 0 0,0 0 0,0 0 0,0 0 0,0 0 0,-4-2 0,4 2 0,0 0 0,0 0 0,0 0-55,0 0-23,0 0-22,0 0-26,0 0-20,0 0-23,0 0-30,0 0-18,0 0-31,0 0-52,0 0-34,0 0-32,0 0-10,0 0-18,7 11-17,-7-8-17,3 2-280,-2 0-766,3-1 339</inkml:trace>
  <inkml:trace contextRef="#ctx0" brushRef="#br0" timeOffset="297659.8883">5260 4836 126,'-6'-1'192,"-2"0"2,3 1-3,-1-1-11,3-1-7,3 2-14,-8-1-9,8 1-10,-4-1-10,4 1-14,0 0-1,0 0-1,0 0-7,-6 2 2,6-2-2,0 0-7,0 0 2,0 0 11,0 0 7,0 0 21,18 4 8,-4-5 3,9 2 7,2-1-24,13 0-9,6-2 6,3 2-21,27 1-7,-6 0-3,-19-2-10,31 2-10,-2 2-9,-2 0-4,-4 4-12,-1-5-2,-21 3-8,20-3 1,-25 4-8,1-5-1,-2 0-7,-4-2 17,-11 1-20,-3-2 1,0-3-22,-3 3 10,-9 0 11,0 1-3,-4-1 28,0 2 13,-4-2 7,2 2 4,-4 0-8,0-1-3,-1 0-6,-3 1-3,7 0 0,-7 0-10,5 1-7,-5-1 3,0 0-10,0 0-3,5 0-2,-5 0-8,0 0-1,0 0-3,0 0 1,0 0-5,3 1 2,-3-1 0,0 0-1,0 0-1,0 0-9,0 0-11,0 0-26,-13-3-18,6-1-36,-2 1-1,-1 1-3,-6-1-7,-3-2 1,-3 1 7,-2-3 2,2-1 15,-2 1 1,1 0 10,-1-4 10,0 1 0,2-1 11,-1 0 2,2-1 6,3 1 7,5 0 1,2 6 12,0-6 39,1 6 10,3-3 20,0 5 14,1-2-3,0 3-8,4-2-1,0 2-13,2 2-12,-4-2-6,4 2 4,-4-3-26,4 3 6,0 0 2,0 0-6,0 0 3,8 11 0,1-6-2,3 4 11,2-2-7,6 3-1,4-2 1,0 5-2,0-1 1,1-1 2,2-2-3,3 2-1,-3-3-5,-2 1 1,-1-1-5,-3 0 1,-5-2 4,-3-1-8,-3-2 5,-3 0 7,0-2 7,-2 2 33,-1-1 20,0-1 15,-1-1 4,-3 0 0,4 3-3,-4-3-10,3 1-2,-3-1-7,1 3-7,-1-3-5,0 0-7,0 0-1,-5 9-7,-4-3-8,-5 6 2,-6 4-3,-3-1-4,1-3 0,1 8-5,-4-3 1,2-1-3,2-1-2,1 0 0,2-1-7,7-2 1,0 0-7,1-5 5,1 6 1,-2-5-4,7-1-6,-3-3 2,1 3-30,5-4-57,-5 1-42,5 0-57,-1 0-59,-1-2-47,-1 1-55,4-3-66,-1 4-43,1-4-253,0 0-766,0 0 340</inkml:trace>
  <inkml:trace contextRef="#ctx0" brushRef="#br0" timeOffset="324213.7045">8680 5832 64,'-1'-4'273,"1"-1"-19,0 5-26,0-5-20,0 5-19,0-5-20,0 5-19,1-4-17,-1 4-14,0 0-10,0 0-11,2-5-13,-2 5-7,0 0-8,0 0-9,0 0-9,0 0 1,0 0-12,0 0-1,0 17-3,0-10-3,2 3 1,-2-3-6,2 2 3,-1-4 1,-1 3-4,0-1 32,2 0 27,-2-2-15,2 0-1,1 0-7,-3 2 4,0-6 47,3 3 20,-3 0 7,4-3 22,-4-1 9,5 1 10,0-1-7,-5 0-11,16-5-19,-1-1-11,6-4-18,5-1-8,0-2-13,11-9-5,1-4-23,0 1-60,3-6-66,-3 2-70,-1 2-48,-12 8-55,-4 0-67,-1 2-60,-7 9-298,-2-1-709,-3 4 314</inkml:trace>
  <inkml:trace contextRef="#ctx0" brushRef="#br0" timeOffset="325233.3712">7482 4746 30,'0'0'230,"-4"-1"2,4 1-5,0 0 2,-5-2-5,5 2-3,0 0-9,-3-3-18,3 3-14,0 0-11,-1-4-6,1 4-13,0 0-7,0 0-11,0 0-11,0 0-4,0 0-13,0 0-2,0 0 4,24 3-8,-4-2 15,5 0-31,6 0-4,12 0-5,8 2-9,16 0-7,-1 0-6,-17-1-2,20 2-5,-20 1-4,19 5-8,-20-3-6,0-1-2,-3 0 6,0-1-5,-5 0 1,-11 0-11,-5-1 0,-4-2 4,-6 1-15,-3-2 16,-3-1-3,1 2 5,-6 0-6,2-4 8,-5 2 1,7 2-7,-7-2 9,0 0-1,6-2 1,-6 2-15,0 0 6,3-2-1,-3 2 1,0 0-5,0 0 2,-2-5-20,2 5-57,-3-5-34,1 0-37,-5-1-27,-2 1-22,-3-4-13,-4 0-2,-2-3 8,-3-3 14,1 3 13,-1-5 11,1 3 22,-4-1 6,4-2 15,1 5 19,4 2-3,1 1 49,3-1 27,-3 1 22,7 1 25,0 4 28,1 2 7,2-1-3,0 0-4,0 1 5,2-1-8,2 3-2,0 0-8,0 0 9,0 0 23,0 0 1,20 8-2,1 1-9,0 2-5,-1-2-9,5 3-2,-1 0-3,-1-1-5,-1 1-6,1 3-3,-2 0-2,-3-1 11,1 1-23,-9-4 1,1 0 2,-4-1-4,-2-1 2,1 2-1,-3-2 5,-2 2 5,-4 2-2,-1-3 1,-1 6-7,-4 1-3,-1-2 5,-7 4 0,1-2-8,-1 0 5,-3 2-1,-3-2-2,1 0 6,1-2-13,0 2 1,-1 0-1,4-1-31,-2 0-80,1-3-76,6 0-92,0-1-309,2-2-623,-2 1 276</inkml:trace>
  <inkml:trace contextRef="#ctx0" brushRef="#br0" timeOffset="340430.8098">8127 6196 156,'1'4'234,"-1"-4"8,0 0 11,0 0-14,0 0-23,0 0-19,-1-12-17,-1 8-14,1 1-18,-3-3-14,1 1-11,-3 1-8,-1-2-15,0 3-11,-2 0-12,-3 6-9,-1-1-9,-7 5-14,-2 1-3,1 6-6,-2 2-5,1 2-2,2 6 1,-3-4-7,5 4-3,1-4 1,2-2-5,6-1-3,4-3-4,-1 2-1,6-4-3,0 0-2,0-3 0,2-1 0,2-1 8,6-3 7,1-3 4,3-1 7,7-5-2,0-7 1,3-5-3,-1-2-6,5-11 5,-7 5 6,6-10 5,-2-1 3,-8 7 8,4-9 25,-1-4 1,-3-2 5,-6 12 1,-3-1 25,0 1 14,-1 4 13,-2 8 5,-3 8-1,-2 2-14,0 1-12,1 2-8,-1 2-29,2 2 2,-2 3-8,0 0-7,-10 24-5,0 0-13,-3 6 3,5 3 2,-5 10-7,2 3-3,4-11-2,1-1-8,0 13-5,2-15-16,4 0-67,0-2-52,2 0-54,3-5-55,-2-8-50,3-1-39,2-3-21,6-1 35,3-1-1,-3-7-2,2-2-188,1-4-532,4-3 236</inkml:trace>
  <inkml:trace contextRef="#ctx0" brushRef="#br0" timeOffset="340746.032">8368 6282 45,'1'-4'187,"-2"1"-21,1 3-18,-2-4-14,2 4-7,-5-3-15,5 3-10,0 0-18,0 0-10,0 0-3,-5 9-9,5-9 15,3 5 8,1-2 15,1 1 22,2-3 6,2-1-3,3 0 1,3-5 2,1-2 10,-1 2-7,1-2 3,-2 2 5,1-2 7,-2 0 17,-7 4 9,0-2 12,0 2 6,1-1-7,-4 1-14,1 0-16,-4-2-10,0 4-19,0 1-13,0-8-8,0 8-14,-7-4-11,2 3-12,-5 3-14,1 1 7,-5 2-9,-4 5-7,3 0-4,-4 2 5,1 5-23,1 4 7,1-4 3,4 5-20,2-7 8,0 2-4,3-1-9,1-1 2,6 2-11,-2-3-25,4-4-19,3 1-22,6 0-23,3-4-15,8-1-23,5-1-23,3-5-28,9-4-38,-1-3-41,2-2-26,-1-2-28,-11 0-13,1-1-179,-3-3-546,1 2 242</inkml:trace>
  <inkml:trace contextRef="#ctx0" brushRef="#br0" timeOffset="341041.9359">8787 6341 1478,'19'-14'-62,"-7"-1"47,-2 1 37,-1-1 28,-5 1 17,-3 3 19,-1-1 2,-1 0 13,-3-2-1,-3-2 0,0 7-10,-1 2-7,0 3-10,-6 3-6,0 1-10,-1 5-4,-3 7-2,-3 4-4,2-1-7,0 3-9,1 6 0,3-2-3,2 3-5,2-3-3,5-5-3,0 1-2,5 0-5,2-3 4,2-3 2,3-3 7,0 0 11,5-6-1,3-1-1,7-6-4,1-4 0,2 0-3,-3-6 1,-3-1-4,0 1-5,0-3 17,-4 0 11,-3 3 7,-2-1 10,-1 0 18,-1 0 3,-2 4 17,-1 1 13,-1 2-20,-3 3-6,0-1-9,2 3-9,-2 3-7,0 0-18,0 0 7,-7 14 4,2-3-19,0 1 0,1 8-7,3-2-13,-2-1-2,2 0-17,5 2-49,0-4-45,2 2-43,2-3-41,5-4-37,5 1-11,3-5 3,1-3-6,6-1-38,-3-5-170,0-1-477,2-5 210</inkml:trace>
  <inkml:trace contextRef="#ctx0" brushRef="#br0" timeOffset="341371.9742">9154 6382 244,'18'-15'130,"-8"6"43,0-4 15,-6 4-4,-1-3 0,-2-1 6,-1 0-5,-1 2-2,-2-7-11,-3 5-18,-2 4-10,2 3-9,-7-1-20,-2 4-13,-3 4-9,-2 6-9,-3 3-10,2 5-8,-1 2-6,-2 2-6,7 5-6,0-3-6,3 1-9,3 0 1,1-5-11,7 0 0,0-1-1,3-5-1,3 1-3,0 2-1,4-8 2,-1 0 19,5-1 10,3-3-6,0-4 2,3-5-4,5-3 2,-2-6 6,1-2 23,0-2-15,-1-1 0,1-1-4,-5 0 5,2-4 9,-4-1 16,0-2 19,0 0 1,-4-2 7,0-3 4,-3 1 9,-3 8 6,2 1 5,-3 7-1,-3 5-6,1 2-17,1 3-12,-2 2-16,0 2-11,0 3-12,0 0-2,-6 17-3,-3 7-7,-1 0-6,-1 6 3,1 1-8,-1 2-4,2 1-1,-2-1-3,1 0-3,3-1-5,0-2-94,2-4-73,1-7-70,1 0-54,0-2-49,3-5-32,0-1-42,3-4-282,0-2-733,2-1 325</inkml:trace>
  <inkml:trace contextRef="#ctx0" brushRef="#br0" timeOffset="341622.6034">9244 6422 39,'5'-8'224,"-2"3"-3,1 0-14,-1 0-6,1-1-13,-1 2-13,0 1-14,0-1-16,1-1-11,2 2-14,-2 0-12,7-1-11,-5 2-8,4-4-11,-2 1-7,6 0-7,-3-3-6,4 1-6,-3-1-5,4 2-5,-4-4-4,1 3 0,0-1-1,-3 2 2,-5-2 22,1 5 17,-2-2 5,0 3 15,1-3-20,-3 0-6,-2 5-11,2-5-3,-2 5-6,-4-3-7,4 3-10,-13 3-2,3 2 2,-3 3-4,-1 3-8,-2 2-2,-2 3-2,2 2-3,7-4-3,-1 0 2,2 2-7,1 0-5,4-4-13,0 0-45,2 0-40,1-3-47,4 1-43,2-4-51,2 2-246,0-7-521,7-1 230</inkml:trace>
  <inkml:trace contextRef="#ctx0" brushRef="#br0" timeOffset="341899.6547">9627 6314 282,'-5'-5'268,"3"3"-28,2 2-24,0 0-20,-12 4-22,10-1-16,-4 2-17,3 0-14,-1 2-14,-2 3-12,1-3-7,-1-1-9,2 2-10,0 0-9,0-4 1,2 1-10,-1-5-3,0 5 4,3-5 25,-4 3 10,4-3 7,0 0-11,0 0-6,3-13-3,1 5-11,3-3 1,3 0 5,1-2-6,1 3 2,2-1-7,-2 1-3,2 5-8,2 0 10,-5 0-18,3 5-8,-1 0-3,-3 5-1,0-2-6,-3 7 4,0-3-2,1 7 0,-2 0-5,-2 1-2,-2 2-2,-2 0 2,-2-1-7,2-3-61,-4 1-77,0-2-100,-1 0-113,1-5-221,-1 2-601,2-5 267</inkml:trace>
  <inkml:trace contextRef="#ctx0" brushRef="#br0" timeOffset="342292.1124">10083 6320 162,'-3'-17'397,"-1"-4"-34,-4 5-40,1 1-27,1 2-27,-1 4-27,1 0-28,-1 4-16,0-1-29,-1 5-15,-5 6-19,-1 3-10,-6 5-16,2 4-12,-2 1-8,1 4-7,0-1-6,1 3-9,3-3-3,3 1-15,2-1-12,3-7 3,2 2 2,2-5-11,3 0-6,0-2-7,3 1 5,2-3 25,-1-1 12,3-4 9,6-4-2,2-4-11,4-5-5,4 0-2,-2-9-10,-3 0 9,0-4-11,2-1-2,-2-1-4,6-17-1,-7 3-1,0-5-5,2-1-6,-3-1 8,-2-1-5,-1 2 13,-5 12 15,-2 3 20,1 2-2,-5 11 12,0 1 5,0 8-12,-1 3-11,-1 0-8,0 5-7,0 1-6,-7 16-3,-6 13-10,-1 14 3,0 3-1,-1 8-1,-1 1-4,2 1 0,-4 19-4,5-21 0,2-7-1,-2 0-7,3 1-4,4-16-91,-2 2-91,0-3-78,-2-1-89,2-4-85,-2-2-289,-2-2-776,5-6 344</inkml:trace>
  <inkml:trace contextRef="#ctx0" brushRef="#br0" timeOffset="353697.1525">8649 5603 147,'5'0'161,"-5"0"-13,7 0-20,-2 0-11,-5 0-11,4 0-8,-1 0-14,-3 0-12,6 0-6,-6 0-2,0 0-5,5 1 0,-5-1-6,0 0 0,5 3 4,-5-3 2,0 0 6,0 0 4,5 1 0,-5-1 0,0 0 0,3 0 4,-3 0-2,0 0-2,0 0-1,7 0 2,-7 0-1,0 0 5,2 2-1,-2-2-1,0 0-5,0 0-4,0 0-4,0 0-3,0 0-2,0 0 0,0 0-6,0 0-5,0 0-4,0 0-4,0 0-1,0 0-5,0 0-4,0 0 1,-16-1-7,16 1 12,-8-1-17,1 0 0,-2 1 0,-2 1 0,-3-2 0,-2-1-1,-5 0-2,-4 2 2,-2-3 3,-1 1-9,-3 0-1,-8-1 6,-2-2-8,3 0-3,-2 0 2,2-2 1,0 5-4,-1-6 5,1 1 4,8 5-3,-11-5-4,5-1 2,-4 3 2,11 1-3,-10-3 6,0 2 8,11-4 9,-14 3 0,4 1-4,0-4 1,-1 3-6,10 0-3,-10-4 11,2 4-10,8 0 0,3 0-4,-1 0-2,-2 1 0,5-3 2,-2 4-5,1-1 0,5 0 2,3 2-1,3 1-3,0-3 2,0 4 2,1-2-4,4 1-1,-1-1 10,3 0-10,0 3 0,2 0 2,0-2-3,-1 2 0,6 0 8,-4-2-14,4 2-2,0 0-3,-6 0 5,6 0-3,0 0 4,0 0 0,0 0 2,0 0 4,0 0-2,0 0 6,0 0-3,13-3-3,-6 0 1,4 1 11,-2 0-11,5-3 3,1 3-4,0-3-1,0 2 2,0-4 0,1 4-2,-1-1 0,5-2-3,-4 3 6,-2-1 3,1 2-3,-1-1 14,-1-2 8,-3 4 2,0-2 7,-2 1 3,-2 2-3,-1-2 6,1 1-1,-2 1-11,-1-4 6,1 3-3,-4 1-7,3-3-6,-3 3 5,2-2-4,-2 2 1,0 0-10,0 0 10,0 0-3,0 0-3,-15 7-3,7-4-4,-6 2 10,0 0-6,0 0-5,-5 2 0,5 0 0,-1-2 1,-1-2 1,-5 6-3,5-4 8,3 2-16,-3 1 9,2-4-6,3 1 9,-3-1 8,6 0-11,0-2-7,4 0 10,-3 3-11,3-3-4,2-1 13,2-1-12,-7 1 1,7-1 2,-4 3-4,4-3 6,0 0-1,-1 5 3,1-5-8,-3 3 19,3-3 13,0 0 5,4 10 24,-1-6 4,0 5-3,2 1-1,4 3-13,-4-4 2,4 6 2,1 1-9,0-2 1,0 2-11,-2-2 5,7 7 0,-6-5-5,4 5-3,-4-6-2,3 1-2,-4-2 0,5-1 4,-2-1-9,2 1 3,-3-4-2,-2-4-5,0 3 3,-1-4-2,2 1-3,-1-1 1,-3-1-23,0-2-40,1-1-43,1 0-42,-4-2-40,2 0-45,0 1-52,-3-4-49,1 2-44,-1-1-222,-2 4-639,0-10 283</inkml:trace>
  <inkml:trace contextRef="#ctx0" brushRef="#br0" timeOffset="354892.6864">7170 5775 88,'0'0'189,"0"0"-9,6 2-2,-6-2-13,1 2-7,-1-2-10,0 0-7,0 0-4,0 0-13,0 0-5,0 0-12,0 0-14,-7 3 3,7-3 7,-12 0-4,3 4 0,-2-2-6,-2 1-2,-1-1 4,-7-1-4,1 2-11,-4-1-4,-1 0-9,0-1-3,-15-1-2,12 1-10,-2-1-8,-10 0 10,0 3 15,2-3-6,-3 0-3,12-2-3,-12 4-2,-3-4-4,1 1-9,-1 0 35,3-2 14,-3 1 0,-1-1-3,-1 2-10,1-4-10,0 2 9,0 0-22,1 0-7,-3-1-5,2-1-2,-1 2-10,-3-1 0,6 0-6,-2 0 18,-1 2 20,4-1 3,5 1-13,-3 0-5,11 2 7,1 0-15,-2-3-1,-8 2-1,11 1-11,-1 1 7,3-1-9,-2-1 0,2 2-4,1-1-4,0 0-1,0 0-1,3 3-2,0-2-3,4-1 4,1 1-1,2-1 1,1-1 4,3 2-8,2-1-10,1 2 1,3-2 4,0 0 4,4 0-5,-9 0-4,6 3 5,3-3-4,-5 0 2,5 0 1,-8 1 0,3-1 8,-1 1-16,-2 2 4,-1-1 0,1-2 4,-3 3-3,1-2-5,-3 2 6,2 0-1,-2-3 1,1 1 1,-1-1 1,1 1-7,4 1 2,-3-1 1,1 0 4,-1 0-4,1-1 7,-1 0-8,2 2 6,-2-2-4,0-2 0,2 1 3,-1 1-5,3 0 1,2-1 3,-1 1-1,6 0 2,-7-1-2,7 1-4,-6-2 7,6 2-10,0 0 4,-2-1 7,2 1 3,0 0-1,0 0-1,0 0 6,0 0-13,8-9 5,1 2-4,-1 2 2,12-7 1,-5 4-1,2-5-6,3 0 12,0 1-8,-1 2 1,-1-1-7,-5 0 7,1 0-4,0 1 2,2 2-3,-5 1 2,2 0 0,-5 0-3,2 2-3,-4 3 5,-1-1-2,0-1 6,-1 3-5,0-1-1,0 0 0,-4 2-5,3-3 9,-3 3 4,0 0 0,0 0-7,0 0 3,0 0 2,0 0 0,-17 8 2,9-4-3,-6 5 2,-2-1-5,-2 4 7,-2-4-5,-1 6 5,0-5-5,4 2-1,-5 0 5,0-2-1,2 3 0,1-3-4,-2 0 4,1-2 3,5-1 8,-1-2-13,2 3-1,4-4 9,-1 2-9,1-3-1,6 1 1,-2-2 0,2 2-4,1-2-4,0 1-6,-2 0 0,5-2-1,-2 4 2,2-4 7,2 6 4,1-1 5,1 1 5,0 2 11,0-1-1,2 3 10,5 2-3,0 3 12,6 2-2,-1 0 2,-1 0-5,5 0-4,-2 2 6,2-2-2,1 0 1,3 2-2,-6-4 0,5 6-3,-3-5 0,2 0-5,-2-5-4,-6 0 0,0-4-1,-3 0-1,-1 0-3,-4-2 0,2 0-6,-4-2 7,1-1 2,-1 0 11,-3 1 5,-1-3 4,5 3 2,-3-1 3,-2-2-2,0 0-3,3 0-4,-3 0-2,0 0-5,3 4-3,-3-4-1,0 0-4,4 2-1,-4-2-2,0 0-6,0 0 0,0 0-4,0 0-2,0 0-52,0 0-52,0 0-67,0 0-77,0 0-62,0 0-73,-10-11-58,5 9-325,-2-3-826,0 0 366</inkml:trace>
  <inkml:trace contextRef="#ctx0" brushRef="#br0" timeOffset="356382.0537">3957 5808 177,'0'0'197,"0"0"10,0 0-2,0 0 0,0 0-3,0 0-10,0 0-2,0 0 0,0 0 0,0 0 0,0 0 12,0 0-10,0 0-9,0 0-14,0 0-6,0 0-18,0 0 1,-8-12-11,5 9-23,0-2-2,3-1-6,-7 0-11,3-3-9,-3 1 1,0-1-19,1 0-8,-2-7 12,-2 2-20,-3-7 0,-1 2-16,-1-3-1,1 2 1,-2-2-10,-1 1 5,0-4-4,-1 4-6,0-1-4,-3-3 2,2 0 3,-12-2-6,10 7-1,0-3 10,-1-2-17,-1 4 7,-1 0-6,0-2 0,0 1 5,3 2-18,-1-1 16,-1 4 4,0-4-9,1 1 6,-2 3-2,4 0 1,0-1-10,1 1 5,-1 2-1,2-2-5,0 1 9,5 4-7,0 2 5,1-3-1,0 2-14,-3 4 15,5-4 0,-3 3-7,5 2 5,1 0-9,1 1 9,2 2-3,0-1-3,1 1 6,-3 0-11,6 2 9,-4-2-1,4 3 3,-7-2-6,7 2 8,-4-1-4,4 1-2,-3-2 4,3 2 1,-3-2-4,3 2-1,0 0 0,0 0 3,0 0-1,0 0-5,0 0 6,0 0-6,0 0-8,0 0 8,-4-3-2,4 3 14,0 0-13,0 0-7,0 0 6,0 0-5,0 0-5,0 0 3,0 0 2,0 0-3,0 0 5,-2 7 14,2-7-15,2 10 3,-4-6 12,2 6-12,-4 2-6,2 0 2,0 3 8,1 3 1,-1 1-3,2 5 8,0-6-4,-1 0-3,-1-1 9,5 2-10,-3 0 5,0-4-4,2 3 0,-2-2 20,1 0-22,-1-4 2,1-3 3,2 0-2,-3 0 1,0 2 5,0-6-6,2 1 9,-2-1-7,0 0 1,-2 0 3,2-5 20,0 0 34,0 3 25,0-3 23,0 0 16,4 4 15,-4-4 4,0 0 5,0 0-16,0 0-17,0-11-9,0 1-15,0 3-4,2-9-7,0-1-15,-2 0-2,-1 0-9,3-1-5,-2 3-5,-1-5 2,1 4-10,-4-1-2,4 5 2,0 1-9,0 0-2,-4-1-7,4 6-1,-2-5 1,1 5-3,1-2 2,-1 3-6,1 1-1,0-2-6,0 6 4,0-6-7,0 1 2,0 5-10,1-4 5,2 2-5,1 0 5,2-1-1,7-6 0,-1 6-5,6 0 34,3-4-1,8 5-5,-5 1-5,3-1 0,-2 3 0,2-1-3,-1 1 4,-3 1-5,1-1 0,1 2-8,-5 2 3,-4-3-4,-2-2 1,0 3-5,0 0 1,-6-2-5,2 4-3,-6-5-3,3 3 2,-1-3-3,-4 2 0,-2-2 1,8 0 3,-8 0 1,7 1 0,-7-1-2,3 0-7,-3 0-15,0 0-19,4 1-15,-4-1-31,0 0-27,0 0-36,0 0-34,0 0-41,0 0-26,0 0-37,0 0-46,0 0-39,0 0-50,0 0-218,0 0-706,0 0 313</inkml:trace>
  <inkml:trace contextRef="#ctx0" brushRef="#br0" timeOffset="389273.1598">2287 4911 109,'-1'-4'209,"1"4"-8,0-4-11,0 4-8,0-5-9,0 5-9,0 0-4,1-6-11,-1 6 5,0 0 1,0 0 1,-1-5 2,1 5-9,0 0-6,0 0 5,0 0 5,0 0-1,0 0 12,0 0-13,0 0-8,0 0-7,0 0-3,0 0 2,0 0-11,0 0 0,0 0-18,0 0 9,0 0-10,0 0-10,0 0-7,0 0-1,0 0-16,0 0-16,0 0 4,0 0-7,0 0-8,0 0-3,0 0 8,0 0-19,0 0 0,0 0-14,0 0 5,0 0-9,0 0-4,0 0 1,0 0 4,1 21-4,3-5-2,-1 7 11,4 6-9,-1 5 6,3 13-8,1 0-5,3 4 7,8 29-7,-7-27 6,3 0-4,-3 5 2,-4-3 0,3 4 0,2-1 1,-1-8-3,-1-1 2,-2-2 2,-1-1 0,0-13-2,-3-1-2,0 4 3,1-3-1,0-3-4,-1 1 0,-2-2 16,2-5-14,0 1-2,-1-8 0,-1-3 4,-3-2-6,1 0 6,-2-4-6,1-1 2,-2-2 1,0 0 0,1 2-1,2-5 2,-2 1 2,-1 0 1,0 3-1,3-3 0,-3-3-3,0 0 6,0 2-6,0-2 9,0 0-17,0 0 13,0 0-11,3 5 16,-3-5 46,0 0 3,0 0-3,0 0-3,0 0-4,0 0-3,0 0-4,0 0-2,0 0 0,0 0-2,0 0-1,0 0-10,0 0-11,-11-7-16,5 0-24,-4 2-13,-9-3-9,4-1 2,-6 3-2,-3-5 10,2-1-17,-1 4 5,-1-3-1,3 2 6,1 0 5,5 2 3,-1 2 15,4-3-11,-4 3 4,5-5 7,4 7 0,-1-2 7,-1 0 28,6 3 12,-1-1 1,0 3 14,4 0-3,-6-2-14,6 2-3,-3-3 4,3 3-15,-4-1-4,4 1-3,0 0 0,0 0 2,0 0-5,16 11-2,-5-4 10,0 5-6,6 3 0,-3 2-2,3-1-3,1-1 13,2 2-10,-3-2-9,-3 2 9,3-2 0,-5-4 3,1 1-4,-1-1-1,-4-2 4,-1-4-1,2 0-2,-2 2 0,-2-3 0,-1 1 3,1-2-1,-1-2 4,-2 3-2,2-3 50,-3 0 8,4 1 11,-5-2 20,3 1 12,-3-1 2,5-4 13,0-4-22,5-5-8,7-9-11,-3 1-6,6-8-8,5-5-6,-8 7-12,7-8 1,-8 7-8,2 4-7,0 0-6,-4 0-2,0 5-5,-4 6 5,0 1-19,-3 2 11,0 1-1,-3-1 1,1 4-3,-1 1-3,0-1-35,-3 2-26,2 1-34,0-1-44,-3 0-55,1 0-55,1 1-102,-2 3-89,0-9-109,0 2-359,-3 4-967,3 3 428</inkml:trace>
  <inkml:trace contextRef="#ctx0" brushRef="#br0" timeOffset="389872.5844">2919 7417 53,'-1'-6'267,"-2"-5"-13,2 2-3,-5 0-4,2-1-13,-6-2-14,4 4-11,-6-1-18,3 5-18,-3-1-18,-4 3-13,-5 3-10,-4 5-20,2 5-10,-4 3-9,1 3-12,-10 8-7,14-4-10,2-2-5,3 3-11,0 0-6,3-1-5,7-4-2,0 0-5,4-1-4,2 1-5,1 0 0,1-9-5,5 3 2,1-2-6,7-1 15,0-4 10,3-3 3,4-3 4,2-7-4,-1-2-7,2-7 2,1-4 1,5-8 10,-3-1 15,-2-7 9,-1-4 31,-9 12-4,1-13 19,-2 0 15,-1-2 8,-6 11 9,-1 0 5,-2 4 8,0 2 2,-3 10 5,0 5-8,1 4-10,-2 1-22,0 4-21,2 1-13,-2 3-8,0 0-6,-6 22-12,0 4-9,-1 7-2,-4 12-6,4 1-2,0 4-6,-1-3-5,3-1-3,1-11-5,3 2-7,1-2-57,1-2-96,1 3-78,3-10-86,2 0-59,3-4-63,-3-8-28,7 1-330,-3-6-839,5-4 371</inkml:trace>
  <inkml:trace contextRef="#ctx0" brushRef="#br0" timeOffset="390804.2626">3104 7531 224,'-2'-12'274,"2"0"-18,-4 6-9,0-3-9,3 3-19,-1 4-19,1-1-21,-1 0-23,2 3-16,0 0-19,0-5-18,0 5-4,0 0-13,0 0-4,9 11-11,-4-6-1,4 1-9,1-4 15,1 1 9,3-2 1,0 1 17,0-3 9,0-2 9,-1 0 21,-3 2 18,-2-4 12,1 1 22,-5 1 6,3-2 5,-4 1-15,0-2-12,-2 2-15,-1-2-16,0 2-8,0 4-17,-3-8-13,-1 7-15,-3-2-9,0 5-8,-6 0-10,-1 5-11,-5 4-2,0 3-11,1-2-6,1 4-1,3 2-10,4-3-2,0-1-7,3 3-3,0 7-2,3-7-12,4 0 7,4 0-41,0-1-29,8-3-25,0-1-38,9 1-44,6-4-38,3-4-26,9-3-19,6-4-22,-2-5-14,0-1 8,1-4 11,-2-2 23,-1-6 32,-6-3 22,-1 2 26,-10 0 26,-2 4 43,-2-4 44,-3 0 32,-4 0 36,-3 2 19,-2 2 21,-5 0 5,-3 0 6,-3 7 5,-1-2-11,-3 3-9,-2 2-3,-5 2-3,0 5-7,-1 1-5,-5 6 0,-1 3-4,1 1-5,-1 5-6,3 1 6,2 0-6,-1 0-3,7-1-4,3-2-4,0 2 1,3 0-3,3-5-3,1 1 0,1-1 4,3-6 0,2 3-4,4-5 18,0-1-16,2-4-1,4-1-1,-1-2 4,-1-6 1,2 2 2,-2-2-3,-3 1-2,-1-3 2,0 2 10,-5 2 14,1-1 11,-3 4 7,0 2 7,0 0-10,-2-2-2,1 5-12,-2 1-6,0 0-4,0 0 3,0 0-9,0 17 5,0-8-2,-2 3-6,2 0-6,0 6 6,2-2-4,0 1-7,4-3-17,2 0-42,-2-3-34,7-2-33,5 4-35,-3-8-19,8-1-7,1-2-2,0-3 0,1-3 27,1 0 17,-2-3 19,-2-1 6,-1-2 10,2-3 28,-9 4 29,4-3 41,-5 0 32,-3 0 31,1-2 26,-4-1 12,-2 1 16,0 1 10,0 1 8,-4 0-2,-2 3-8,-1-1-5,-1 0-11,-2 3-13,-1 2-7,-4 2-6,-4 3-4,-6 4-14,0 10-5,-5 0 3,1 0 0,1 1-20,2 5 2,2-3-4,4 1-4,3 2-6,5-6-2,1 1-5,-1 2-2,6-5 0,-1-1-2,5-1-1,0 0-2,3-3-2,1-2 7,1 1 6,6-6 10,-2 0 0,4-6 4,4-3 7,-1-3 0,2-5 10,-2-3-7,1-2 3,-4-2 10,-1-2-6,2-3 9,-2 0 0,-2-1 15,-2-3 28,-1 3 6,-1-3 13,-4 4 7,-1 6-5,-1 6 7,0 0 1,-3 12-5,0-3-14,1 1-11,-1 4-21,0 3-4,0 0-8,-7 10-4,0 5-10,-4 13-6,1-1-5,-2 4-2,0 1-3,1 2-4,3 0-2,-1-2-5,1 4-1,2-5 0,-2-1-7,1 1-18,2-6-108,2-1-100,-1-5-99,4-3-103,0-3-78,0-2-274,0-1-828,6-3 367</inkml:trace>
  <inkml:trace contextRef="#ctx0" brushRef="#br0" timeOffset="391402.5092">4177 7647 151,'3'-2'366,"-3"2"-41,1-5-34,1 3-28,-2 2-35,4-4-14,-4 4-20,7-2-18,3-2-20,4-3-12,4 3-15,3-2-10,2 3-16,-2-6-9,0 0-7,-7 2-9,-4 6-9,0-3-1,-3-2 2,0 4 14,-3 0 10,-1-1 5,0 1-6,-3 2-3,0 0-13,0 0-9,0 0 3,-34 5-12,13 0-9,-3 4-9,2 4 0,-1 0-4,2 0-12,1 0 4,7-2-8,2 1-1,3-2-7,2-3-8,3 5 1,1 0 9,0 0-13,7-2-1,0-1 0,6 1-9,5 0-35,5-9-23,3 1-23,0-5-10,1 0-7,-1-4 3,0-3 0,-3-1 13,-4-1-1,-3 1 19,3-6 4,-7 3 26,0-3 33,-2 1 23,-2-2 27,-1 1 30,-2 3 26,0 0 26,-1 4 16,0 1 10,0 3-17,-1 2-19,1 0-15,-2 0-11,1 0-9,-1 4-14,0 0-3,0 0-7,3 12-8,-4-6-3,1 6-1,-1 1-6,-3 3-4,1 1-1,-1 9 1,0-10-2,2-5 1,-3 1-2,0-3-1,1 0-6,-1 1 4,2-4-3,0-2 7,-1 0-1,1-2 4,2 1 27,1-3-4,0 0-5,-9-7 1,8 2 3,1-5-10,-3 0-4,6-1 1,1-4-5,3 1-3,3-1-14,-2 1 1,9-4-1,0 4-4,4 6-4,-1 2-2,0 1-1,-5 4-5,0 4 2,0 2-4,-1 7 0,-1 0 4,-4-2-1,0 7 9,-3-2-4,-1 2 0,-5 2 6,2 0-5,-4 2 4,-1-1-1,-2-3 3,2 2-14,-3-3 2,1-1-64,2-7-98,0 0-104,0-1-98,5 0-98,-1-4-322,2 1-843,5-1 373</inkml:trace>
  <inkml:trace contextRef="#ctx0" brushRef="#br0" timeOffset="391801.3076">5042 7707 367,'13'-21'350,"-9"5"-35,0-2 4,-2 2 7,-2-3-16,0 1-34,-3 6-5,0-3-22,-3 4-22,-2-1-28,-6 4-11,1 3-27,-7 5-17,-1 4-11,-3 4-12,-1 4-8,1 3-13,3 6-10,-3-1-11,4 2-11,2 1 3,2-2-21,5 0-5,1 0-11,6-4 3,-3 0-9,6-6 11,1 4-16,1-4 4,2-3-7,-2 2 31,6-5 13,2-1 10,-1-2 11,2-5-9,6-3-4,3-5-7,1-3 0,0-8-7,-2 3-11,3-7-5,-4-2-1,6-10 10,-4-1-2,1-1-1,-4-2 3,-4 9 7,1-9-2,-3 8 11,-3-3 8,0 7 4,-3 2 7,-1 2 15,-3 5 4,4 6-2,-4 5 3,0-1-19,-3 2-2,3 2-11,0 5-12,0 2-9,0 0-6,-7 17-4,2 0-5,-1 17 2,-4-2-8,3 3-3,-3 14-1,2 2-2,2-2 3,-1-1-5,3-12-4,1 15-10,3-3 6,0-14-5,0 2 5,0-2-6,3-3-1,-3-1-88,1-11-100,3-1-95,-2-1-74,2-3-60,0-5-76,2 1-445,2-4-1007,-2-4 446</inkml:trace>
  <inkml:trace contextRef="#ctx0" brushRef="#br0" timeOffset="394113.1213">2117 6592 103,'0'0'172,"0"0"-5,2 5-1,-2-5 2,0 0 0,0 0 5,0 0 9,0 0 14,0 0-5,0 0 6,0 0 7,0 0-14,0 0-2,0 0-7,0-12-4,-1 5 0,1 0-7,0-3-12,0 0-4,0-2-1,0-5-1,0-2-12,1-7 2,-1-1-4,2-1-21,-4-3-10,5-6 3,-3 3 3,0-14 1,0 13-8,0-11-4,0-4 7,-3 5 0,2-2-9,0 0-2,2-2-2,-2 4-5,-4-4 17,1 3-5,0 0-14,1-1-15,0-2-5,-1 5-4,1-2-11,-1 1 2,1-2-13,-2 13 1,3 4-3,2 7-2,-3-4-5,0 9-4,2 1-6,-2 4 0,0 3-8,3 0 4,-1 3 2,-2 2-3,3 1-3,0-2-2,0 4-3,0 2 0,-3-7 0,3 7-7,0-5 1,0 5-2,0 0-6,-1-2 6,1 2-3,0 0 5,0 0-13,0 0 10,0 0-2,-11 12 0,5-2 2,-2 4 3,-2 3-6,-3 7 0,0 1-3,2 3 4,-6 2 4,6-1-3,-2-2 0,-1 4 4,3-6-5,1 3 3,0-9-2,4-2-1,0-1-1,1-5-2,1-1 6,3-3-3,-2-2-3,1 1 4,1 0-5,1-3-3,0-1 2,0-2-2,-3 4 1,3-4 16,0 5 25,0-5 19,0 0-9,6-10-2,-2-1-5,3-6 4,4-5-11,-1-2-5,0-1-1,1-1 3,2-5 0,1 1 3,-3-1 6,1 2-3,-1 1-1,0 2-3,-4 8 10,-1 1-14,-1 2-15,0 8 8,-1 1 2,0-1 0,-2 0-14,0 5-4,1-1 6,-3 3-6,13 3 2,-2 6 1,3 11-1,-1 0-5,5 3 6,2-1-1,-2 2 4,2 1-1,0 0-13,1 0-1,-1 2 10,2-2 1,-2-4 0,-2 2-44,3-3-68,-2-2-62,-1-2-71,-5-4-73,-1-2-69,0 0-65,-3-3-61,-2 0-357,3-5-935,-5-1 414</inkml:trace>
  <inkml:trace contextRef="#ctx0" brushRef="#br0" timeOffset="409212.2557">2770 4192 154,'0'-5'250,"1"0"-4,1-2-1,-2 0-11,0 2-9,0-2-10,0-3-5,0 1-13,-2-1-4,1 0-21,-2-1-10,-1 0-5,1-5-14,-2 5-9,0-5-2,-2 2-3,0 1-7,0 0-12,-2-3-5,1 0-11,-2-1-9,-2-2-4,1 3-7,2 1-10,-8-5-5,2-2-5,-4 4 5,1 2-11,1-4-11,0 3 0,-4 2-12,4 3 13,-2-2 3,-1 0-3,0 2 10,0 2-14,-1 0-8,0 0 3,2 2-4,-3 0-17,1 2 14,4 3-2,-4 2-3,0 1-3,0-1 14,-2-1-17,2-1 3,-3 9-9,3-3-5,-3 1 14,2 1-8,-1 2-5,-1-2-18,0 7 10,-3 0-1,3 2 11,2-2-2,-1-1-2,1 5 4,-2 1 1,4 1-5,-1-1 7,-1 2-15,4-1 17,-1 3 8,2 0-14,0-3 2,0 3 8,0 1-3,0-1-6,3 0-8,0 0 15,-3 2 10,5-2 5,-1 1 8,5-5-6,-1-1-7,1 1 2,1 0-11,-2 0 13,2 0-9,0 1 1,4 2 7,-2-3-4,3 0-2,-2 2 8,1-1-4,0 3 0,3 4-2,-2 4-6,2-2 4,2-1-4,2 3 8,-1-3-4,4 3-2,-1 0 2,1 0-5,0 1 5,0-5 4,3 2-6,1-2 1,-3-1 10,4 1-6,-1-1 2,3 1 6,-1-2 1,0 0 4,2-3-6,-1-2-1,3 1-1,0 0-12,-7-6 7,3 0 0,2 2-4,-1-5 0,3 4-2,-3-2 4,7-2-4,-1 1-2,1 2 1,-1-6-9,0 3 8,2-8 1,-1 6-3,0-3 2,2-2-3,-2-1-2,-1 5 2,1-7 0,-7 0-1,11 0-1,-5 0 0,5 0-5,-1-3 7,0 3 5,2-5-4,-2 5 3,2-4 1,-2 1 0,3-3-2,1 2 0,-4 2-1,2-3-4,-2 0 1,-1 1-3,0 1 6,-6 0-2,-3-2-8,0 1 5,3 1 6,-4-1-5,1 1 10,-2-1 2,-2-2-1,3-1 1,0-2 5,-1 1-9,2-3 2,-2-1-3,5-6-2,-2-1-1,2-1-2,-6 4 6,5-2-4,-6 2-1,-1 1 4,0 0 5,-2 6 4,0-5 8,0-1 9,-3 5-4,2-1 5,-3 3 9,-2-3-3,3 1 4,-1-3-2,-3 2-5,2 2-5,-1-4-3,0 3-1,1-1-8,-1-1-1,1 1-2,-2-5-5,1-1-3,0 1 3,-1 4-3,1-2-9,-1 1 11,0 1 6,0 0 3,0-2-4,0 2 5,0 1 4,-1 0-4,1 2 1,-1-2 17,1 3-24,-3 2 14,3-3-2,0 0-1,-3-2-12,3 2 15,-1-2-7,0 2 4,1-1 5,-2-1 4,2 2-12,-4-2 9,3 1-13,-1 1 10,1-3-2,-1 1-6,1 1 4,-2-1-16,2 0 17,-4-1-5,3 2-3,0 0 2,-2-2 5,3 1-6,-1-1-5,-1 3-2,1 1 7,-1-2-13,0 1 5,0-2 4,-1-1-8,1 2 5,0 0-6,0-2-3,-2-5-5,-1 7-10,2-5 13,1 1-1,-4 0 2,4-1-7,-4 1 22,0-1-14,4 1-2,-8-1-10,5-2 10,-2-8-7,0 9 3,-1 1-12,-1 0-8,-2-7 13,-4 4-6,2-4-38,-2 5-44,-2-3-67,1 3-66,-1-2-93,-6 5-117,0 2-136,0 1-470,4 3-1127,-1 2 498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56:39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16865 17890 280,'-3'-7'253,"2"2"-9,1 5-5,0 0-35,0 0-22,0 0-25,0 0-4,-4 21-13,2-12-12,4 24-8,-4-16-16,1 2 23,-9 69-12,7-69-17,-4 34 0,0-43-14,0 1-10,-3 35-39,2-37-37,-1-3-41,9-6-38,-15 21-72,8 4-46,1-19-195,6-6-425,0 0 189</inkml:trace>
  <inkml:trace contextRef="#ctx0" brushRef="#br0" timeOffset="431.2266">17293 17837 2897,'10'-24'67,"0"-23"-8,-6 18 6,-1 8 4,-1 4-15,0 9-30,-2-2-7,0-2 2,0 12 12,0-7-14,0 7 1,-4 32 12,1-18-5,-4 11 1,0 6 7,-5 27 7,4-27-17,0 15 34,-2 3 4,3-3-5,-3 38-8,3-54-16,2-7 16,0 2 27,4 0-19,-2 5-6,2-15-14,-3 1-9,1 0 4,3-16 6,-2 36 7,-2-27-27,4-9 3,0 0 53,0 16 4,0-16 6,0 0 9,0 0 49,0 0 19,0 0-9,0 0-4,0 0-12,0 0-17,0 0-7,11-54-15,-8 36-7,7-38-18,1 0-1,1-25-2,3 1-10,-4 27-7,3-3-5,6-23-10,-4 37 20,2-11-31,2 5 8,-2 4-18,-1 20 8,1 0 5,-1 3-11,1 4-3,-1 2-26,-4 6 13,3 9-4,-4-3-17,4 24-14,-6-20-17,-1 3 0,3 16-2,-6-8-42,-1 6-23,-4 0 7,-2-2-43,-2 33-24,-4-26-19,-8 29-24,2-31-18,-4 1-15,-7 20-20,4-32-38,-8 28 4,8-30-294,-2 0-652,-1 9 289</inkml:trace>
  <inkml:trace contextRef="#ctx0" brushRef="#br0" timeOffset="1327.9821">17778 17858 2635,'4'10'72,"-4"-10"5,0 0-65,0 0 28,0 0-49,-1 6 20,1-6 49,-11 9-13,5 4-3,-4-2-3,-1-1-1,2 4-16,-2 7 13,3 9 35,2-15-46,-4 40 5,3-43 9,7 0-18,0 42 18,2-50-13,0 15-7,-2-19-11,0 0 14,21 29 24,-11-28-21,-3 15-9,-7-16-12,0 0 20,35 27 2,-35-27-11,23-27 4,-12 15 19,3 0-24,-4 43-7,0-64 1,1 11-5,-8-7 9,3 0-5,-5 23 1,2-29 1,-3 1 6,0 3 6,-3 3-19,-1 21 4,1-10 11,0 3-11,-5 1-10,-1 4 14,1 7 5,2-1-10,-1-8-4,-3 13-6,2 4 8,-9 48-5,9-52-5,-1-2 8,6 5-17,-1 5 17,3 22-7,2-27 7,-1-5 5,6 7 6,-1 2-19,5 23 11,0-27-5,7-11 0,1 12-23,6-1 26,3 32 1,-7-45 5,0-14-14,1 14-3,-2-7 17,3 30 4,-3-36-15,-2-4 3,-3 5-7,2-3 9,-3 33 9,3-54-7,0-6-5,-6 19 2,-2 2-1,0 18 10,0-35-6,0-2 18,-3 16 13,0 6 1,-2 33 20,-2-32-10,1 6 18,0 9-7,-2-2-9,0 12-6,0 0-16,3-5 5,-3 5-38,0 0 29,-10 61-3,4-41 3,0 5-16,-3 10 52,1 20-41,-6 38-21,5-50 14,-1 5 13,2-1 24,-2 4-15,-3 33 7,2-47-5,4-7 11,1 3-7,-1 15 19,-4 69-6,5-96-10,2 0 7,-3 1-17,4 10-1,-4 64 13,0-83 5,3-1-27,3 0-3,1-12 3,-6 58 15,6-52-22,0-6 2,0 0 4,-3 8-1,1 24-1,2-32-7,0 0 29,0 0 1,0 0 10,0 0-2,0 0-13,0 0 2,5-59-20,-1 39 18,-4 20-7,12-46-6,-6 12-2,2-1-12,0 4 9,-1-1 4,6-11-8,-2 9 4,3-8-6,-4 9 1,0 28 0,8-45-21,-1 5 18,4 4-20,-6 10 18,1 31-7,11-44-21,-2 6 30,-6 11-12,0 8 5,2 19 0,0-16-4,-1 4-2,-6 6 1,-1 1 0,-2 29-6,-1-27-11,-3 7 15,-1 3-9,-3 2 10,-1 37-9,-2-33-16,0-13 18,-8 22-3,2-5-4,-8 9-1,0-8-26,-3-1 20,-2-2 1,0-5-35,-12 72-6,6-88-41,7 3 14,18 3-5,-29-3-9,6 44-4,7-54-44,16 13 2,-27-21 6,17 12-40,10 9-28,-12-9-53,8-6-22,4-3-315,0 0-653,0 18 289</inkml:trace>
  <inkml:trace contextRef="#ctx0" brushRef="#br0" timeOffset="2163.6427">18853 17719 23,'0'0'379,"-10"-11"-42,7-1-38,0 3 14,0 4-6,3 5-12,0 0-35,0 0-12,-4-9-35,4 9-18,0 0-20,17-10-11,0 7-23,5-2-7,5 3-15,11 26-10,3-28-10,-14-4-4,1 6-25,0 7 14,-2 12-10,-2-21-15,-2 0-4,-8 4 7,3-3-18,-3 25 6,-4-22-11,-10 0-2,10-11-10,-10 11 24,0 0 4,13 2-4,-13-2 9,2-7-16,-2 7-2,0 0-4,0 0 4,0 0-4,7-6-24,-7 6 14,-4 50-3,4-50-7,0 0-2,0 0-24,-21-27 9,21 27-1,-15 4-8,15-4 10,-23 2-53,11 8 51,-13 82-5,11-91-10,0 3 21,4 4 26,0 8-37,1-4-2,-1 12 4,1-2-3,-3 6 6,6 2-23,-7 51 24,6-66-3,0 0 3,3-3-8,1-1 8,-4 20-17,4-19 18,3-12-12,-7 15 33,7-15-25,-4 16 0,4-16 4,-7 12 2,7-12-4,-6 12-6,2 14 9,4-26-11,0 0 13,0 0-18,-14 5 12,11 12-13,3-17-9,0 0-7,0 0 10,0 0-1,-41 10-12,41-10 6,0 0-8,-26-18 1,13 12 12,13 6 2,-24-9-5,24 9 6,-20-8 21,20 8-26,-18 14 8,18-14 11,0 0 11,-17-11-7,17 11 16,-15 133-10,10-171 3,5 38 15,-4-37 15,4 37-22,0 0-13,0 0 7,0 0-16,0 0 12,0 0 6,31 77-5,-31-77 10,41-48-13,-20 32 22,3 6-23,1 4 4,1-4-17,0 1 1,0 2 46,-2 5-34,15 88 5,-15-114 0,-3 13-3,-2 0 48,-4 8-38,-15 7 4,24-5-9,-11-3 4,-13 8 18,15-7 2,-15 7 12,0 0-27,17-5 20,-17 5 32,0 0-28,0 0-7,0 0-7,16-6 15,-16 6-1,0 0-7,0 0-3,0 0-10,0 0 12,0 0 2,0 0-11,0 0-8,0 0-6,0 0 5,0 0 8,0 0-11,12 49 1,-12-49-27,0 0 27,0 0-6,0 0-5,0 0-4,0 0-2,0 0-16,0 0-8,0-49-9,0 49-10,0 0-30,0 0-22,0 0-15,0 0-35,-4-20-25,4 20-49,0 0-20,0 0-35,0 0-14,0 0-36,-14-12-268,14 12-642,0 0 284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23:46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8810 1165 11,'0'-3'190,"1"-1"-6,-1-2 3,0 2 1,0 4 0,0-5-2,0 5-10,0 0 5,-1-7-2,1 7-2,0 0 1,-3-2-2,3 2 10,0 0-6,0 0-9,0 0 11,0-5-8,0 5-1,0 0-2,0 0 6,0 0-1,0 0-3,0 0-3,0 0 3,0 0-3,0 0-11,0 0-7,0 0-13,0 0-6,0 0 2,0 0-14,0 0-9,0 0-8,0 0-3,3-3 9,-3 3 3,0 0 6,0 0-15,0 0-8,0 0-9,0 0 0,0 0 12,0 0 7,0 0-4,0 0-11,0 0-2,0 0-8,0 0 2,0 0-20,0 0-4,0 0 2,0 0-11,0 0-4,0 0 0,0 0-14,0 0 7,0 0-5,0 0-6,0 0-4,8 0 0,-8 0-5,0 0-2,0 0-2,0 0-1,0 0-1,0 0-3,0 0-7,0 0 5,0 0 0,0 0-5,0 0 0,0 0 2,0 0-2,0 0-11,0 0 5,0 0 3,-8 9 0,8-9 1,0 0-6,0 0-3,-3 5 18,6-1-11,-3 0 1,0 4 0,0-2-3,0-1-3,1 6 10,-1 2-4,1-2 3,-1 1-2,0 0 1,6 4-3,-6-3 4,3 3-8,0 3 5,0 1-1,0-3-1,-1 2 10,0 6-5,1-7-1,-3 10 3,3-4-6,-2-5 1,-1 8 4,4 0 5,-4-1-8,1 3 2,-1-2-1,2 1-1,-1 1-5,1 2 14,-1-1 0,1 2-9,0-4-6,0 2 7,-2 0 0,3-2 4,-3 0-1,0 2 1,2-1-6,-4 1 1,4-1 3,-2-2-3,-2-2 3,4 6-3,0-3-1,-2 0 4,1 2-4,-1-2 6,0 2 1,2 1-4,-2-1-6,1-1 5,2 4 2,-2-4 10,2 3-15,-3 1-7,1-1 8,-1-3 8,0 2-5,0-4-7,-1 3 0,1-2 7,0-1 2,0 1-1,0-2-4,-3 2-2,3-2 8,0-1-1,0 3-3,-3 1 3,5-4-9,-2 3 5,-2 0 0,1 1 4,1-3-5,-3 2 9,2 0-4,-1 0-4,2 0-3,-2 3 1,-1-1 5,3 0 8,-2 1-10,2-1-1,-2 5-1,0-1-3,1 0 7,-2-1-2,1 2-8,-2-3 8,3 3 0,-2-2 2,2 5 5,1-1-3,-3 10-3,1 1 4,0-12-3,2 12 0,0-13-2,0 12 6,-3-1-5,0 0 9,2 0-11,-4 0 7,5-9-4,-4 12 2,2-13-6,0 9 8,2 1-6,-3-11 9,0 14-3,0 1-2,2-2-2,1-2 2,-4-10 4,2 15-4,0-3 3,-1 0-12,-3 1 6,3 0-3,2 3 3,-5 0-3,5-2 1,-4-2 1,1 0 8,-1 6-7,1-1-4,1-2 1,-2 7 3,1 1-2,1-2 5,1 2-17,-5 25 25,4-27-2,0-1 4,-1 3-10,2 0-1,-2 0 4,1 0-1,1-1 2,-1 24-6,1-24-6,1 0 6,-1 27 5,0-28-3,0 2-5,-4 1-1,6 25 2,0-26 4,-4 25-5,0-28 0,3 28 0,-6 1 11,4-27-10,-1 34-5,-2-7 10,3 5 1,-1-11-6,3-19-2,-2 23 14,-2 0-4,4 1 1,0-2-10,-2-3 17,3-18-4,0 27-15,0-28-14,0 34 17,-2-5-3,1-3-4,0-2 8,-1 5-7,0 2-2,0 0 13,1-1 4,-2 2-8,1-3-5,1 0-6,-5 1-5,2 2 15,3-3 0,-1 4 6,4-2-10,-1 2 6,-1 1-13,0-2 10,0 0 5,-4 2 8,8 5-4,-4 3-1,4 0-13,-1-2 6,-3 3 6,3 0-8,0-6-3,-3 6 14,0 4-10,0-4-4,0 1 5,0 1-1,-2-2-1,2 4 0,0-1 0,3-2 0,1 3 0,1 1 0,-4-1 0,9 1 0,-9 2 0,5-2 0,-3 3 0,5 1 0,-6 0 0,2-2 0,-1-1 0,1-2 0,-3 0 0,1 9 0,0-5 0,-3-4 0,0 6 0,-2-2 0,1-4 0,2 2 0,-2 1 0,-1 1 0,1-3 0,0 3 0,2-5 0,0 1 0,1-7 0,-4 10 0,0-1 0,3 1 0,0-5 0,-2-2 0,-3 5 0,3-5 0,-1 3 0,0-1 0,0 2 0,2-3 0,-5-4 0,5 4 0,-3-5 0,2-7 0,-2 5 0,-2 4 0,6-1 0,-3-1 0,-1-2 0,3-1 0,-1-2 0,-2-6 0,3-1 0,-1 5 0,1-3 0,-1-4 0,4-3 0,-2 3 0,0-5 0,1-25 0,-1 4 0,3 32 0,0-31 0,-3-1 0,0 25 0,-3-25 0,2-1 0,5 2 0,-4-4 0,1 25 0,-2-28 0,1-5 0,0 1 0,-3 3 0,6 2 0,-2-21 0,2 16 0,0-15 0,1 1 0,-1 11 0,0-14 0,0 1 0,-2-3 0,3-1 0,0 2 0,1-5 0,-3-7 0,0-1 0,1 0 0,1 1 0,-3-7 0,4 3 0,-5-15 0,1 16 0,-1-16 0,4 14 0,-4-14 0,0 0 0,0 0 0,0 0 0,4 16 0,-4-16 0,0 0 0,0 0 0,0 0-65,27-52-539,-7 26-127,15-10-402,16-28-1225,-2 0 543</inkml:trace>
  <inkml:trace contextRef="#ctx0" brushRef="#br0" timeOffset="2216.0718">16013 2029 206,'0'-5'231,"0"5"5,1-5 1,-1 5 10,0 0 7,0 0 3,0-5 11,0 5-9,3-1-5,-3 1-7,0 0-5,0 0-10,0-5-11,0 5-18,0 0-21,0 0-3,0 0-33,0 0-12,0 0-9,0 0-17,0 0-15,0 0-3,0 0-9,0 0-11,0 0-13,0 0 3,0 0-11,0 0-3,0 0-6,0 0-11,0 0-3,0 0 6,0 0-13,0 0-1,0 0 1,0 11 4,0-3-6,-3 3-4,3 2 7,-1-1-9,1 5-5,-3 1 4,2 8-1,-3 2 7,1 0-8,1 1 5,-2 1-4,0 0-6,0-1 4,0 2 3,2 0-2,-4 0 1,2 4-2,0-3 1,1 3-6,-1-1 3,0 0 1,-1 3-2,3-6 6,-4 3-7,0-1 0,1 12 5,-4-11-5,5 1 2,-6 9 4,3 5-1,0-14-1,-3 15 0,-1-5-2,1 1 3,2-2-3,-1 3 5,2-1-12,-3 4 9,3-15 2,-4 11 0,3-1 4,1 2-11,2-2-2,-2-12 5,-1 1 3,0 12 2,0 5-4,1-6 0,-1 4 4,2-2-8,-1 4 9,0 2 73,0-4 15,0 2-10,0 1-9,1-3-5,0-1-6,-2 5-10,1-4-4,2 0-7,0 0-4,-2 3-2,0 0-3,1 2-12,-2 2 8,1-1 0,4-3-7,-2 0-12,-2 2 9,1-2 1,0 0-4,2 3-4,0-5 1,1 3-9,-1-2 8,0 0-4,2 5 3,-2 4-3,3 22-2,-4-28 3,4-1 4,-3 7-8,-2-1 6,-1 25 55,4-30 33,-1 4-7,-2-3-16,2 4 4,-3-5-7,4 3-20,-4 1 6,3 0-22,-1 2 8,0-4-17,-2 2 12,2 0-5,0-2-5,1 0-4,0-1-3,-2-3 3,-1 1-12,5 2-3,-3 1 11,2-4-3,-2 9-8,2-3 3,-1 2-3,-2 21 3,1-28-14,0 5 17,1 0-8,0 1-9,-2 3 2,3-7 4,-4 2-7,0 1 7,4 0-12,-3 2 7,-2-5 12,4 6-1,-2-3-18,2 25 8,-2-31-1,0 2-3,0-1 9,0 2-23,2-3 13,-2-1 7,2 4-2,-1 0 4,2-2-3,3 1-1,0 5-15,-3-2 8,-3 26-1,2-28 1,-2 25 5,2-26-2,1-1-1,-1 4 2,1-1 4,-2 2-4,3 1-8,-3 1 7,3 22-1,-2-28 0,0-1-6,1 2 8,-3 4 3,2 0-7,-2 1-1,-2-1 0,2-1 0,2 3 0,1 26 0,-1-31 0,-2 2 0,2 1 0,-3 3 0,2 22 0,0-23 0,-6 22 0,3-24 0,2 0 0,-10 23 0,7 0 0,1-23 0,2-2 0,-7 31 0,0-2 0,-1-3 0,1-2 0,5-24 0,-9 34 0,7-11 0,0 8 0,1-30 0,-1 36 0,-2-1 0,4-1 0,-1-1 0,0-3 0,2-2 0,-2 2 0,2-3 0,-1 6 0,-1-1 0,1-6 0,-1 4 0,2 1 0,-3 0 0,1-4 0,1 2 0,-1-4 0,-1 5 0,-2 6 0,1-1 0,2-1 0,-6 3 0,5-2 0,1 5 0,-3-11 0,1 1 0,1 2 0,2 0 0,-2-3 0,1 5 0,0-7 0,0 2 0,0-2 0,3-25 0,-6 32 0,2-2 0,3-3 0,-5-3 0,6 4 0,-4-5 0,2 1 0,2 3 0,-2-6 0,5-20 0,-1 27 0,-5 1 0,2-4 0,2-2 0,0-1 0,-2-1 0,4-22 0,-1 26 0,1-28 0,-1 29 0,-6-4 0,8 0 0,-3-24 0,5 27 0,-3-28 0,1 24 0,0-26 0,-2 4 0,1-1 0,2 23 0,-1-22 0,-4-3 0,1 0 0,-1 1 0,4 1 0,-3 23 0,3-36 0,-4 5 0,3-3 0,0 1 0,1-2 0,0-11 0,-1 15 0,2-2 0,-2-13 0,3 11 0,-1-11 0,-1 1 0,2 0 0,1 11 0,-1-13 0,-1 2 0,1 0 0,1-2 0,0 1 0,-1 0 0,1-3 0,-1 2 0,0-1 0,1-3 0,1 0 0,-4 0 0,5-3 0,-3 0 0,0-1 0,2-2 0,-1 3 0,-1-6 0,2-3 0,-2-2 0,0-16 0,2 24 0,0-13 0,-2-11 0,0 0 0,1 24 0,0-12 0,-1-12 0,0 0 0,0 0 0,2 18 0,-2-18 0,0 0 0,0 0 0,0 0 0,0 0 0,0 0 0,0 0 0,0 0 0,0 0 0,0 0 0,0 0-178,8-64-385,-5 34-71,2-6-502,2-10-1231,-1-4 544</inkml:trace>
  <inkml:trace contextRef="#ctx0" brushRef="#br0" timeOffset="3220.7883">2560 524 284,'0'0'307,"0"0"-38,0 0-23,0 0-21,0 0-26,-5 58-15,-1-9-21,6 4-10,-1-2-17,3-1-12,-3-1-13,5-1-12,-4-14-10,0 0-7,0-5-11,0 0-3,2-10-9,-2-1-3,0-7-8,-2-1-5,2 0 12,0-2 31,0-2 46,0-6 30,0 8 14,-3-4 6,3-4 8,0 0 7,0 5 9,0-5 3,0 0 3,0 0 6,0 0-5,0 0-22,0 0-19,0 0-16,-1-23-22,-2 5-16,3-6-8,2-3-14,-4-4-10,2-1-9,0-15-11,0-2-6,0 0-8,2 1-5,3 1-5,-1 1-5,2 11-6,-2 3-2,2 1-10,-2 12-5,3 1 0,-2 1-1,0 0 0,2 4-7,3 0-6,1 1 2,-2 4-21,-9 8-63,21-13-33,-6 6-39,-15 7-38,30 0-49,-30 0-49,28 8-60,-6-1-63,-7 2-418,0-1-899,-4 2 397</inkml:trace>
  <inkml:trace contextRef="#ctx0" brushRef="#br0" timeOffset="3386.8756">2557 856 57,'-2'4'311,"0"-2"-4,2-2-23,0 0-33,0 0-31,48-14-18,-18 9-14,8-7-13,1 2-29,0-1-11,-13 3-22,2 3-49,-4 1-40,-1 1-51,-23 3-62,29 0-61,-29 0-54,0 0-131,0 0-362,7 15 160</inkml:trace>
  <inkml:trace contextRef="#ctx0" brushRef="#br0" timeOffset="3776.5147">2587 1024 4,'0'4'181,"4"2"16,5 1-2,5-3-12,6 1-14,6 0-20,3-6-8,11 3-15,1-3-14,4-4-9,-3 2-13,-2 1-56,-3-6-63,-8 1-50,-4 2-54,-3-4-108,-7 5-261,1-3 117,-4-3 981,-5 4-621,0-5 65,-4 0 42,-3 11 33,6-27 27,-6 15 37,0 12 17,-3-28 20,3 28 21,-3-20 3,3 20-23,0 0-39,-3-13-15,3 13-22,0 0-17,-1-1-9,1 1-14,0 0-15,4 39-5,-1-14-3,1 5-7,2 1-11,-1 0-6,1-1-5,1 2-13,0-6 1,0-2-1,3 2-7,-4-12-3,2 1 5,-5-4-4,1-2-5,0-4 67,2-1 40,-2-1 52,4-1 45,-8-2-15,23-13-7,-7-1-21,5-5-15,-4 0-5,1-5-21,3-4-9,0-9-13,-4 12-8,-3 1-13,0-3-15,-2 3-9,-4 10-5,0-1-11,-2 6-2,-6 9-37,7-12-56,-4 9-55,-3-1-65,3 3-63,-3 1-80,0 0-49,0 0-61,0 0-71,8 12-284,-6-6-828,-2 0 367</inkml:trace>
  <inkml:trace contextRef="#ctx0" brushRef="#br0" timeOffset="4533.9441">3446 1056 227,'0'0'460,"-4"4"-63,4-4-23,0 0-36,0 0-46,0 0-31,-1 6-20,1-6-44,0 0-20,0 0-20,0 0-17,11 3 0,-7-1-15,6-2-15,3 0-6,2-4-10,1-1-13,6-3-6,2-5-2,0 0-12,0-2-1,-2 0-4,-2 2-11,-1-1 0,-10 3 14,1 2 13,0 1 20,-3 3 12,-5-2-4,0 5-4,-2 2-16,3-8 0,-3 8-14,0 0-8,-17 0-2,0 8-9,-4 3-5,0 4-4,-3 1-9,0 4 2,3 4-3,1 2-3,3 0-10,3-1-13,6 0-4,-1-1-1,7-5-38,2 1-16,1-3-32,6 0-4,4-3-11,2-4-37,1-3-27,14-5-26,3-1-18,5-9-9,-10 1 11,12-12 14,-11 5 10,0-6 16,-5 0 11,-2 0 34,-2-1 39,-2-2 48,-5 0 50,-1 8 28,-3-2 25,-3 3 15,1 2 41,0 3 15,-2-1-20,1 5-15,-1-1-14,-3 6-9,3-7-13,-3 7-3,0 0-7,0 0-13,0 0-3,0 18 12,-3-4-9,0 3-5,-1 0-2,-2-1-6,2 0-10,-2 0 12,1-2-6,2-3 2,0-4 5,1 0-15,-1-2 14,1 0-4,2-5 1,-3 5 34,3-5-1,0 0-11,0 0-3,2-27-7,-1 9 1,4 0 0,4-4-3,3-1 1,-3 8-10,7-5 16,-1 3-3,-2 7-5,1 1-7,-1 3-12,1 5 1,-1 3 6,-1 5 4,1 5-6,-2 2 1,-1 11-4,1-1-3,-1 0 2,-7 1 2,1-1 10,-1 4-15,0 0 1,1-5-3,-1-5-16,1 1-17,6-4-75,0-3-57,4-3-37,7-1-33,4-6-34,2-5-23,1-6-22,-3-3 3,1-4 17,-2-2 48,-3-7 69,3-11 75,-3-3 57,-7-4 46,-1-5 47,-2 4 49,-5 10 42,-3 3 49,0 2 23,-1 8 18,1 7 2,-1 1-21,-2 13-33,0 0-16,0-20-26,0 20-19,0 0-10,0 0-13,0 0-12,-7 50-9,4-24-8,-2 4-6,1 1-6,-3 2-10,3 1-7,1 0 2,-1 0-6,1-1-8,1-2 5,1-2-88,1-9-73,0-3-75,0-1-62,3-3-50,0-1-32,1-6-77,3-2-275,3-3-747,-1-1 331</inkml:trace>
  <inkml:trace contextRef="#ctx0" brushRef="#br0" timeOffset="4690.6158">4493 1095 64,'-6'-15'313,"3"4"22,2 3 48,-1-3 15,1 3-23,2-1-41,1-2-43,6-3-28,2-3-30,7-1-29,7 2-19,0-1-13,1 3-20,2-1-32,-2 4-2,1 2-8,-4 1-67,-2 0-56,-4 4-64,-16 4-63,23-6-71,-23 6-89,15-5-259,-15 5-605,0 0 267</inkml:trace>
  <inkml:trace contextRef="#ctx0" brushRef="#br0" timeOffset="5538.5333">9020 1808 295,'5'0'307,"-5"0"-31,10-5-24,-1-2-26,3 0-16,7-4 7,0 0-5,1-4-21,7-1 19,-3-3 7,-1-1 3,12-11 0,-13 9 0,-1-3-5,0 0-19,-2-2-15,-1-2-9,-5-3-11,-4-2-15,1 1-9,-3-1-18,-4 5-8,-3 0-10,-1 9-11,-1 3-5,0 5-5,2 0-15,-3 4-5,1 1-9,2 3-33,-1 0-8,1 4-13,0 0 3,-10 23 5,4 3-8,4 7 1,2-2 8,1 16-7,7 0 3,1-1 2,-3-10-5,5 8-2,0-12 2,1 2-4,-1-1-1,-3-1 1,1-1 9,-2-3-1,4-5-2,-5-3 4,-5-4 4,5-1 9,-9-3 1,-6 0 1,-3 0-4,0-5 3,-10 0 1,-2-2-2,1-3-4,-2-4 4,-2 0-9,5-1-26,-2-6-51,3 1-47,1-4-42,4 2-45,4-2-61,2-2-67,3-3-53,3 0-270,4-3-708,5-8 314</inkml:trace>
  <inkml:trace contextRef="#ctx0" brushRef="#br0" timeOffset="5754.2949">9585 1389 7,'18'-18'345,"-5"-1"40,-2 4 40,-3 2 16,-1 2 2,-2 0-40,-1 4-37,0 2-38,-3 1-45,1 2-28,-2-1-31,0 3-22,0 0-25,-2 17-15,-3 1-14,-2 13-19,-2 3-10,1 2-9,-2 10-13,1-12-6,4 0-6,-5 14-3,4-14-11,4 0-10,-1 0-5,0-2-15,4-5-1,-4 1-7,5-9-58,-1-5-59,2-2-33,3-2-43,2 1-30,3-2-45,3-4-33,-1-3-47,3-6-41,-2-2-26,1-3-198,0 1-628,-3-11 278</inkml:trace>
  <inkml:trace contextRef="#ctx0" brushRef="#br0" timeOffset="5888.9272">9707 1572 102,'0'-9'264,"-4"3"30,2 1 0,1 0-26,1 0-14,0-2-29,1 2-26,5-2-24,5 0-17,1 2-15,11 0-20,0-1-52,5 2-55,-1 2-46,1 2-60,-2 0-56,-4 2-54,1 3-154,-2 2-383,-6-1 170</inkml:trace>
  <inkml:trace contextRef="#ctx0" brushRef="#br0" timeOffset="6248.713">10065 1585 17,'4'-5'238,"-4"-1"11,4 1-6,2-2-3,-2 0-4,1-3-4,0 0 8,1 1 1,-4 0-6,3 1-7,-2 3-5,-3-2-14,0 7-16,2-6-23,-2 6-15,-5-6-16,5 6-21,-21 9-11,1 1-16,-5 2-3,1 5-4,-10 5-10,11 0-9,1-1-10,2 4-5,3-4-10,0-1-8,8-5-16,1 1 3,1 1-2,2-3-7,2-2 5,3-2-19,0-1 7,5-2-11,2-3-29,6-2-7,3-3-9,-1-5-3,5-2 5,2-6 4,-1 3 7,-2-5 5,1-1 5,-1 1 2,-5-1 6,0 9 4,-2-4 26,-4 4 17,-1 0-1,-2 4-2,-1 0-5,0 1-11,-4 3 2,0 0-6,0 0 1,0 0 6,3 19 2,-5-3-2,-3-1-3,3 3-6,-2-1 10,1 2-4,2-2 9,-2-2-8,0-3 7,3 0-33,0 0-70,3-2-55,1 2-53,3-6-39,4 3-35,11 0-18,1-1-187,6-1-516,10-2 228</inkml:trace>
  <inkml:trace contextRef="#ctx0" brushRef="#br0" timeOffset="6882.2426">10535 1659 189,'3'-18'236,"-3"1"6,-1 0-20,-1 6-19,2 3-21,-4 4-18,-3-4-18,-3 8-15,-4 4-15,-1 4-13,-4 5-14,-1 1-9,2 5-7,3 0-13,-2 2-2,6 1-12,2 1-2,2 2-4,7-6-6,0 5-6,3-5-3,3-1 3,6 3-2,4-3 44,3-2-2,8-6-6,-4 2-6,2-6 0,2-3-12,1 0 7,-3-3-6,-2-3 24,-1-4 15,0-3-2,-8 1-3,4-8 4,0-2-9,-2-3-6,-2-2 1,-3-4-6,-1 0-4,0-1 7,-5-4-2,3 1 3,-4-5-8,0 6 9,-1-1 0,-3 9 22,-2 5 12,4 4 6,-4 4-12,4 1-16,-2 1-8,0 2-18,0 6-1,0 0-7,0 0-14,-18 23 0,8 1-2,0 3-5,-3 2-12,0 0 9,1 3 10,0 1-18,3 1 1,0 0 5,-1-3-8,3 1 5,0-3-7,2-3-1,-2-9 7,4 0-8,1-4-6,-1-4 0,3-2 5,-1 1-9,1-2 1,0-6 7,0 8 27,3-4 40,1-1 15,5-5-5,7-1-5,11-6-12,1-3-3,9-11-6,0 2-4,-4-2-4,-6 3-5,4-9-5,-1 0-2,-9 9-3,0 1-1,-3-1-1,-1 1-6,-1-4 1,-8 9 2,1 3-5,-4-4 2,1 5-5,-5 0-2,1 4-4,-2-1-6,-2 1 4,-2 2-16,-3-1 5,0 3-2,-6 2-3,-1 7-6,2 0-3,-3 4 0,1 1-4,0 4 0,2 4 2,3 6-1,4-1 1,2 0-7,3 0 10,3 2-1,1 3 2,3-4 3,4 2-4,3-4 4,2 3-1,1-1 5,2-3-3,-2-1 2,4-3 0,2 0 2,-2 2 2,0-4 3,1-3-1,0-1-7,-4-2-43,-4-3-25,2-1-24,-4-4-27,-2 0-24,4-3-39,0 2-32,-1-2-47,-3 0-46,4-6-73,-1 3-308,-1-3-750,1-6 331</inkml:trace>
  <inkml:trace contextRef="#ctx0" brushRef="#br0" timeOffset="7626.4867">17136 1852 277,'-6'-5'396,"0"0"-35,2 1-28,3 0-28,1 0-43,5-2-25,8 5-20,11-3-27,17 4-20,5 1-16,23 5-18,0-1-4,-21-2-24,-3 3-5,2 1-30,-6-2 12,-12 1-15,-3-4-1,-4 2 3,-11-4-4,-4 0-1,-1 0 5,1 0 3,-4 0-20,-3 0-15,-3-7-15,-3 0 15,-2 0-8,-7 1-10,-3 2 1,-4-1-1,5 5 10,-5 1-20,-2 5-7,1 7 8,2 6-10,1 2 1,-1 4 0,7 3-8,-1 4 1,3 0 3,-1 14 4,3-15-6,2 2 1,0 15 6,4-15-2,-2 2-8,3-1 2,-1 3 3,1-8 6,-1 3-5,1-4 4,-4 0-4,4 0 8,-2-8-7,3-3-86,-1 0-79,0-3-79,2-3-89,-2-3-263,3-3-643,-2 0 284</inkml:trace>
  <inkml:trace contextRef="#ctx0" brushRef="#br0" timeOffset="7912.6765">17438 2351 230,'20'-26'234,"11"-3"8,-7 6 6,9-3-4,-8 9-15,0 5-4,1 7-26,0 1-20,-2 8-21,-4 6-14,4 1-7,-6 6-16,-2 2-9,-5 1-7,-4-1-7,-1 3-13,-2 5-9,-5-10 6,-2 0-9,-2 0-2,0-2 1,1-2-5,-2-1 0,3-8 1,-1 5 22,1-4 40,0-2 36,-1-1 8,4-2-8,0 0-16,-7-9-9,7 1-3,-1-4-8,3 2-15,1-8-7,6-6-13,0-2-13,4 0-9,1 1-5,-1 4-14,5-2-7,-3 1-3,4 6-6,2 2 1,-1 4-16,1-2-14,-3 7-45,-1-2-46,3 3-21,1 8-38,-7-4-27,3 4-33,0 2-46,-3 3-53,-1 1-70,0 0-297,-1 2-722,-2 0 320</inkml:trace>
  <inkml:trace contextRef="#ctx0" brushRef="#br0" timeOffset="8261.3527">18199 2309 144,'7'0'259,"-3"-2"-1,1-3 7,-1 1 12,0-6 20,0 7-1,-1-8 0,-2 6-13,1-3-9,-1 3-17,-1-3-15,0 2-20,-1 0-28,-5 4-22,-5 2-16,-6 1-14,-7 3-23,-3 6-4,-1 0-13,-7 10-16,-1-1-7,10-3-12,2 1-8,4 0-5,2-2-5,4 3-7,3-5-8,3 2-11,2-1-12,2-2 18,2 3-6,2-7-3,1 3-8,2-6 6,6 2-6,1-2 9,0-4-4,6-4-2,1-1-1,3-6 2,-2-2-2,5-3 1,-4 4-4,1-6-1,-3 1 3,3-3 9,-5 2 19,-1-5 26,-1 7 8,-3 3 8,-6-1 12,4 5 3,-2 0-8,-3 6-9,1-5-14,-2 4-11,-1 0-8,2 1-8,-3 2-4,0 0-4,-3 17 1,0-6-11,-2-2 1,-1 10 2,3 0-7,-4 3-1,4 4-3,2-2-3,-2 1 2,3-1 0,3-2-2,-2-6-47,-1 1-89,6 3-75,1 1-69,10 0-67,1-3-95,5-4-381,2-3-878,3 1 388</inkml:trace>
  <inkml:trace contextRef="#ctx0" brushRef="#br0" timeOffset="8541.7332">18574 2546 206,'10'-21'443,"-5"2"-53,0 0-38,0 2 30,0 2 19,-5 6-3,0-2-30,2 7-40,-1-3-43,2 3-27,-3 0-37,0 4-34,0 0-11,0 0-17,0 12-20,0-2-12,2 7-11,-2 4-13,1-1-7,-2 4-8,1-3-6,1-2-10,3-1-7,-4-1-9,2-3-2,-1-1-6,2-1-7,-3-3-6,4-1-1,-4-4 1,0 0 47,3-3 56,1 2 14,-4-3-12,13-7 0,-2-3-23,-1-2-9,7-8-1,3-1-20,-2-1-5,0-3-12,2 4-1,-6-1-5,0 5-12,-4 3-3,-3 4-9,0 0-7,0 0-4,0 3-7,-4 5-33,0-5-52,1 4-65,-4 3-73,3-3-91,-3 1-119,0 2-127,0 0-409,0 0-1027,0 0 455</inkml:trace>
  <inkml:trace contextRef="#ctx0" brushRef="#br0" timeOffset="9375.6595">18968 2576 380,'0'0'456,"0"0"-47,0 0-39,4 2-45,-4-2-33,3 3-31,-3-3-34,3 2-16,-3-2-18,0 2-35,0-2-8,4 3-15,2 1-15,-2-4-9,2 6-15,2-4-8,2 0-5,-3 1 6,6-1 20,-1-1-5,3 1-10,-3-3-9,2 1-5,-4-1 21,4-2-1,-4 0-7,1 1-11,-1-6-4,0 4 1,0-1-1,-3-2-8,0 2-5,-3 0-5,-1 2-5,1-3-7,-1 4-4,1-1-1,-2 0-14,-2 3 0,3-3-8,-3 3-4,0 0-3,0 0-2,0 0-2,-23 10-6,12-1 4,-9 2 3,3 3-5,3-2-4,-1 3 7,3-1-9,2 1-2,1-1-2,0-1-7,2 0 3,0 3 0,3-7-2,1 1 2,1 1-3,2-3 6,0 2-5,2-2 2,2 1-3,3-4 7,3 0 2,1 0 2,5-3 3,-1 0-2,5-2-1,1-2 2,2-5 4,-5 0 2,4-4-5,-2 0-2,0-4-4,0 0 5,-1-5-16,-2-1-3,0 0 4,-1-1 3,-5-4-3,0 3 3,1 2-3,-7 4 5,-1 1 0,0 5 0,-2 1 0,-1 1 3,2 2-2,-3 2 1,2 0-5,-2 1-4,0 4-3,0 0 0,0-4-6,0 4 8,0 0-1,-3 15 1,0-8-5,3 3 11,0 0-3,0 2 0,1 0 2,2 0-3,-1-1-4,3 0 15,1 4-5,1-3 0,3 2-3,-2-7 4,2 0 5,4 1 3,-4-4-1,0-1 1,4-3 4,0 0 0,-1 0-11,0-5 11,2 0 5,-1-2-9,0-3 4,-1 0-6,-2 1 13,5-10-13,-4-2 7,2 2 5,-8 1-5,0-7 3,-1 8 1,-2 0-7,1-4-3,-4 4 5,0 4-6,0 1 5,-1 2-3,-2 3 1,3 0-6,-1 2 3,-1 1-9,-2 1 4,4 3-6,0 0 7,0 0-11,-9 8-2,5 0-1,4 3 1,0 6 3,0 0 3,0 0 1,6 10-2,-2-4 2,3-6-2,0 3 6,-4-3 2,4-3 4,-4-2-4,1-2 6,-1-2-7,-2 2 0,2-6-7,-2 0 15,0 3-3,0-6 6,0 2 4,-1-1-10,0-2 7,0 0 1,-4 5-4,0-3-1,4-2-10,-8 0-16,2-4-31,-1 1-9,-3 2-19,1-1-15,-2 0-23,-3-2-20,0 0-21,0 0-14,-1 1-22,6 2-25,-2 0-20,1 0-42,3-5-32,-1 4-184,2 2-542,2 0 240</inkml:trace>
  <inkml:trace contextRef="#ctx0" brushRef="#br0" timeOffset="10150.629">20001 2553 241,'7'-9'269,"1"-5"-5,-2 1-16,2-3-17,-1-1-6,-3 0-8,-1 0-20,0 0-26,-3 4 4,0 0-22,-3 3-16,-1 0-16,-3 3-11,-6 3-14,-3 3-12,-3 6-4,-5 0-12,0 9-7,0-2-8,-1 8-2,2-4-9,4 4-11,2-3 0,4 4-9,3-4-3,3 0 4,0 0-5,4-4-4,3-1-3,3-1 3,1 2 3,2-4-7,1-2 10,4-1-4,2 1 3,0-7-5,3 2 1,-3-4-5,1-2 4,2-4-8,-1 0 5,-5-4 3,4-2-3,-4 2 6,0-3-7,0 2 3,-6 4 0,3 1 9,-3 3-1,-2-2-6,1 5-1,-3 2-8,0 0-2,0 0 0,0 0 0,-19 13-3,12-7-3,0 2-4,0 4 0,0 0-11,4-2 9,0 2 2,2 0 1,1 2 4,4-1 41,0-3 19,6 5 6,0-5-1,3 3-2,7-4-5,1-3 16,1-4 2,1 1-8,-1-4-4,2-3-2,-1-3-14,-1-1 2,2-2-20,-1-6 14,-1-5 1,7-10-9,-3-7 1,1 4-7,-6-4 1,-2-8-7,-1 5-7,-3-2 3,-2-3 9,-6 13-8,4 0-2,-4 1-4,-4 8 1,1 7 18,-1 3-11,-6 4-5,3 3-11,-2 1 12,-3 4-7,-2 2-3,-5 3-6,-4 11-33,-2 6 34,-2 6 0,-1 15 1,1 0 0,3 5 1,6 3-11,4-3 4,7 3-3,0 0 4,4-14-5,6 11 4,0-16 0,1-4 0,3-1-4,3-4 7,-3-4-8,3-1 3,-3-9-13,-1 1 7,1 0-3,0-2 0,0-4-15,-1-2-15,-2 1-27,-1-4-30,1-2-10,-2 1-29,-1 2-40,-1-1-37,-1-2-60,-2 0-56,-1 0-243,0 2-622,-5-1 276</inkml:trace>
  <inkml:trace contextRef="#ctx0" brushRef="#br0" timeOffset="21465.7213">17617 3596 88,'0'-3'263,"0"3"-29,1-4-24,-1 4-25,0 0-15,0 0-20,-8 12-14,1 2-13,-5 9-16,-1-1-5,-1 5-15,-2-1-5,1 3-9,2-3-8,-4-1-3,3-1-7,2 0-7,0-2-5,5-7 1,0 0-6,2-3-4,0-3-2,1 0-4,1-2-2,0-2-3,1 1 31,0-3 33,-1 1 3,2-2 26,0 1 6,1-3-4,-2 2 36,2-2 13,0 0 21,0 0 15,0 0 8,0 0 3,0 0-19,0 0-22,7-17-17,0 3-18,3-11-11,3-6-15,-2 3-14,3-2-6,3-2-6,1-8 5,-5 8-4,1 0 5,-3 2 12,1 4 0,-2 1 0,-3 9-8,0 2 2,-3 2-3,0 4-3,0 2-16,-1-1-9,1 1-10,-2 2-9,1 0-9,-2 1-5,1 2-9,-2 1 2,10 14-3,-2-3-3,0 7 2,3 4-7,2 3-3,-2 1 0,2 5-2,-1-1 1,-3 6 3,1-5-1,-2 2 0,2 1-9,-1-7 2,-4 1-2,2-1 0,-2-8 4,-3 0-2,1-2 0,0-3-33,0 2-21,-2-6-38,2-1-28,-3-2-40,0-1-42,3 0-42,-2-2-31,-1-4-25,0 5-35,0-5-68,0 0-57,0 0-276,0 0-790,-11-15 350</inkml:trace>
  <inkml:trace contextRef="#ctx0" brushRef="#br0" timeOffset="21632.2811">17575 3829 2,'-4'-2'274,"1"0"-1,0 0-23,3 2-18,-4-1-22,4 1-22,-3-5-18,3 5-7,0 0 5,17-3-18,-3 3-15,7-2-13,0 0-10,3-2-12,0 4-3,3-1-26,-2 1-64,-1-3-62,0 1-69,2 2-69,-1-2-199,-4-2-425,3 2 187</inkml:trace>
  <inkml:trace contextRef="#ctx0" brushRef="#br0" timeOffset="22304.6547">18282 3703 2997,'0'-10'0,"0"1"-2,0-1 0,0 0 94,2 3 37,-2 2 5,0-1-30,0 3-21,0-1-20,0 4-18,0-6-2,0 6-10,0 0-5,0 0-6,0 0 1,-2 19 0,-1-4-5,-1 5 2,1 5 3,1-7-6,-4 11-4,1 0 8,0-4-6,0-1-5,2-5 8,-2 0-10,1-1 5,1 1-3,-1-4 13,1-1-4,0-3-1,2-3-10,-2-1-2,3-1-5,-3 0 8,2-1-6,0 0 11,-1-2-3,2 1 87,0-4 9,0 0 11,0 3 27,0-3-1,0 0 35,0 0 4,0 0 9,0 0 14,0 0 5,0 0 2,0 0-8,0 0-20,0-12-17,2 4-19,-1-5-11,3-4-31,-2-1 3,0 1-8,3-1-15,0-5-5,0-4-17,0 3-9,-2 7 5,3-10-15,-2 9-6,0 0 1,3 1-7,0 0-3,0 0-17,0 0 5,2 3-6,0-1 6,0 1-16,5 4 0,0-2-1,-1 4 1,2 0-3,-2 4 1,1-1-7,0 1 9,0 4-18,0 0-41,-5 0-11,-1 5-10,-5-1-3,1 0 5,-2 5 4,-2 1 2,-5 1-10,-3 0-24,-3 4 9,-2-3-31,-5 5-5,-2-2 14,0-2 11,-1 2 6,0-4 18,7-1 0,2-3 5,4 0 7,-2-1 2,6-1 2,-2-4 1,4 4-4,0-3 3,1 0 2,1-2 12,4 6 13,5-4-7,-1 1-3,6 3 14,0-1 4,6 5 3,-6-6-1,2 5 5,-4 0 4,2 1-3,0 0 3,-1 2-1,-2 0 11,-4-5-1,2 4 6,-5 0 1,-4-2 0,0 2 12,-3 0-2,-7-2 3,-1 2-4,-6 1 2,-4-2 6,1-3-6,-1-1-2,-3-3 5,3 0-7,-3-3-4,3 0-3,4-1-5,1-1-10,1 0-5,5 2-9,3-4-34,0 1-26,1-2-51,1 0-45,5-2-66,1 1-79,5-3-41,4-1-251,4-1-676,7 1 300</inkml:trace>
  <inkml:trace contextRef="#ctx0" brushRef="#br0" timeOffset="22730.2742">18888 3663 96,'4'-10'351,"-2"5"-27,0 1-37,1-1-37,-1 1-27,-2 4-23,0 0-17,6 8-23,-3 1-10,0 3-16,0 6-12,0 8-10,-2-1-5,-1 4-17,0-2-4,0 0-11,0-1-6,-1 0-8,-1 2 2,1-1-14,-2-8 0,3-1-7,-1-1-5,1-1 8,-2-5-16,2 1 3,0-3-6,-1-4 2,1 2 0,-3-2 17,3-2 88,0-3 4,0 6 46,0-3 6,0-3 14,-2 3 22,2-3 9,0 0 13,-2 3 4,2-3 24,0 0 11,0 0-9,0 0-31,3-15-21,-2 3-36,3-8-5,-1 2-30,3-7-13,-2-2-18,3 0-12,-1 3-5,-1-2-18,1 6-5,-1-6-12,1 8-8,1 1-4,-2-1-9,0-3-10,5 5-6,-3 2-13,4-2-11,2 3-10,3-4 0,3 3 0,5 1 0,0 1-31,2 4-68,0 0-40,0 2-41,-4 2-47,-1 0-50,0 0-54,-7 4-55,-4 3-53,0-1-51,-7 1-54,1 1-298,-4 0-911,0-4 403</inkml:trace>
  <inkml:trace contextRef="#ctx0" brushRef="#br0" timeOffset="22900.6957">18962 3863 143,'-4'4'293,"4"0"-11,0-4-21,5 4-30,4-1-18,4 2-25,1 0-16,9-1-16,1-3-12,0 1-16,1-2-13,0 0-17,-1 0-49,-1-2-51,-1 1-57,-6-2-59,4-6-61,-5 4-174,-4 0-382,3-2 169</inkml:trace>
  <inkml:trace contextRef="#ctx0" brushRef="#br0" timeOffset="23210.1792">19877 3638 233,'0'-5'332,"0"-1"-42,-2 2-28,2 4-28,2-5-30,-2 5-22,0 0-16,0 0-20,0 0-13,-5 15-14,4 1-9,0 5-8,-1 2-10,-1 6-3,1 0-6,-3 2-4,5-1-8,-5 0-7,-1-1-7,3-1-6,-1 3-2,1-6-1,0 0-6,3-6 0,-4-1-2,1 0-3,-1-1-2,3-5-1,-1 0-3,-1 0-3,1-4 1,0-1-4,2-1-71,-4-1-49,4-1-57,0-4-91,0 0-258,0 0-542,0 0 239</inkml:trace>
  <inkml:trace contextRef="#ctx0" brushRef="#br0" timeOffset="23522.3538">19813 3978 140,'0'-6'283,"2"0"24,-4 2 6,2 1-8,0 3-17,2-7-24,-1 4-29,2 0-25,3 1-22,2 0-22,5-1-16,8 2-14,0 1-10,3-3-16,-2 2-12,1-2-2,-2 2-9,-5-2-18,-1 1 5,1-2-8,-4 0-4,-2-1-4,4-6 2,-3 2 4,-4-3-18,3 0-5,-4-5-3,0 0 4,-1 0 3,-1-1 6,-1 2-13,3 1 8,-2 3 27,-4 1 14,2 5 5,0-1-11,-2 2-9,2 1-12,-1-1-4,-1 5-35,0-5 13,0 5-10,-3 14 3,1-2-4,0 8-9,-2 3 3,-2 5 1,2-1 4,-3 2-8,4 1 0,-4 0 2,2 0-4,0-2 2,-3 1 1,2-3-6,3-6-10,-4 4 13,2-7 1,0 1-1,1-6-64,0-1-119,-2-2-89,2-1-117,0-4-339,0 0-775,1-4 343</inkml:trace>
  <inkml:trace contextRef="#ctx0" brushRef="#br0" timeOffset="23830.6357">20858 3837 332,'3'-10'402,"-1"0"-21,0-1-19,1 3-29,-1 1-25,-2-1-25,-1 3-17,2 2-28,-2-4-36,-1 3-10,-4 3-17,-4 0-17,-4 2-20,-10 7-9,-1 1-15,-2 0-11,-12 7-10,12-4-3,-7 9-9,6-3-4,7 1-16,1-1 6,0 2-13,4 2-4,0-2 0,4 0-14,6-3 0,0 1-4,3 2-2,3-4 1,5 4-3,0-1 1,10 3 2,-2-2-6,6-4-4,0 0-2,5-5 4,2-3-81,-1-4-106,3-3-98,0-2-111,-4-3-332,0-3-762,-1-1 338</inkml:trace>
  <inkml:trace contextRef="#ctx0" brushRef="#br0" timeOffset="46822.7705">10520 2670 170,'-1'-10'314,"0"1"-25,1 1-26,-1 2-32,1 0-26,-1 2-21,1 4-21,0 0-20,0 0-13,-2 19-14,-1 4-9,-2 6-14,-1 8-4,-2 10-11,-2 6-6,1 2-2,-3 5-10,-5 21-6,5-28-2,-2 1-7,2-4-2,-4 3-1,5-5-1,-3-2-1,4-11-6,0-2-2,2-1 43,-1-3 27,2-1-13,2-3-4,0-8-8,-2 0-5,4-5-13,2 0-6,-2-2-9,1-3 3,2-3-8,-3 4 0,3-3-1,0-5-6,-2 6-4,1 0 4,1-6-10,0 4 1,0-4 0,0 0 0,-2 6 29,2-6-7,0 0-6,0 0 3,0 0-6,0 0-13,0 0 5,0 0-1,5 3-3,-5-3 17,4 4 20,1-4 3,5 1-2,0 1-11,4 0-2,6-1-6,3 0-4,2-1-7,2 0 11,4 1-20,14 2 0,-1-2-2,4 4-5,1-4-3,27 0 1,-6-1 5,2 3-5,0 0-1,-3 4-2,0-3 0,-22 3 3,24 5-8,-24-2 1,0 0-1,0 0-1,-5-1-1,-1 1-5,-3 0 5,-14-2 1,-1-4 2,-2 3 1,-6-3-8,-2-2 5,-3-1 3,-5 1 7,0-4 44,-5 2 26,9 3 24,-9-3 10,7 1 2,-7-1-3,0 0-10,8 0-11,-8 0-11,0 0-9,0 0-7,0 0-12,4 1-2,-4-1-8,0 0-1,4 5-6,-4-5-2,0 0-2,0 0 2,0 0-9,0 0-1,0-12-6,0 7 0,-2-3-7,2 1 3,-1-7-6,1-3 2,-1 0-7,-1-10 1,0-2 0,2-2-6,0-2 1,0-17-2,0 3 0,1-5-2,0-3 2,2 4-1,0-7-4,1 2 7,0 1-5,-1-3-7,4 5 2,-4 9 4,2 8 12,1 4-1,-1-1 2,0 3 0,-1 4-2,2 6-3,0 2-3,-2 2 0,0 5-4,-1-1-2,0 4-4,-2 0 3,0 4-3,1-1-30,-2 0-54,0 2-52,0 3-57,0 0-63,0 0-24,0 0-34,0 0-60,-3 17-62,-5-4-343,-5 2-851,-2 2 376</inkml:trace>
  <inkml:trace contextRef="#ctx0" brushRef="#br0" timeOffset="47376.579">10956 3159 48,'5'-4'287,"-4"-3"-30,0 3-28,2 2-23,-3-2-19,0 4-20,0 0-16,0 0-15,-11 14-12,3 0-14,-2 2-11,-3 4-11,-1 2-6,2 0-8,-1-2-8,3-5-5,1 0-5,2-2-7,3-5-9,-1 0-1,0-1-7,2-1 4,1-2 22,0-1 19,-1 0 16,0 1 25,3-4 17,0 3 21,0-3 23,0 0 13,-1 4 17,1-4 3,0 0 0,0 0-11,0 0-14,0 0-22,7-16-19,-1 1-17,0 1-11,2-3-16,2-5-6,0-3-7,1-3-12,-2 5 8,4-3-1,-1-1-7,-2 1 2,0-3-16,2 2-2,1 1-8,-3 4 7,-2 9-3,-1-1-5,-1 6-5,-1 0-11,-3 5-1,1-4-10,-1 4-5,-2 3-1,10 10-1,-2 1-2,0 5 2,3 7-4,-1 1-3,0 2 3,-3 0-3,0 3 0,3 1 0,-3-3-4,0 3 2,0-3 1,-3 2-1,1-3-3,3-3 3,-5-3-3,-1-8-4,3 3-3,-5 2-39,2-6-23,0 0-52,-1-5-19,-1 2-47,2-2-42,-2-2-36,1 4-45,1-4-45,-2 0-38,2-2-56,-2-2-243,0 0-742,0 0 329</inkml:trace>
  <inkml:trace contextRef="#ctx0" brushRef="#br0" timeOffset="47563.3552">10956 3251 115,'-3'0'355,"3"0"2,-6-3-7,6 3-24,0 0-18,-4-2-24,4 2-25,0 0-17,0 0-10,16-2-25,-2 1-20,0 0-19,3-2-18,3 2-10,1 0-14,-5-4-52,5 1-71,3-3-58,-5 3-72,-2 1-68,6-4-77,-3 0-267,-5 4-585,1-3 259</inkml:trace>
  <inkml:trace contextRef="#ctx0" brushRef="#br0" timeOffset="51526.2754">13090 3275 2080,'10'-29'9,"-1"0"-7,-4-3-7,2 7 78,-4 7 54,0 1 25,-2 6-9,2 3-23,-3 1-30,3 0-12,-3 3-7,0 4-8,0 0-7,-4 22-8,-5 10-29,-1 11 3,1 3-2,-4 3-2,0 1-4,1-3 4,-1-2 4,3-13-7,2-4-3,1-4-5,1-8 4,2 1 0,1-5 4,-1-3 77,2-3 72,-1 1 71,2-3 44,1-4 7,0 0-24,0 0-30,0-21-25,3 2-23,2-12-22,3-4-12,4-14-15,-1-3-17,3-6-14,6-22-7,0 0-16,5-1-10,-2-1-8,1 3-7,5 3-8,-3 0-5,-8 27-9,5 0-3,-1 9-8,-4 13-2,1 5-9,-8 8 0,0 3-2,-4 6-4,5 3-6,-4 7-8,4 7-9,0 8 1,-1 7 0,-4 8 3,-1 12 0,-10 3-1,-5 2-3,-6 3-17,-9 23-21,3-25-32,-16 12-37,9-15-39,-2-6-28,-3-1-32,-1-2-15,1-2-16,-2-5-22,7-4-23,3-10-31,3-4-21,1 1-20,4-1-200,5-8-616,3 0 273</inkml:trace>
  <inkml:trace contextRef="#ctx0" brushRef="#br0" timeOffset="52262.6812">13469 3238 161,'0'-4'230,"0"4"-22,0 0-19,0 0-23,-14 12-16,4 0-18,-4 7-10,3 3-13,-2 2-10,2 0-13,2 0-10,6 1-8,0-8-7,-2 4-7,5-4-4,3-1-1,0-3-6,0-2 21,1-2 11,2-2 17,1-2 8,3-4 12,-1-2-2,5-4-5,1-3 6,3-8 5,0-1-14,-5-2-8,-2-3 1,-1-3-16,-2-1-8,-3 7-10,-3-5-2,1 5 3,-3 1-9,-3 1-6,2 7-8,-5-1-3,4 5 2,-5-3-11,-2 6 1,1 2-14,-2 1 3,-3 1 0,2 4-5,-2 3-5,2 0-9,2 0 3,5 0 1,-1 4 0,3-3-7,2 1-10,0 0 5,3-1-1,4 1-4,3-3 10,5-1 3,9-2 1,1-6 2,5 1-2,10-7 3,-4-3-1,2-6 0,-3-2 0,-1-2 4,0-8-3,-10 6 2,4-7 19,-4-5 12,2-1 12,-9 4 4,2-7 15,-5 9 10,-2 0 25,-5 4 13,1 1 2,-3 8-2,-3 6-7,2 1-13,-2 5-15,-2 0-20,0 2-3,0 3-9,-6 15-5,-4 13 1,-7 22 0,-5 27-7,-1 5-6,2 5 1,-1 1-2,2-6 1,4-23-8,-5 25 9,9-27-12,-7 24 5,7-28-8,-1 0 1,-1-5 6,2-1-9,1-13 3,1-3-2,1-4-1,3-4 2,-1-7-5,2-5 5,0-3-10,2-1 16,3 0-7,-3-4 7,2-2-6,1-1-2,0 0-2,-1-18-5,2 2 0,3-9 0,4-5 6,0-1-2,7-17-2,1-2-1,1-2 0,5-1 7,-1 0 0,3 1 4,0 1-1,13-18-2,-12 26-2,3 1-7,0 3 2,-1 6 1,-4 9-8,-1 4 2,-1 4-6,-4 5-6,-4 1 2,-2 6 2,-2 2-4,-1 1 0,-1 1-4,2 3 6,-4 1 3,-2 4-1,-3 1 0,-5 8 0,-3 1-6,-8 2-31,-7 1-30,-12 1-27,-3-1-21,-2-1-17,0-3-6,-1-2-6,3-3-7,9-4 1,5 2-1,2-4-11,-1 1-17,8-4-23,5 1-27,2-2-48,6-2-42,2 0-210,0 0-575,0 0 255</inkml:trace>
  <inkml:trace contextRef="#ctx0" brushRef="#br0" timeOffset="52524.4302">14600 3224 2894,'17'-25'15,"-7"-3"-2,3-1 70,-8-3 34,-2 6 16,-3-1 2,-1 10 6,-3-2-23,1 7-11,-3 1-20,-1 2-8,1 7-9,-8 3-13,-7 7-5,-3 11 11,-9 10-20,4 2-7,0 4 0,6 6-7,6-11-7,4 10-2,2-5-6,7-2 0,4-2 0,2-1-7,3-2 10,6-1 7,2-7-13,1-2 5,3-2-6,-3-7 1,4 1 5,-2-5-1,-1-3 4,-1 0-10,2-5 8,1 1-3,1-3-28,-4 1-48,-4-1-52,3 0-51,-3 1-55,-2 0-68,1-2-46,-4 4-230,0-3-610,-3 2 269</inkml:trace>
  <inkml:trace contextRef="#ctx0" brushRef="#br0" timeOffset="62432.5373">12919 5066 215,'0'-5'281,"0"-3"-31,0 5-28,0 3-24,0 0-21,0 0-15,-5 30-16,1-1-16,-4 3-9,-2-1-15,1 1-6,-2 18-10,4-16-6,-6 2-7,8-6-7,-4 1-6,2-9-1,0 1 55,2-6 1,3-7-5,-1 0 32,-1-5 26,3 2 35,-1-2 23,2-2 22,0 2 14,0-5 16,-3 4 18,3-4-5,0 0-31,0 0-24,3-20-30,-1 3-14,3-9-28,2-4-10,1-4-23,5-15-12,0 3-14,4-9-11,8-21-14,-3 21 1,4-27-16,5 4-12,3 5-4,-9 27-7,2 3-5,1 2 5,2 5-19,-2 6-4,-5 11-5,-1 4 0,-2 3 0,-5 6-11,2 3 6,-3 3-7,0 7-7,2 2 1,-1 6-2,-5 2 2,-1 9-7,-4 1-12,-5 2-6,-2 3-15,-5 1-5,-4-1-32,-11 10-21,-2-2-44,-8-2-21,-3-4-30,1-5-24,-6-3-27,3 0-21,-2-6-16,2 1-18,10-7-23,1-2-21,4-3-27,2-1-9,7-3-261,1 2-693,4-2 307</inkml:trace>
  <inkml:trace contextRef="#ctx0" brushRef="#br0" timeOffset="63042.2521">13263 5213 352,'3'-10'370,"2"5"-23,-3-3-21,1 3-46,2 4-30,-4-2-30,-1 3-26,0 0-20,0 0-16,-6 10-17,-1 5-1,2 3-24,-4 5-11,1 1-11,2 3-5,-2-1-16,5-1-4,1 0-7,0-4-10,2-7-6,2 3 2,-2-5 1,5-3-13,-3-1-9,5-3 1,3-2 5,3-6-5,1 0-2,7-6-6,-2-3 1,0-4 0,-1-4 1,2 0-5,0-2 2,-2-2 12,-5 7 15,4-9 11,-6 6 34,-1 6 6,-7 3-1,1 1-6,0 2-6,-1 1-10,1 0-13,-4 2-11,0 2-2,2 0-11,-2 3 0,0 0-6,-7 13-3,1-4-5,0 8 0,1 0-2,-1 0-6,1 7 0,0-2-2,2-1-7,2-1 2,-2-2-2,7 0-5,-1-1-1,2-7 2,3 5 1,0-3-3,4-1 2,0-3 0,3-3 0,1-3 3,7-2 2,-1 0-1,2-9 1,2-3-3,-1-3-2,0-2 3,1-2 1,-2-1-4,-2-1 8,-3-1-1,-2-2-3,-3-3 4,-6 5-5,1-4-1,-4 2 3,-2 6-1,-2 0 2,-2 1-6,1 6-2,-3 0 0,0 1 0,-1 5-2,-2 0 0,2 3-3,-6 2 1,3 5-6,-1 2 3,0 5-8,3 5 7,0 0 2,3 8-8,4 1 6,3 2 7,5-1-4,-1 2-8,0-6 16,0 3-2,-2-7-7,0-2 1,-3-2-3,0-3 13,3 0-1,-7-3-9,2-1 10,-4-2 3,-1 2-11,-3-1 8,-4-2 7,-4-3-6,-8-1 1,1 1-45,-4-5-26,2 1-24,0-5-33,4 0-23,-1-1-27,1-4-37,6 3-46,-1-4-46,6 4-47,0-1-230,3-1-624,3-1 277</inkml:trace>
  <inkml:trace contextRef="#ctx0" brushRef="#br0" timeOffset="63415.1023">14031 5027 2619,'7'-30'17,"-7"1"-2,4 2 62,-3 10 89,0 0 26,-2 6-21,1 0-45,0 6-29,0 0-30,1 3-3,-1 2-6,0 21-14,-1 8 5,1 5-8,-1 15-5,-3 2-9,-3-1 3,0 5 5,-1 2-8,-3-5 3,2-3-8,-1-1 7,2-14-7,-1-6 2,2 1-11,-1-4 2,1-10 6,5-4-3,-2 0 0,4-4 46,-2-2 81,0-1 44,0-1 37,2-1 26,0-2-2,0 0-23,0 0-30,4-17-19,1 2-24,5-10-16,1-2-10,3 2-15,0-4-15,5 6-3,-5-5-14,5 9-9,2 2-5,1-3-10,-3 8-9,0 2-3,-2 5-10,-3 1-4,0 4-1,-2 1-8,1 6-2,0-2-6,-5 4-2,-2 3 4,-1 6-3,-2 1-3,2 7 0,-5-8 1,-3 8 1,-3-3-3,0-3-11,-1 0-58,-4 3-50,-2 0-65,4-9-68,-6 5-63,2-6-76,-2 4-65,4-8-83,3-1-301,-1-1-900,2-3 398</inkml:trace>
  <inkml:trace contextRef="#ctx0" brushRef="#br0" timeOffset="63790.8767">14719 5114 272,'0'-11'395,"2"-1"3,-2 1-31,0 2-38,3 4-33,-3 0-25,0 1-44,0 4-39,0 0-3,-3 13-21,2 3-17,-2 10-18,-2 4-9,0 4-15,0 1 7,-4 13-21,-1-14-12,2 9 0,0-8-4,1-4-13,-3-2 14,4-3-48,0 1-96,-5-8-67,4-1-83,0-8-76,-1-3-286,0 0-629,-3-5 278</inkml:trace>
  <inkml:trace contextRef="#ctx0" brushRef="#br0" timeOffset="64042.6349">14533 5203 91,'1'-27'295,"1"1"10,1 6 12,-2 3 7,4-1-13,-2 1-3,4 3-23,3 0-19,1 1-28,5 5-20,7-1-22,3 7-6,14 6-32,3 10-11,2 4-20,0 7-11,17 12-14,-25-7-6,-2 9-16,-7-5 1,-8-7-10,-6 5 1,-3 0-4,-5 2-9,-4-5-3,-5 1-4,-5-3 2,-10 1-1,-8 4-4,-7-3 0,-3-6 5,-2 0-11,-5-7-8,2-4-2,3-2-5,0-5-5,0 0 2,9-3-4,-1-2-21,3-2-88,2-2-51,3 0-62,-1-1-55,7-2-54,2 2-64,0-3-248,6 2-673,2-3 298</inkml:trace>
  <inkml:trace contextRef="#ctx0" brushRef="#br0" timeOffset="70788.2508">17530 5416 179,'7'-13'313,"-3"2"-3,-1-1-14,1 5-26,-4 0-27,2 4-24,-1-4-24,1 4-21,-2 3-20,0 0-16,-9 25-12,-2 1-9,1 1-13,-5 5-6,-4 8-9,-2 5-12,7-15-7,-3 0-8,3-4-3,3 0-6,3-9-6,0-2-4,1-3-2,3-4-7,0 1 0,-2-4 33,5 1 83,-1-2 42,1-2 44,-2 1 26,3-3 0,0 0-27,0 0-25,6-22-20,-2 5-21,3-10-14,1 0-8,3-3-18,-2 0-7,5-13 4,3-1-6,-6 13-1,2-1-17,0 5 3,-2 2-5,0 9-14,-1 0-3,-3 3-14,0 6-8,-1-2-5,-2 4-10,2 5-8,1 5 8,1 4-17,2 5 3,1 11-5,1 4-3,0 2-4,-2 13-3,1 0 2,-5-11 1,1 1-6,-1 2 1,-1-3-2,-2-3 6,1-2-71,-1-2-46,-3-8-67,3-1-69,-3-5-66,0-1-62,-3-1-70,0-6-85,-1 1-370,-3-5-960,-1-2 425</inkml:trace>
  <inkml:trace contextRef="#ctx0" brushRef="#br0" timeOffset="70936.5955">17465 5685 22,'-7'-5'278,"-1"-1"-10,1 3 18,2 2-6,1-1-8,1 0-29,3 2-20,0 0-18,0 0 14,0 0-5,26 3-24,-4-1-16,6 2-15,1-1-14,0 2-18,12-3-16,-16-1-76,2 0-74,1-2-76,-4 0-91,0-6-67,-1 3-197,-1 0-509,-2-5 225</inkml:trace>
  <inkml:trace contextRef="#ctx0" brushRef="#br0" timeOffset="71513.2928">18023 5472 2776,'7'-13'186,"0"2"-35,-1 5 22,-3 2 5,1-1-12,-2 0-34,1 1-44,0 1-19,0 2-20,-3 1-3,1 10-7,1 2-1,-4 9 4,0 5-7,-3 4 6,-1 4-13,0-1-5,-7 10 2,3-8 0,3-4-11,-3-5 6,-1 1 2,5-3-2,-1-5-2,0-4-4,3-3 0,1-3 8,-1-1 28,3-3 71,-1-2 35,1 3 32,-2-2 26,2-3 29,1-1 13,0 0-20,0 0-24,0 0-26,0-19-8,2 5-34,0-5-13,2-6-13,3-2-8,-3-2-22,3-1 2,0-4-5,3 1-9,-2-3-6,1 5-9,1-5 13,1 4-9,1 1-9,-1 6 2,0 3-4,2 2 0,-2-1-8,0 7 3,-1 4-14,0-2 7,3 4-18,-1 2-1,1 3-19,1 4 10,2 1 4,-4 5-8,1 1 6,-1 6-8,-3 0-19,0 1 17,-4 2-9,-2 9 1,-3-6 6,-6-2-7,-3 7-19,-4-5-13,-3 1 0,-2-1-14,-2-4-13,2-2 7,-3-1 1,3-1-3,4-4 3,1-2 6,4-3 2,0 0 6,4-1 9,1 1-8,0-2-5,4-1 2,0 0-1,0 0 11,0 0-1,15 1 5,-2-2 5,9 2 1,1 4 2,-2-2-2,-7 3 3,6 5 2,1-3 0,-7 1 0,-3-1 2,2 3 6,-3-1-1,1 1-2,-6-3 9,-1 3 0,-3-1 2,-4 2 0,1-2 6,-9 4-5,-4 1 3,-5 0 0,-1-3-1,-3-4-4,-1 0-25,-1-4-18,1-2-32,0-2-7,1 0-28,3-2-19,-2-1-7,6-2-7,3 0-11,0-2-11,4 4 0,1-2-20,4-1-19,0 1-24,2 1-35,3-1-37,1 1-34,6-1-29,3 0-289,1-2-707,3 3 313</inkml:trace>
  <inkml:trace contextRef="#ctx0" brushRef="#br0" timeOffset="71926.8655">18723 5516 216,'4'-6'408,"1"-2"-3,-3 4-33,3-2-26,-3 3-57,0 0-28,-1 1-36,-1 2-17,0 0-24,4 10-12,-1 3-23,-4 4-17,-2 11 0,2 1-27,-4 2 4,1-2-15,0 0-13,-2 0-5,2-4-10,-3 1 16,3-1-22,0-7 1,-1-2-6,1-1 55,1 1 4,-1-7-4,4 1-13,-1-3-9,-2-3 2,0 1-1,3-1 49,0 0 9,0-4 45,0 5 18,0-5 43,0 0 12,0 0-14,0 0-20,0 0-27,0-17-17,3 3-21,1-3-25,0-10 5,3-4-26,-1 2-16,1-4-5,2 0-14,-1 0-6,3 1-8,-1 1-8,1 2-12,-1 4-49,0 2-2,-2 7 0,2 2 0,-4-3 0,5 3 0,-1 3 0,4 2 0,1 2 0,5 2 0,3 5 0,-1 3 0,1-2 0,-2 2 0,-4 2-150,4 0-103,-5 3-65,-6-4-44,1 4-32,-4-2-30,-3 4-38,-1-3-45,-3 2-381,-4 0-960,-3 0 426</inkml:trace>
  <inkml:trace contextRef="#ctx0" brushRef="#br0" timeOffset="72097.0077">18748 5709 58,'-4'5'280,"3"0"12,-1-3 9,2 2 0,3 1-4,1-2-23,5 2-14,5-2-29,0 1-19,7 1-22,0-1-23,3 1-9,-3-1-21,1-2-11,0 3-38,-6-5-43,-1 0-38,0-3-36,-2 1-43,-3-1-45,1 0-54,-1-2-48,0 1-50,-3-1-156,3 1-460,-2-3 204</inkml:trace>
  <inkml:trace contextRef="#ctx0" brushRef="#br0" timeOffset="72559.9439">19240 5516 51,'3'-17'393,"1"3"4,0 4-2,-4 0-7,1 3-18,2 3-42,0 0-26,-3 0-43,0 0-29,0 4-28,0 0-16,0 13-18,0 2-17,0 4-16,-4 8-13,0 2-12,-2 1-9,2-1-10,0 1-10,-2 0-14,3-3 1,-1-1-3,1-7-6,-1 0-6,-3-2-4,4-1-4,-1-1-6,-2-2 0,4-2-4,0-1-8,-1-4-44,-1 1-42,3-3-57,-1 1-29,2 1-22,-4-2-53,4-4-50,0 0-28,0 0-9,0 0-6,0 0 5,7-12-157,-6 5-503,4-1 223</inkml:trace>
  <inkml:trace contextRef="#ctx0" brushRef="#br0" timeOffset="72886.6709">19202 5813 1374,'2'-7'-86,"0"-3"30,1 5 40,0-4 29,1-1 33,-3 3 34,2-1 26,-1 1 26,-1 0 13,1 2 6,0-1 5,0-1-2,-1 2-8,3 0-10,2-1-15,0 0-2,0 0-19,5 1-13,1 3-5,2-2-7,3 0-9,5 0-6,1 6-4,-1-2-6,1-2-5,-5 1-1,-3 1-4,0 0-3,0 0-3,-7 0-3,0 0 7,-1 0 1,0-3 21,-1 2-5,-2-3-11,3-2 6,-1-3-10,-1 1-2,-2-1 2,2-1-15,-1-2 7,0 0-6,-1 0 17,1-1 15,-3 0 22,2 5 4,0-2 20,-3 4 10,3 0 5,-2 2-12,0 1-7,1-2-17,-2 3-9,0 2-13,0 0-6,0 0-13,0 0-3,0 0 0,-2 11-1,1 5-8,0 2-1,-2-1-7,-1 8-1,1-1-1,-3 0-3,1 1-2,1 1 4,-1-8-1,2 7-4,-2-8-1,3 1-2,-2-1-25,0-1-62,1-6-56,0 2-59,-1-2-57,1-1-73,2-1-75,-2-4-289,0 0-741,3-1 328</inkml:trace>
  <inkml:trace contextRef="#ctx0" brushRef="#br0" timeOffset="73258.1987">20106 5618 8,'3'-4'250,"1"-1"9,0 0 0,-2 1-6,-1-1-5,2 1-13,-3-1-20,0 0-9,0 2-14,-3-4-19,3 2-7,-3-2-31,-5 1-14,0 1-18,-6 2-9,-1 5-7,-9 5-13,-2 2-5,0 4-13,-9 11-1,4 0-7,9-2-3,-1 0-6,2 1-9,3 1 0,2-1-4,5 2-5,1-2-6,3 4 4,7-9 0,0 5 0,4-3-1,6 2 1,1-1-2,2-9 3,7 2-5,0-1 1,1-3-1,1-1-12,-1-6-42,3-3-37,-3 2-44,2-4-54,-1-5-49,1-3-60,-3 0-181,-1-3-500,2 0 221</inkml:trace>
  <inkml:trace contextRef="#ctx0" brushRef="#br0" timeOffset="73575.6917">20613 5639 87,'0'-10'369,"0"-1"-1,0 5-6,0-2-17,0 4-18,0-1-12,0 1-29,-1 1-26,1 3-29,-3-5-17,3 5-43,0 0-8,0 0-20,-3 13-13,-1 0-14,-2 4-8,2 3-13,-6 4-8,3 4 5,0-2-17,-2 0-4,4 5-11,-3-4-6,2-2 0,4-1-17,-6 1 10,3-2-10,2-4 0,-3-4-8,3-2 7,-1-2-11,3 1 0,-4-1 7,3-6-1,0 4-6,-2-2-45,3-5-78,-1 4-64,-1-2-72,3-4-55,0 0-35,0 0-11,0 0-246,10-15-628,-4 4 278</inkml:trace>
  <inkml:trace contextRef="#ctx0" brushRef="#br0" timeOffset="73836.3018">20575 5767 13,'0'-19'115,"2"0"28,-2 2 37,-2 5 43,2 2 15,0-3 19,0 6 7,0 1 15,0-1 8,0 2-3,0-1-5,2 4-12,-2 2-21,1-7-19,1 5-21,-2 2-19,9-1-19,1 1-11,7 2-17,7 4 0,3 1-23,1 4-8,10 3-7,-10-1-15,-1 4-6,1-1 2,-7 2-16,-4-1-7,0 2-4,-7-5-14,1 0 7,-7 3-3,-2 0-4,-2 0 2,-2-5-5,-5 5-2,0-3 5,-7 4-6,-3 0-3,-1-1 5,-6-3-9,3 0-3,-6-1 3,3 1-6,0-2-3,-1-4 0,1-1-4,0-2-97,3-3-56,4 1-71,-3-3-76,2 0-76,1-3-77,3-1-258,-1-1-752,2 0 333</inkml:trace>
  <inkml:trace contextRef="#ctx0" brushRef="#br0" timeOffset="75464.3085">2480 4717 53,'4'-17'380,"0"-2"31,1 9 20,-4 0-11,3 1-40,-1 3-31,-3 1-54,3-1-28,-3 6-26,0 0-24,6 12-21,-1 4-22,2 9-17,0 4-16,3 20-16,1-6-8,-1-10-6,0 17-12,-3-2-6,3-14-12,-3-3-26,3 1-6,-3 1 14,0-7-4,0-1-10,-1-8-2,-3-1-13,2-3 2,0-4 3,-3-3 1,1-2 58,0 1 51,-2 2 41,2-4 39,0-1 34,-3-2 13,0 0-24,8-9-26,2-6-20,4-12-26,7-16-21,-1-3-11,10-4-16,6-25-14,-16 22-16,3-1-15,-1 3-36,10-22-21,-9 21-18,-2 6 12,0 4-28,-8 13 1,-2 4-14,2 4-25,-2 7-20,-4-1-22,-1 8-36,-2-3-58,-1 5-57,0-1-73,1 3-44,-4 3-1,4 8-40,0 2-60,-1 8-64,-6 1-320,3 6-907,-4 6 401</inkml:trace>
  <inkml:trace contextRef="#ctx0" brushRef="#br0" timeOffset="75654.0364">2929 4884 3784,'0'0'25,"0"0"-14,0 0 58,0 0 30,0 0 32,0 0-64,9-4-11,-9 4-21,0 0-2,3 4-8,-2 2-2,3 3-2,-1 8 6,-2-3-5,1 3-5,2 3-9,-4-3 9,3 2-2,-2 0-3,2-1 4,-2 0-4,-1-5 4,3-1-5,-3 0-1,0-3-37,2-1-79,-2-2-75,0 0-89,1-2-78,-2-1-257,1-3-656,0 0 290</inkml:trace>
  <inkml:trace contextRef="#ctx0" brushRef="#br0" timeOffset="75768.9154">3155 4819 3026,'2'-12'-6,"1"0"0,-1 1 9,0 2-5,0 3-3,0 0-13,-1 1-72,-1 1-69,4 1-54,-1 1-209,4-1-457,-7 3 202</inkml:trace>
  <inkml:trace contextRef="#ctx0" brushRef="#br0" timeOffset="76076.7273">3322 4856 221,'0'0'332,"-8"-10"-13,4 5-29,1 2-30,-1-1-21,-1-1-26,-1 0-17,1 2-25,-1-1-21,-2 1-9,-2 3-15,2 0-10,-4 2-16,3-1-13,0 1-10,-1 4-9,-3 3-7,6-4-11,1 3-4,1 1-9,2 2-7,3 2 4,2-1-6,2 3 1,6 1-4,0-1-3,8 4-1,-1-2 1,0 0-5,1-2-3,-4 2 3,-3-5-3,-3 3-1,3-2-3,-6-3-1,1 0 4,-3 2 2,-3 0 1,-3-1 3,-4 1 4,-6 0-6,-1 3 1,-7-5 3,0-1-5,1 0 0,-4-5-6,0-2-3,2 3 4,5-5-4,3-5-2,0 3-15,0-2-52,0 1-53,5-5-74,5 1-65,1-3-64,-1-2-161,8-3-518,7-1 229</inkml:trace>
  <inkml:trace contextRef="#ctx0" brushRef="#br0" timeOffset="76274.4681">3580 4880 137,'4'0'365,"2"0"-27,-2 0-32,-4 0-25,6 1-39,-5 3-24,-1 2-21,-3 4-19,-1 5-14,0 2-19,-2 1-13,-2 7-20,1-1-1,-3 0-7,3 3-13,4-9-10,-4 0-10,1-1-3,2 0-7,4-2-7,-3-4-6,3 0-2,0-2-13,3 1-1,-1-2 1,6-2-14,-4-1-63,2-2-85,5-3-77,3-3-109,-1-6-181,7-1-537,6-5 238</inkml:trace>
  <inkml:trace contextRef="#ctx0" brushRef="#br0" timeOffset="76384.6705">3824 4770 2433,'-2'-14'-1,"-3"1"-17,0 4 13,0-1 3,2 3-3,0 0-2,-1 2-10,1 2-71,-2 1-60,5 2-209,-8 5-387,4-2 171</inkml:trace>
  <inkml:trace contextRef="#ctx0" brushRef="#br0" timeOffset="76626.5621">3925 4746 3467,'3'-5'68,"1"0"-51,2 3-13,-3 0-27,-1 1 12,-2 1-2,0 0 7,2 10 2,-4 2-4,-3 8 4,-1 7 1,-1 1 1,-1 1 0,-1 4 3,2-2 0,0-3-2,0 1-2,0-3 0,4-7 6,-1 2 0,1-4-2,3 0 2,0-4-3,3 3-2,-3-7 2,1 0 0,2 1-3,1-4 3,-1-2-14,3 1-43,2-3-47,-1-4-79,3-2-67,3-1-229,0-6-519,-2-2 230</inkml:trace>
  <inkml:trace contextRef="#ctx0" brushRef="#br0" timeOffset="76774.6021">3874 4925 237,'0'0'375,"0"0"-32,-4 0-30,4 0-30,0 0-32,24-6-18,-3 3-24,7-2-23,9-6-29,-9 2-70,-1 2-67,-2 0-87,2-3-94,-3 3-250,-3-3-446,-7 5 197</inkml:trace>
  <inkml:trace contextRef="#ctx0" brushRef="#br0" timeOffset="77036.9011">4735 4831 13,'0'-12'451,"0"2"5,-3 3-22,2 1-42,1 2-46,0 0-37,0 4-44,0 0-20,0 0-23,1 16-21,2 1-16,-3 12-30,-4 2-14,1 1 1,0 1-23,-4 0-9,1 2-11,1-4-10,-1-1-17,2-1 5,-4 1-6,0-2-6,-2-3-8,1-1-43,3-7-113,-4-4-120,3-5-161,-3-4-292,2-4-728,-2-3 322</inkml:trace>
  <inkml:trace contextRef="#ctx0" brushRef="#br0" timeOffset="77308.2742">4501 4807 214,'-3'-19'405,"6"2"9,-2 2 5,2-1-25,3 3-39,8 0-36,3-1-33,8 7-24,5 0-28,15 6-28,2 5-11,2 7-26,0 4-16,20 10-12,-28-2-15,0 6-9,-2 3-11,-9 4-11,-1 2-8,-6 1-5,-5 2-4,-8-9 0,-6 0-15,-5 1 4,-2 4-2,-8 8-9,-9-3 4,-4 1-10,-4-6-4,-7-6 2,-2-1-6,-5-4-8,-2-5 7,-1-5-7,-1 5-3,-1-9-9,2-3 2,0-4-1,-1-2-2,2-3-2,3-5-15,3-1-91,11-3-65,-1 2-77,4 0-80,3-8-100,3 2-342,8 2-811,1-3 359</inkml:trace>
  <inkml:trace contextRef="#ctx0" brushRef="#br0" timeOffset="78515.0579">10214 4875 205,'3'-20'341,"-3"3"-9,2 7 3,-1-1-11,0 1-31,-2 5-40,2-1-20,-1 2-33,0 2-23,0 2-13,0 0-17,0 26-16,0 6-6,-1 16-18,-5 3-11,1 6-2,-5 31-2,1-30-26,-5 27 16,1-3-16,-4-3-11,9-22-6,-7 25 1,5-26-10,0-1-9,3-3 10,-3 0-4,0-3-6,2-5-2,1-12-2,5 0-1,-3-2 0,0-4 2,3-6-7,0-3-5,-1-6 6,3 2 50,-1-6 4,2-2 0,-1 1 7,0 0 18,0-4 1,0 3 16,0-1-1,0-4-4,0 4-7,1 0-10,-1-4-5,5 3-7,-5-3-9,5 1-6,3-1-6,-8 0 1,21-1-10,-2-4-6,5 3-10,3 1 3,1-2-7,13 1-3,5-2-3,0 4-2,0 5-7,4-5-2,-1 2-1,0 3 1,21-3-4,-4 6-3,-17-1 4,21 4-3,-1-5 0,0 5 1,-20-5-7,26 8 4,-9-2-5,-16-4 1,24 3 1,-27-2-4,-1-4 2,-1 3-1,0 0 1,-5 0 3,-4-3-4,-9 0-3,-3-5 10,0 3-9,-8-2 3,-2 1 4,-5-2-2,-3 1 38,0-1 33,-2 1 13,0-1 11,0 0 7,-4 0 6,0 0-11,7 0-12,-7 0-14,0 0-1,0 0-6,7 0-7,-7 0-7,0 0-10,0 0 7,0 0-6,0 0-8,6 0 0,-6 0 19,0 0-20,0 0-5,0 0 6,0 0-6,0 0-12,0 0 1,0 0 10,0 0-15,3-5 0,-3 1 3,0 4-8,-3-9 8,3 1 0,0-1-14,0-4-4,-1 1 1,0-9 5,1-10-5,-4 1 4,4-7 1,0-9-19,0-3 14,6-3 0,-2-6-3,6-25 4,-3 24 2,2-24-16,-1 3 3,0 22 1,2-1 9,0-20-16,-1 23 21,1 3-17,0-3 3,-3 6-3,0 1 0,-3 15 6,0-3-10,0 6-2,0 5 7,-2 6 1,1 2 0,-3 1-1,1 7 2,-1 0 13,2 0-10,-2 3-4,0 0 0,0 2 1,0 2-8,0 3-4,0-5-37,0 5-69,0 0-56,0 0-60,0 0-62,-6 10-54,1 0-53,0 6-61,-3 1-58,-2 4-356,-4 5-956,-2 1 423</inkml:trace>
  <inkml:trace contextRef="#ctx0" brushRef="#br0" timeOffset="79088.5634">10817 5712 207,'0'-9'352,"0"1"-35,4 1-35,-4 4-26,1-1-29,-1 0-28,0 4-18,0 0-22,0 0-9,-6 22-20,0-6-8,-4 5-10,2-3-13,-2 4-9,-1 1-9,-4-1-10,11-5-4,-4-2-5,1-2-11,1-5 0,2 1-4,1-4-4,0 3-2,1-4 70,0-1 52,1 1 41,-1-2 23,2-2 34,0 0 8,0 0-18,0 0-32,4-14-19,-1 3-20,4-6-11,3-8-11,4 1-9,-7-6-6,6 2-4,-2-4 12,8-9-24,-7 7-16,1 2 0,2 2 6,-2-2 2,1 1-13,0 5-3,-4 3-2,0 8-11,-4 4-7,1 1-17,-3 3-9,0 1 2,3 4-30,-4 2 7,4 8 2,3 6 3,2 10-24,-2 4 9,0 3-5,1 12 2,-1-10 5,-3 2-10,0 2 3,0-4-4,-2-1-3,0-2-5,-2-2-2,1 0 3,0-3 4,-1-8-9,0 0 5,-3-5-41,2-2-42,-1-1-55,-1 0-46,0-3-49,1-4-55,-1-2-66,-1 5-59,1-5-55,0 0-42,0 0-19,-6-10-297,3 5-884,2-3 391</inkml:trace>
  <inkml:trace contextRef="#ctx0" brushRef="#br0" timeOffset="79258.4731">10804 5774 127,'-10'-3'277,"2"2"10,5 1-9,-3-3-24,6 3-9,-2 0-13,2 0 5,0 0 5,14-2-7,1 2-14,5 0-25,4 2-12,3-2-15,0 0-28,2-3-4,-4 2-24,2-4-8,-3 0-72,0-1-59,-10 1-58,2 1-49,-2-2-63,-2-2-59,-5 3-249,-1-3-545,-2-1 242</inkml:trace>
  <inkml:trace contextRef="#ctx0" brushRef="#br0" timeOffset="79651.1827">10883 5071 107,'3'-10'306,"1"0"-3,3-6-8,-2 5 1,-1 2 3,1-3 4,0 4 2,-3 1-5,0 3-27,1 0-22,-1 0-26,0 2-22,-2 2-29,4-5-22,-4 5-16,0 0-12,0 15-9,-4-1-14,1 5-14,-1 3-1,0 5-9,-1-1-6,0-2-5,-1 2-8,-1-1-10,1-1 0,2-4 0,-1-3-11,0 2 14,0 0-19,-1-4 3,2 0-3,-2-1-5,1-4-25,-2 1-79,4-7-47,-2 1-63,-3 1-59,0-4-73,3-2-45,-2-2-262,3-3-679,-2-2 301</inkml:trace>
  <inkml:trace contextRef="#ctx0" brushRef="#br0" timeOffset="79967.5057">10699 5057 63,'-3'-12'320,"0"2"18,3 4 12,-1-3-16,1-2-7,0 2-11,1 0-23,3-3-21,3 0-14,2-1-12,2 1-16,3 0-15,9 0-17,-2 0-22,4 2-18,5 4-15,9 1-17,1 5-9,2 6-11,0 5-10,-2 3-11,-5 8-9,0-1-6,-13 0-11,-4-1-3,-2 0-2,-4 5 2,-7-7-9,-3-1 1,-2 5-6,-7 1 3,-6 2-2,-7-1-4,-9 4 2,-10-2-7,0-1-3,-2-7-1,-2 2 4,0-7-9,-2 0-4,4 1 2,2-9-7,11 0 0,-1 2-1,1-6-3,3 3 3,3-3-6,5 1-1,3 5-23,0-7-57,5 1-35,4-1-53,-1 2-34,0-2-42,2 2-41,0-1-42,4-1-31,-2 2-27,2-2-228,0 0-654,0 0 290</inkml:trace>
  <inkml:trace contextRef="#ctx0" brushRef="#br0" timeOffset="85577.4019">12848 7129 203,'0'-17'376,"0"0"8,2 1 6,-2 7-3,0 0-29,0 4-43,0-1-34,0 1-31,0 5-28,0 0-21,-3 20-19,0 8-23,-1 4-12,-2 14-14,0 2-17,-3 0-7,0 2-23,2-5 1,1-9 4,-1-2-15,1 1-12,1-2-7,-1-2-4,-1-2 2,5-4-11,-3-8 5,2-3-1,-1-2-14,2-5 1,2 1-1,-3-4 16,1 1 80,1 0 13,-1 1 28,1-1 24,1-2 34,0-3 31,-1 6 15,1-6-39,0 0-5,2-15-28,0 2-19,4-11-11,-4-2-21,5-6-15,0 1-21,3-16-2,0-1-19,0-3-24,3-3-71,6-25 0,-5 29 0,2-3 0,1-1 0,3 6 0,-1 0 0,5 5 0,0 2 0,-5 14 0,2 4 0,0 3 0,-2 4 0,3 6 0,-2 1 0,0 7 0,-3 6 0,4 6 0,-5 9 0,-2 2 0,2 4 0,-9 10 0,1-6 0,-6 3 0,-2 3 0,-6 1 0,-5 8 0,-2-10-67,-10 6-98,-3-5-25,-4-3 1,7-11-3,-10 4-8,7-9-9,-2-2-27,0-3-6,1-2-18,1-2-18,1-3-15,3 1-12,6-4-21,2 2-28,5-3-17,0 0-30,6 1-252,-1-1-706,4 0 313</inkml:trace>
  <inkml:trace contextRef="#ctx0" brushRef="#br0" timeOffset="86180.9472">13092 7398 149,'3'-9'369,"2"1"4,-2-2-3,-2 6-26,2-3-43,-1 4-22,-1 2-41,-1 1-23,0 0-25,0 0-14,1 14-24,-2-2-20,-2 4-3,-1 3-12,1 6-14,-1-6-5,4 1-13,-1-1-8,1-1 4,0 0-16,1-1-14,-1-2 5,4-4-9,-1 0-4,1-5-9,0 1 2,2-2 2,1-5-5,0-2-2,2-2 0,-1-2-6,2-3 2,0-3 0,1-2-13,0-6 16,2-1-9,-2 2 17,1-3 9,-3 4 16,-2 3 14,-1-2 0,-2 5 15,3 3 4,-4 1-11,-1 1-8,-2 3-13,2 0-11,-2 1-1,0 3-13,0 0-3,0 0-2,-2 20-4,-3-9-5,3 8 3,-3-2-7,3 0 0,0 1-3,-1 1 0,3-2-3,0 2-1,0-1 6,0-3-8,5 2-6,-3-7 1,1 4-3,1-6-2,3 2 4,0-5-1,8 4 5,-6-5-5,8-4 1,-3-3 1,5-3-3,2 1 3,-2-5-1,-2-2-1,3-5 3,-3 0-2,-3-2-1,-1-1 2,-2-1 1,-1 1 0,-4 2-1,1 2 0,-6-3-1,1 5 0,-1-5-3,-1 8 2,-3-1-1,2 3-2,-2 0 2,-3 1 6,3 1-13,2 4 0,-2 1-3,3 2-1,-10 2 0,6 4-3,3 1-2,-2 3 2,3 2 0,0 5 2,4 0 0,2 2-1,-1-3 5,2 4-2,0 2 0,-1-7 2,3 2-4,-4-1 5,-1-1 0,1-4 2,-3 1 3,0 1-2,-1-1 4,-1-2 3,-3 2 1,-2-2-2,-4 0 1,2-1 2,-5-3-7,-2 0 5,-2-3-45,3-3-47,-4 1-50,3-2-54,2-6-45,-1 2-44,4 0-54,3-4-47,-1 1-317,2-3-752,2 0 334</inkml:trace>
  <inkml:trace contextRef="#ctx0" brushRef="#br0" timeOffset="86571.227">13745 7270 3029,'12'-25'133,"-3"4"7,-1 4 10,-3 7 68,-1 0 33,-2 0-37,-1 3-53,3 0-45,-2 3-29,-2 2-10,0 2-5,1 13-9,-2 5-3,-2 11-10,0 3-9,-2 2 4,-2 16-6,-2-5-2,2 1-6,-1-2 7,1-8-8,-4 9-4,5-12 0,0 0-1,-2-3-1,3-5-1,-2 1-3,4-9-4,-2-5 8,3-1-3,1-1 9,-1-4 54,1 0 64,0 0 59,1-2 48,0-4-4,0 0-12,0 0-17,4-14-26,-1 5-28,4-11-2,1-2-32,5-3-10,-2 1-13,3 1-18,1-2-9,1 4-6,3 4-9,-1 2-7,0 2-13,-4 5 2,0 0-8,1 6-4,-6 1-38,3 0-1,-4 5 0,3-1 0,-4 1 0,0 4 0,2 1 0,-2 8 0,-4 0 0,0 0 0,-3 0 0,-2 0 0,-1 0 0,2 0 0,-8-1 0,5 0 0,-1-5 0,0-1-51,-2-2-116,0 0-50,3 1-56,-2-5-61,1 0-55,1 1-43,-1-2-71,1 0-57,-1-2-318,0-1-951,5 0 421</inkml:trace>
  <inkml:trace contextRef="#ctx0" brushRef="#br0" timeOffset="88470.3533">14605 7207 93,'5'-17'349,"0"0"-3,0 1-21,-5 1-33,0 5-16,1-2 1,-1 3-31,0 1-25,0 4-27,-1 0-13,-3 3-25,-5 3-15,-6 5-20,-8 10-14,-9 9-6,-2 0-6,-1 9-10,-2 2-9,2 1-19,-1 2 1,3-2-6,3 2-10,8-4 0,-1 6-2,10-14-10,2 2 4,4 1-10,3-2 4,4 3-1,4-4 0,1 1-3,5-3 0,2-2 4,2-3-1,3-2-8,3-4 10,1-2-6,-3-4 16,4-4 15,-7-4-4,6-2 9,-5-3 3,-2 1 3,1-7 16,-4 0-4,6-5-5,-7 1-4,0-1-8,-4-6-5,-1 3-5,-3 1-6,1-3-3,-6 1 0,0 1-8,-2 1-3,-3 1-4,-2 2-1,-1 1-13,0 2 5,-2 2-1,-4 4-2,3 0-4,1 1-7,-1 1 7,6 0-3,-1 2-8,5 0-3,0 2-1,4-1-3,-6 1-1,6-1 4,0 0 2,9 7 6,1-2 13,5-1 7,6 3 17,3-3-1,0 1 3,-3 0-1,0 4-7,-5-5 0,-1 7-2,-1-2-6,-5 5 3,2 3 0,-4 6 7,-4 3-1,-6 4 6,-4 6 0,-4-1 1,-4 8-10,-1 2 2,-4-2-5,1-4-5,3-10 0,2 2-4,4-6 0,0 0-5,-1-4 0,5-4-24,-1-2-131,5-4-97,-3 0-118,5-4-108,0-2-370,3-3-902,-3-2 399</inkml:trace>
  <inkml:trace contextRef="#ctx0" brushRef="#br0" timeOffset="89589.5964">2329 6477 67,'2'-3'222,"-1"0"-20,3 3-24,0 6-13,1 11-8,2 11-14,-2 5-6,2 14 28,-1 5-10,-2 0-16,-1 3-8,4-1-13,-3-1-12,-1-6-7,1 1 67,-2-16 9,-2-3-23,4-3-8,-3-8-20,-1-3-12,3-4-5,-3-2-8,3 0 81,-3-4 54,0 1 36,0-2 31,2-2 19,-2-2 17,0 0-36,11-14-22,-3-6-26,8-6-32,2-15-16,3 0-26,0-5-21,2-2-6,-1-3-8,1 3-25,1-4 9,-2 3-34,-2-3-7,1 1-13,-7 6-3,-1 20-8,-3-1-4,-3 9-14,-1 0 6,-1 7-10,-2 1-15,1 3-43,-4 1-54,3 3-24,-3 2-50,0 0-32,0 17-55,0 3-75,-3 9-79,1 1-98,-1 5-474,-2 9-1036,0-9 459</inkml:trace>
  <inkml:trace contextRef="#ctx0" brushRef="#br0" timeOffset="89790.3984">2810 6927 154,'2'-13'385,"1"2"1,0 1 43,-2 5 0,1-1-39,-1 2-43,0 0-39,-1 4-31,0 0-32,0 0-28,0 0-17,-8 25-22,1 3-12,0-1-21,0 3-13,1 1-8,-1-1-19,2 2-14,2-3-6,0-3-8,3-1-12,0-7-2,1-3-9,1-1-10,1-3-7,0 1-30,2-4-61,2-4-70,3-3-78,-3-2-87,4-6-105,1-3-286,0-2-736,2-8 326</inkml:trace>
  <inkml:trace contextRef="#ctx0" brushRef="#br0" timeOffset="89891.8386">3035 6790 183,'-3'-4'164,"3"4"-67,3-4-83,-3 4-91,0 0-82,0 0 36</inkml:trace>
  <inkml:trace contextRef="#ctx0" brushRef="#br0" timeOffset="90160.5216">3250 6795 135,'0'-2'343,"0"2"-17,0 0-15,-4-9-37,-3 6-28,0 0-19,0 3-23,-3 0-19,0 0-21,-2 5-12,-1 2-18,1-2-14,-1 7-13,0-4-11,2 5-1,-1-2-16,3 4-11,0-1-2,5 2-12,-2-1-3,6 1-8,0 0-3,2-3 7,2 4-9,7-1-3,5 1 7,2 0-2,0-1 3,1-3-10,-7-3 3,1-3-7,-5 2-5,-1-3-3,-1 0 7,-3 0 1,-3 3 5,-3 1-3,-7 0 2,-11 6-10,-3 0-1,-3-2 2,-11 1-5,0 0 7,10-9-14,4 2-4,-3-4-18,2 1-61,4-2-50,4 1-64,0-2-62,8-2-67,4 0-228,-1-2-587,6 2 260</inkml:trace>
  <inkml:trace contextRef="#ctx0" brushRef="#br0" timeOffset="90360.2334">3320 6932 343,'0'-12'365,"0"4"2,1 3-23,-1-1-40,0 0-32,0 1-24,0 5-42,0 0-20,0 0-21,-6 29-12,-1-3-16,0 3-16,-4 14-8,1 2-22,-3 0 8,5-13-12,1 2-8,1-4-16,3-5-4,3 3-5,0-12-5,2 4-12,-1-5 13,5-5-22,1-3-28,1 0-78,-1-6-100,6-5-127,3-6-272,1-3-625,1-6 278</inkml:trace>
  <inkml:trace contextRef="#ctx0" brushRef="#br0" timeOffset="90476.6686">3505 6798 3184,'-1'-17'13,"1"0"-11,-3 3-6,1 4 2,2 0 3,-2 3 0,0 0-7,1 2-5,1 2-59,0 3-70,0 0-69,0 0-252,0 0-497,-10 8 221</inkml:trace>
  <inkml:trace contextRef="#ctx0" brushRef="#br0" timeOffset="90686.5693">3634 6791 259,'0'0'427,"0"0"-12,0-7-44,0 7-44,0 0-38,0 0-22,0 0-28,-6 19-28,-1 5-13,-2 4-40,0 5 3,-7 8-15,5-7-19,2-1-9,-1-1-25,3-3 13,3 0-23,1 0-14,2-10 0,2 2-4,0-3 0,1-1-13,5-4-13,-1-4-4,-2 1 7,6-4-27,0-1-55,2-2-53,3-3-53,-5-4-62,2-4-77,2-2-53,-3-2-218,-1-1-603,-1-4 267</inkml:trace>
  <inkml:trace contextRef="#ctx0" brushRef="#br0" timeOffset="90808.7833">3584 6971 261,'-1'-4'315,"-1"0"-19,2 1-32,3-3-30,4-2-28,6 0-11,8 1-24,4-4-18,3 2-40,9-3-55,-6 8-84,7-7-99,-10 7-228,1-3-382,-3 2 169</inkml:trace>
  <inkml:trace contextRef="#ctx0" brushRef="#br0" timeOffset="91350.4681">4722 6674 3784,'2'-26'45,"-4"6"-65,-2-5 20,0 7 23,-3 4 33,0 4-20,-2-2-4,-1 6-11,-1 5-6,-3 1 15,-6 8-18,-2 3-2,-2 6 1,-6 12-6,-1 5 4,5 0 0,0 2-3,4 5-8,-1 0 9,5 0 0,6-10-3,3 2-7,2 0 9,1 1-4,3-3 0,3 0 2,3-4 4,1 0-11,5 0 4,-2-10 6,4-1 2,0-3 1,2-1 5,5-1 7,-1-7 2,4-1 9,-2-4 15,-1-3-11,0-3-7,-4-2 13,0 1-1,-2-2 5,-1-3-6,-3-2 1,-2 1-8,1-1 10,-6 4-5,-1-2-8,0-3 4,-4 1 3,-1 0-14,-2 1-2,-2 1 1,-2 0-9,0 0 5,-1 5-7,1-4 3,4 8 5,1-1-10,2 2-4,0 1-3,1-2-1,0 4-8,3 0-2,0-6-3,0 6 6,13-5-4,1 4 6,11-4 2,-2-1 7,2 0-22,3-2 11,-1 6-2,3-3 8,-5 0 19,1 4 9,-4-3 22,1 3 14,-8-3 20,1 3 22,-8-1 10,3 0-3,-4 0-10,0 2-8,-1 0-13,-2 0-6,-1 2-14,3 3-4,-2 4-7,-1 6 0,-2 5-3,-1 8 1,-1 3-6,-6 3-2,4 12-4,0-11-4,-4 2-3,2-3 4,-3 12-9,1-1-1,3-14-3,-2-2-1,2 3-1,-2-3-4,1-3-12,0-1-98,4-8-110,-3 0-83,4 1-112,0-2-100,0-4-342,4-2-910,-1-3 403</inkml:trace>
  <inkml:trace contextRef="#ctx0" brushRef="#br0" timeOffset="92573.0959">10099 7222 21,'2'-47'368,"1"1"3,-1 15 12,1-1-16,-3 6 1,0 9-12,0 5-13,-3 1-35,3 6-37,0-3-35,0 3-26,0 5-27,0 0-12,-5 22-17,3 5-16,0 8-12,-2 22-15,1-1-13,3 30-4,-2-5-9,1-24-10,-4 30-6,2-7-5,0-21-3,-1 23-2,0-26-14,-2 25-3,2-29-5,-5 0-3,3-4 3,-2-2-10,3-13-1,0 0-2,0-4-1,1 0-5,-3-5 0,4-7-1,0 0-5,0-5 0,0 0-2,3-2 0,-2-4 1,0 0-3,1 2 1,1-4 1,0 2-4,-2-1 0,2-5-3,2 4 3,-1-2-1,1 1 10,-2-3 30,5 5 3,-1-5-2,5 0 0,-1 0 0,8-1-7,5-2 2,1 3-13,1 0-1,1-1-5,1-2 4,2 6-7,-2-3 1,15 2-6,1-2 0,2 6-3,2-2 1,1 2 2,3-2-9,21 0 4,-19 3-3,19 3-3,-1-2 6,-3 3-5,-16-1 1,24-2-4,-5 4 4,-19-3-2,-1 2 0,0-4 1,-5 1-5,0 1 1,-2-2 1,-13-3-1,1-1 2,-5-2 2,1 1 0,-6-2 3,-5 0-2,-8 1 23,6-1 34,-5 0 7,1 0 9,-4-3-8,4 2-11,-4 1-3,2 0-7,0-3-6,-1 3-7,1 0 2,2-2-8,-2-1-1,-2 2-4,2 0-5,-4-1 2,4 1-3,-7 1 0,4 0-3,-4 0-2,7-1 3,-7 1 0,5 0 15,-5 0-4,4-3-2,-4 3-13,0 0 9,0 0-1,0 0-4,5 3 0,-5-3 2,0 0-4,0 0 3,0 0-4,0 0 23,0 0 25,0 0 19,0 0 18,3-3 0,-3 3 20,0 0-5,0-6-15,-1-2-8,-2 1-6,3-4-8,-3-6-65,-1-2-12,1-6 0,0-3 0,1-4 0,-3-1 0,4-14 0,-2-6 0,0 2 0,1-2 0,3-6 0,-1 3 0,-3-4 0,5-21 0,0 24 0,-2-25 0,3 27 0,-3-3 0,0 2 0,0-2 0,0-1 0,4 4 0,-4 3 0,2 1 0,-1 16 0,1 5 0,0 0 0,-2 3 0,1-1 0,3 11 0,-4 1 0,1 5 0,-1 1 0,0 3 0,1 0 0,-1 2 0,0 0 0,0 5-133,-1-3-144,1 3-55,0 0-56,-5 21-35,-1-4-51,0 11-59,-4 4-406,-9 11-1016,-3 2 449</inkml:trace>
  <inkml:trace contextRef="#ctx0" brushRef="#br0" timeOffset="93036.2693">10654 7983 115,'2'-5'365,"1"-1"-35,-1 2-32,-2 1-32,0 3-29,0 0-23,-8 13-13,-2-1-17,-2 13-27,-3-3-18,-1 2-11,1 1-9,-1 1-17,2-2-1,1-2-17,1-2-10,3-6-7,2-3-6,3 0-9,0-4-1,-1 0 13,4-2 81,-2-1 51,3-3 52,0-1 17,0 0-22,0 0-22,7-12-20,0-3-16,1-2 0,4-7-4,-3-5-3,3 1 0,1-1-8,-2-3-7,5-12-14,-5 13-2,2 1-3,2 4 9,-4 4 4,0-2-14,-5 10 1,-3 6-17,3-1-15,-2 4-13,0 1-6,-1 2-9,5 5-10,-1 8-9,3 3 2,4 10-11,-1 5-10,-2 0 0,2 2-10,-4 1-3,2 1 3,-4-1-24,-3 1-12,2-1 0,1-3 0,0 1 0,-3-9 0,-3-4 0,-1-5-133,0-3-131,0-1-76,-1-2-85,-3-2-110,0-2-99,-4-2-343,0-5-1059,1-1 469</inkml:trace>
  <inkml:trace contextRef="#ctx0" brushRef="#br0" timeOffset="93190.4941">10618 8126 26,'-12'-6'286,"1"3"-8,2-1 18,5 2 9,-1 1-15,1-2-19,0 3-19,4 0-13,0 0 25,0 0 57,0 0-18,16 6-19,0-2-23,7-2-27,4-1-24,0 1-18,-1-2-17,2-3-19,-4 1-25,2-3-79,-4 0-87,-2-2-86,-6-1-85,-3-1-119,-5 1-366,-3-2-746,-3-6 330</inkml:trace>
  <inkml:trace contextRef="#ctx0" brushRef="#br0" timeOffset="93859.7543">10645 7532 150,'7'-10'252,"-3"1"20,1-2 18,5-1 5,-5 1 22,1 0 1,-2 1 8,0-2 12,-1 3 4,3 1-3,-5 2-7,3-2-23,-4 5-35,2-2-32,-1 1-21,-1 4-29,3-1-19,-3 1-20,0 0-12,0 0-20,0 10-8,-1 0-12,-2 1-8,0 6-11,-1 0 0,-1 1-11,3-1-10,-3 0-7,1 0-2,-1 0-8,0 0-1,1-1-5,1-3-4,-1-1-34,1-5-68,-2 3-31,4-5-61,-3 0-35,2-3-36,-2 3-50,-1-4-29,-1-1-21,2 1-1,4-1 5,-10-2 17,5 0 24,-1-1 19,2 1 24,-1-3 27,-1 0 22,-1-3 18,4 4 23,-4-1 7,1-4 22,-1 3 22,3 0 35,1 1 35,-3-1 24,-1-5 29,3 3 30,0 1 28,0-2 27,-1 0 19,2-2 12,1 2 17,-1 0 8,0-1 20,3 0 3,-3-1 8,5 0 5,1-4-5,0-2 2,2 2-13,3 1-10,0-3-6,4 3-9,5-2-13,-1 0-15,3 5-11,1-1-13,3 3-12,1 5-9,2 2 1,0 4-15,0 2-7,1 5-10,1 2-6,-5 4-5,-1 2-6,-2 4 0,-4 1-2,-3 2-3,-4-2 0,-3-4 0,-5 7-3,-2 1-3,-5-1 1,-4-3-2,-5 4 0,-2-1-4,-3-5 1,-3 1-3,0-4-3,-4 2 0,0-5-1,0-1-1,-1-1 1,1 1-5,1-5 3,2 2-7,-3-5-41,3 2-22,4-3-12,-1 0-37,7-3-22,-1 1-16,3-2-15,3 2-19,0-2-28,3 2-22,-2-4-23,4 4-31,4-2-24,-4-4-40,4 4-199,-2-2-590,2 2 261</inkml:trace>
  <inkml:trace contextRef="#ctx0" brushRef="#br0" timeOffset="94636.9752">10924 6732 154,'1'-9'327,"-1"1"-25,0-2-18,2 4-14,-2-2-17,-2 3-22,2-2-17,0 3-10,-2 0-32,0 0-20,-3 2-24,-2 4-8,-4 1-13,-2 6-10,-6 6 5,-3 6-35,-8 7 3,1 6-10,2 2 2,7-10-11,6 3-1,-1-2-11,3 2-5,1-3-6,4 6 1,1-1-7,6-2 1,0-2-4,3-2 2,3-6-8,4 2 7,-2-5-7,9 1-2,-4-7 9,1 0-8,3-4-6,-3-2 11,3-4-6,-3 0 7,2-5 8,0 1 29,-2-6-3,-4 0-6,1-1 1,-4-1 2,-1-1-4,-3-2 1,-2 4-1,-1-6-18,-1 5-2,-8-5 1,2 2-6,0 3-3,-4 1-4,1-1 5,-3 2-2,2 2-1,0 0-10,3 6 4,0-1-14,6 1 9,-4 0-1,5-1-14,-2 1 4,3 2-8,0 0 3,0 0 8,0 0 2,0 0 14,20 4 17,-8-4-8,5 0 5,4-3 4,2 3 10,-1-4 20,2 2 3,0 2 1,-1-2 12,-1 1 2,-1 0-4,-8 0 4,-3 1-8,-2-2 1,-2 4-15,-2-2-12,0 3 6,2 4-6,-6 5 4,2 2-10,0 6-2,0 4 2,-4 5-7,0 0-5,0 5 0,-2-3-2,2-1 1,-2 1-5,4 1 0,-3-5-7,0 1-73,3-7-98,-1-2-90,0 0-104,2 0-109,-2-5-279,2-4-802,-1-3 356</inkml:trace>
  <inkml:trace contextRef="#ctx0" brushRef="#br0" timeOffset="95523.5875">17422 7278 226,'5'-13'448,"-3"4"-4,0-2-42,0 6-46,-1 1-25,-1 3-48,0 1-23,-4 11-29,-4 8-22,-4 11-22,-6 9-19,0 4-16,-2 0-14,0 2-14,3-15-8,-1 11-13,4-12-14,1 2 2,-1-4-17,4-3-7,-1-8-1,4-2-12,2-2-4,2-5-2,1 0 37,-1 1 74,1-4 39,2-1 61,0-3-13,0 0-25,0 0-4,7-19-28,1 2-23,-1-12-13,4 4 3,-1-8-19,0-1-6,3 1 12,1-9-12,0 1-8,1-4 2,-2 13-5,1-8 12,-1 11-5,-2 4 3,-4 8-5,0 1-124,0 2-1,-4 5 0,0 2 0,1 3 0,-1 0 0,1 4 0,0 4 0,6 8 0,-1 5 0,4 8 0,0 5 0,0 2 0,1 1 0,3 10 0,-3 2 0,-4-11 0,1-5 0,-1 5 0,-1-2 0,-1-2 0,-4-2 0,-1-5 0,-1-7 0,-1 0 0,-1-6-401,-1 0-71,-1-4-66,-2 0-73,-2-4-418,-1-2-1113,-3-2 492</inkml:trace>
  <inkml:trace contextRef="#ctx0" brushRef="#br0" timeOffset="96177.7019">17399 7614 1,'-13'-6'236,"2"-3"11,-3 4-7,7-2 4,1 3 28,-1 3 4,3 1-2,1-3-29,3 3-23,0-4-16,0 4-24,17-5-22,3 3-15,5-1-11,3 1-13,12 0-10,-12 1-20,13-2-26,-14 4-23,2-2-20,0-3-27,1 3-28,-3-3-11,1-4-6,-4 1 8,-3 1 10,-1-7 0,-2 0 8,-7 0 13,2-1 31,0-7 25,-3 0 21,-2 4 28,-1 1 25,-1 0 21,1 2 28,-1 5 12,-5 1-4,3 2-18,-3 0-19,3 2-22,-3 3-10,-1 1-14,1 10-7,2 2-17,-3 5 3,-3 12-11,2 1-1,-2 5-8,-1 0-1,-2 11-6,-1-13-7,3 3-3,1-4-1,2-1-2,-5-1-5,3-2 2,-4-3-7,4-8-4,3-2 5,0-7-8,-1 1 13,-2-2 57,3-3 56,-2 1 61,2-1 40,0-4 49,0 0-16,0 0-26,0 0-28,-2-15-24,6-3-18,-1 0-18,4-12-17,-3 0-22,9-14-122,-6 11 0,4-13 0,2 0 0,-2-1 0,2 4 0,-2 9 0,-1 0 0,4 3 0,-1 2 0,-2 7 0,3-1 0,-7 7 0,6 3 0,-3 0 0,-2 9 0,6-4 0,2 8 0,-2 3 0,0 3 0,-1 5 0,1 8 0,-4 2 0,-3-1 0,-2-1 0,-5 7 0,-5 3 0,-5-2 0,-5 0 0,-3-4 0,-4 0 0,-12 6 0,10-9 0,-1-6 0,-2-2 0,3-4 0,4 4 0,3-8-33,6 2-45,1-5 3,6 2 1,-3-2-2,4-1 3,3 0 11,0 0-5,0 0 13,32-1 1,-9 1 13,-1 1 3,3-2-3,-3 6 5,2 2 3,0-2 5,-3 7-5,-1-5 7,-6 3 4,-3-2 7,-4 1 1,0 0 7,-3 5-2,-4-4 0,-4 2 6,-3 3 3,-7-2 1,-3 1-3,-4 4 1,-3-3 0,-4-1-3,1-7-48,-9 2-24,8-7-37,2 1-36,-1-5-26,4-2-46,1-3-36,1 2-24,7-1-30,1-2-47,6 2-53,0-4-37,5 4-281,2-5-788,2 0 349</inkml:trace>
  <inkml:trace contextRef="#ctx0" brushRef="#br0" timeOffset="96759.9819">18407 7468 84,'2'-7'348,"-1"-4"-1,2 6-2,-1-3-2,-1 3-25,2 1-40,-2 0-24,-1 2-37,0 2-23,0 0-21,3 11-14,-3 2-11,-3 6-21,0 6-7,-1 5-14,1 3 0,-2 0-18,1-1-3,-2 1-11,0-4-4,2-3-10,1-3-2,0-3-13,-1-2 2,3-6-9,-1 1-1,0-6-8,2 0 3,-2-2 59,2-1 57,-1 0 33,1-1 29,-2 2 22,2-2 23,0-3 20,0 0-13,0 0-34,0 0-25,5-15-30,-3 4-4,3-7-17,3 0-32,-4-9 0,3 1-14,2-8-2,1-9-15,-2 11-12,3-2-6,3-9-3,-1 13-15,-2-1-20,0 7 15,2-3-22,0 8 5,-2 3-2,-1 3-7,3 1 4,1 5-17,1 0 4,1 4-5,0 1 16,4 4-23,0 3-72,-3 0-56,-3 2-84,-1 4-71,0 0-51,-4 1-59,0 0-63,-5-2-59,-2 4-420,-4-5-1011,-1 4 446</inkml:trace>
  <inkml:trace contextRef="#ctx0" brushRef="#br0" timeOffset="96920.6714">18410 7691 171,'-7'5'350,"3"-2"-5,1 1 4,-1 0-5,4 0-14,3 0-21,3-1-24,6 1-29,9 2-20,3-2-25,3 0-24,0 0-14,-3 2-24,4-3-12,-1-2-57,-3-2-75,1 1-69,-3-3-87,-6-1-80,5-1-74,-8 3-223,2-4-572,-2 5 253</inkml:trace>
  <inkml:trace contextRef="#ctx0" brushRef="#br0" timeOffset="97194.5067">19065 7549 315,'3'-13'403,"1"1"28,-1 2 2,0 0-22,0 2-39,0 2-27,-3 1-45,1 1-25,2 1-26,-3 3-35,0 0-20,0 0-17,4 7-17,-4 4-10,0 4-15,0 3-17,-1 2-6,-2 4-19,0 3 0,2-2-12,-4 2-9,1-2-3,1 1-3,-1-2-10,-1-1-5,0-5-7,0 7-1,2-7-1,-1 1-7,1-2-1,-1-3-2,2-2-4,-2 0-3,3-3-3,-1 0-2,-1 1-2,2-5-7,0 1-61,-1-2-73,1 1-55,1-2-33,0-3-57,-3 4-57,3-4-77,0 0-294,0 0-753,0 0 333</inkml:trace>
  <inkml:trace contextRef="#ctx0" brushRef="#br0" timeOffset="97543.2819">19012 7857 36,'-3'-9'192,"3"0"-1,0-1 18,0 2 28,0-1 18,3 3 2,-2-1-15,2 3-23,0-5-16,3 5-3,-1-3-28,5 0-10,3 3-14,2 1-13,6-2-10,-1-1-16,1 5-5,0 1-12,2-3-15,-1 3 0,2-1-10,0-2-6,-3 2-2,-6-1-8,-1 0-5,-2-2 3,-2 3 1,1-4-7,-5 1 3,4-1-1,-3-2 4,-1-1-7,-1-2 9,-2 0-19,0-2-9,-2 1 0,-1-4 3,0 2 1,0-1-8,-3 4 21,2-2-18,-2 2 20,0 6 0,3-5 3,-2 4-10,0 2-2,1 0 3,-1 1-23,2 2-2,0 0-3,-5 10 1,3 2-6,-2 1 8,2 6 1,-3 5 1,0 1-10,0-2-2,1 4 14,-2-1-10,2 3 5,1-2-8,-4-2 10,4-1-7,-1-5 13,-3 7-8,4-9-5,-2 0 3,0-2-5,3-2-4,-3-2 1,3-1 2,1-1-50,-3-4-66,4 2-70,-3-1-74,2-2-61,1 0-315,0-4-687,8 3 305</inkml:trace>
  <inkml:trace contextRef="#ctx0" brushRef="#br0" timeOffset="97980.5641">19958 7674 166,'3'-5'330,"0"-1"-14,0 0-19,-2 3-18,2-1-12,0-1-25,-2 0-3,2 3-19,-3-2-15,0-1-13,0-1-20,0 0 1,0 2-22,-3-3 4,2 0-23,-2 2-14,-1-2-8,-2 3-20,-1 0-11,-3 3-1,-2-2-15,-4 6-5,-5 1-13,-2 8 5,2 2-7,0 1-4,-3 7-6,3-2 0,3 4-7,0 0-6,6 0-4,-2 3-2,6-5 3,2 6-8,1-3 1,4-6-6,2 1 5,3 1 1,-2-4-2,4-1-1,1-1-13,3-2 11,0-1 3,1-3 2,2-4 0,-1 0 12,4 0-17,-2-4-53,0-2-35,-1-1-59,-3 1-66,2-3-62,-2 1-67,0 2-246,-1-3-629,0 2 279</inkml:trace>
  <inkml:trace contextRef="#ctx0" brushRef="#br0" timeOffset="98943.4501">20254 7649 250,'2'-4'302,"0"-3"-1,1 1-3,0-1 5,-2 0-3,5 0 0,-2-5-1,-1 3 14,1 1-13,-1 1-7,0 2-7,-2 0-17,2 0-23,-3 1-22,4 4-25,-4 0-23,2-7-21,-2 7-19,1-3-17,-1 3-10,0 0-11,3 14-13,-6-4-5,6 5-11,-3 4-4,-3 8-4,3-2-10,0 2 2,-3-2-11,-1 0-2,1 3-4,-1-4-4,0-6-3,1 0-2,0 0-2,-4-1-7,3-1 3,-2-3-37,-1 1-40,2-5-46,-1 0-47,0 2-45,0-5-44,1 0-39,2 0-33,-1-1-46,1-4-26,3-1-273,0 0-711,0 0 315</inkml:trace>
  <inkml:trace contextRef="#ctx0" brushRef="#br0" timeOffset="99268.625">20304 7625 237,'-2'-12'287,"2"-1"4,-3 4 0,3 0 1,3-3-1,-6 5 19,3 0-17,0 3 2,3-4-8,-3 3-11,0 2-18,2-2-24,0 1-27,1 1-17,1-1-26,3 3-11,3 1-23,6 2-13,5 1-4,1 4-13,4 1-13,-4 2-4,5 3-14,-3 4-1,-1-1-11,-1 3-3,-5 1-4,0 0-9,-2 3-3,-5 0-1,-3 0-1,-3 3-2,-1-7-1,-6-1-6,-1 8 0,-3-2 6,-7 0-6,0-2-2,-3-4 2,0 1-9,-4 0 5,0-3-1,-6-1 1,3-3-7,0 0 3,-1-2-5,1-6-4,3 3 1,0-6-1,-2 4 1,6-5-32,3 2-58,4-4-36,-1 2-49,-2-5-36,6 5-29,-1-3-39,2 1-37,2-1-43,1 2-25,3 1-251,-4-6-676,4 6 299</inkml:trace>
  <inkml:trace contextRef="#ctx0" brushRef="#br0" timeOffset="102696.735">21109 7664 159,'3'-1'192,"-3"1"-2,4-2-4,-4 2-8,3-4 0,-3 4-7,3-6-5,0 4-9,-3 2-10,1-9-13,2 5-5,-2-1-13,-1-3-8,0 2-8,0-3-6,0 0-7,-1 5-4,1-8-6,-3 4-7,0 1-9,-1 1-4,1-3-4,0 1-7,-4 2-6,3 2-1,-3-2-8,1 4-6,-8-3-3,3 7-1,-2 2-1,-1 4-1,-7 0-2,3 5-3,0 3-4,0 5-3,0-1 1,0 2 2,3 4-3,-2-2-3,1 1-1,3 3 0,4 0-1,-1-2-3,3 0 1,1-1-9,5 1 0,1 1 3,1-7-4,4 3 6,-3-1-3,4-5 2,1 1 1,-1-3-1,4-2 6,-1 1 1,5-4-4,-4-3 3,4-2 3,0 0-1,0-4 1,0-1 6,-1-2 7,1-2 0,0-3 0,2 2-3,-4-5-1,1-2 5,0 0-2,-3-1-2,-1-3-7,1 2 5,-3-2 0,2 3-3,-6 1 1,-2-2-1,2 4-1,-2-2-2,-2-1-1,-2 5-1,0-1 2,-1 0-5,-2 3 4,-1 0-2,0 1-4,0 2 5,-1 0 0,-1 2-2,4 0-4,-1 0 3,1 1-4,5 0-2,-9-3-5,9 3-3,-4 0 1,4 0 1,0 0 7,0 0-2,8 9 2,2-6 4,4-1-3,0 0 1,7-1 4,3 0-2,-4 1 6,1-2-10,-5 0 5,0 0 1,6 0 11,0-2-4,-5 2-2,0 0 4,-3 0 3,-1 0 9,-6 0 10,1 0 10,-1-1 10,-4 1 9,3 0-5,-3-3 8,-3 3-15,0 0 5,8 3-9,-8-3-7,4 0-3,-4 0-8,0 0-4,1 6-8,-2 1-1,-3 4 4,-3 6-6,0 6 4,-4 5-9,1 4 12,-3 0-9,0 0-6,-2 10 11,2-12-3,1 2-1,0 0-6,-2-1 3,0-2 3,0-4 0,0 2 3,1-4-28,-1-1-77,0-2-63,0-7-105,3-1-103,-2-4-203,-1-3-610,6-1 269</inkml:trace>
  <inkml:trace contextRef="#ctx0" brushRef="#br0" timeOffset="103926.3174">2421 8535 76,'1'-19'356,"-1"6"0,0 4-18,0 2-37,3 2-31,-3 0-40,0 5-11,0 0-19,4 14-27,-1 3-18,2 10-19,1 3-22,0 15-12,0-10-9,2 13-10,0 1-2,0-15-17,1 1-1,-3-3-10,1-1 2,-1-2-15,2-6 3,-4-5-9,0-6 2,-1-2-5,-1-1 9,1-3 104,-1-1 58,1-1 51,-1-1 47,1-1 25,-3-2-32,8-12-27,0-2-45,3-8-4,2-7-22,7-14-27,4 0-15,-3-2-15,2-2-2,0-3-22,2 1-25,-3 0 4,2-3-20,-1 7 5,-4 3-9,-5 14-8,-2 8 3,-2 5-20,-3 1-8,-2 6-14,2-2-51,-4 5-53,1 1-70,-1 4-45,-3 0-45,4 7-42,-1 1-49,1 9-65,-1 3-79,0 8-407,-3 0-958,-1 0 425</inkml:trace>
  <inkml:trace contextRef="#ctx0" brushRef="#br0" timeOffset="104120.6302">2873 8758 363,'0'0'375,"0"2"-17,0-2-24,0 0-36,0 0-34,1 5-35,-1-5-23,2 5-23,-2 2-15,0 1-16,0 1-12,0 3-12,0 1-22,3 3-3,-3 3-15,2-2-6,1-7-3,-1 7-6,0-6-15,1 0-8,0 1-4,1-4-4,-1 1-52,1-4-52,-1 1-50,4-2-58,0-3-54,3-2-52,-3 1-237,3-3-554,3-4 246</inkml:trace>
  <inkml:trace contextRef="#ctx0" brushRef="#br0" timeOffset="104218.7091">3088 8688 61,'0'-13'138,"0"3"-20,2-1-39,-1 2-51,-1 4-99,0 2-77,0 3 35</inkml:trace>
  <inkml:trace contextRef="#ctx0" brushRef="#br0" timeOffset="104504.7031">3274 8807 161,'6'-6'315,"0"-1"-25,-2-1-20,1 4-20,-2-1-20,2-2-14,-4 2-21,0 1-14,-1-1-16,-1 0-20,1 1-4,-3-1-19,-3 3-16,-2-2-11,1 4-13,-3 0-7,-4 4-10,4-1-7,0 7-2,2-4-13,-1 5 1,5-1-17,-1 0 0,2 3-6,3 2-3,3 3 6,-1 1-13,8 0 4,2-1 0,-3-1 0,0-1-8,2-1 4,-2-2-2,-4-5-6,-1 4 5,2-3 1,-3-1 8,-3-1-1,1-1 1,-2 1-1,-2-3 0,-8 6 1,-2-3-4,-1-2-4,-7-2-18,5-3-39,-1-1-45,-4-1-54,7-4-66,-7-2-49,7 3-217,1-2-520,5 1 231</inkml:trace>
  <inkml:trace contextRef="#ctx0" brushRef="#br0" timeOffset="104722.851">3539 8850 402,'7'-4'465,"-3"2"-2,2 2-26,-3 0-42,-3 0-45,8-2-35,-8 2-40,0 0-28,3 2-21,-6 4-31,3 4-13,-7 2-15,3 4-23,-3 2-12,-3-1-7,3 7-15,1-7-10,2 1-16,-1-3-7,0 4-13,4-4-5,1-4-7,-1 3-6,3-5-4,0 1-29,2-3-57,3 0-58,0-2-58,0-2-73,3-3-93,4-4-391,3-4-777,-5-2 343</inkml:trace>
  <inkml:trace contextRef="#ctx0" brushRef="#br0" timeOffset="104846.1461">3794 8690 180,'-7'-9'250,"1"3"-27,2 1-25,-2 1-27,1 3-51,1 1-91,4 0-70,0 0-148,-7 5-204,8 0 91</inkml:trace>
  <inkml:trace contextRef="#ctx0" brushRef="#br0" timeOffset="105043.9577">3898 8687 302,'0'-2'402,"0"2"-25,3-4-31,-3 4-38,0 0-44,0 0-26,0 0-17,-3 21-29,-1-4-21,-3 6-16,0 8-14,-3-3-13,0 2-12,0 1-15,1-2-10,-1-1 4,-2 0-17,5-2-6,2-9-13,-1 3 2,5-4-11,-2-3-8,0 1-6,3-6-3,1 3-50,1-5-33,1-2-45,1 3-49,-1-6-71,2-1-77,-5 0-253,14-8-589,-6 2 260</inkml:trace>
  <inkml:trace contextRef="#ctx0" brushRef="#br0" timeOffset="105184.025">3824 8852 157,'0'-4'342,"0"4"-37,5-6-30,0 0-29,5 3-26,5-2-23,7 0-22,2 1-48,3-1-73,3-1-82,-1 1-83,-1 1-216,2-1-353,0 2 156</inkml:trace>
  <inkml:trace contextRef="#ctx0" brushRef="#br0" timeOffset="105783.3159">4694 8654 224,'-7'-5'403,"3"0"-8,1 1-38,0 0-30,0 0-28,3 4-25,0 0-27,6-5-26,1 4-13,7 1 7,3 0-26,10 4-13,0-4-15,2 5-11,-3-3-17,3 2-18,-1 2-10,0-1-1,-4-3-14,-4 3-5,-4-3 1,-2 1 0,-6-2-3,-1-1 5,-1 1 7,-1 1-2,-2-2-6,-3 0-5,9 0-4,-9 0-2,0 0-9,0 0-10,1-4-6,-1 4-6,0 0-4,-13-5-7,9 4 3,0-1-11,-2 2-2,-3 1-5,1 0-1,-1 2-6,0 2-3,1 3 2,-4 4-1,1-1-4,-2 12-2,5-8 1,-2 6-2,-2 4 1,0 0-4,2 0 2,2-2-2,-2 3 1,2 2 7,1-1-8,1-4 0,1-3-4,2-1 4,-2-2 0,1 0 1,1 0-3,2-5-1,-1 1 3,0-4 2,0-1-1,1-1 0,-1-2-1,2-1 9,0-1-1,-4-1 1,4-2 5,0 7-9,-3-6 5,3-1 0,-4 1 3,4-1-7,-11-1-8,2-2-23,0 3-35,-4-2-24,-4-1-5,1 2 4,-7-3 6,1 2 13,-1 1-3,3 0 18,3 2 5,0-3 1,3 3 10,1-4-2,6 3 3,0-2 8,0 2-21,7 0 10,-6 2-3,6-2 5,0 0 4,0 0 9,23 0-2,4 4 6,1-3-1,14 4 3,-1-3 0,0-2-1,-2 5 4,1-3 2,-1 0 2,-11 1 7,0-2 5,-1-1-15,-1 1 18,-7-1-14,-2 1 2,-6-1 1,-1 0 13,-3-1 13,-1 1-18,-2 1-6,2-3-46,-2 1-61,-4 1-73,4-5-105,-1 1-79,0 0-254,0-2-673,-3 6 297</inkml:trace>
  <inkml:trace contextRef="#ctx0" brushRef="#br0" timeOffset="106799.2447">12914 9007 76,'-3'-10'315,"2"3"-21,-2 2-31,1 1-20,-1 1-34,3 3-22,-9 10-18,1 6-16,0 16-17,-4 10-16,-1 4-7,-1 2-9,3-2-12,0-3-10,5-9-8,-1 2-7,0-6-5,1 2-6,0-4-5,1-1-9,-1-8-3,4 0 0,-3-9 44,1 0 26,1-2 1,3 0 22,-3-2 9,2-2 31,1 1 35,0-2 20,0-3 29,0 0-11,0 0-26,0 0-23,4-17-22,3 0-17,0-10-16,4-2-6,1-2-19,3-13-9,1-5-12,-1-1-11,3-6-8,10-20-5,-6 24-9,9-24-8,-1-3-2,-1 4-8,-8 22-1,0 3-9,2 1-9,1 5 1,-2 8-6,-5 12-5,-3 3-1,1 4-2,-6 4-2,4 1-4,-2 5 0,-2 2-3,-1 5 0,-1 5-7,3-1-4,-1 10 6,0 7-3,1 7-1,-3 1 1,-7 3 1,4 1-10,-8 4-23,-3 7-17,0-8-26,-7 7-8,-1-10-30,-8 7-17,-4-5 6,-2-2-8,-4-5 13,0 2 9,-3-8 8,-2 1 19,4 0-1,6-5 10,4 0 11,1-1 6,0 3-45,3-3-28,2-1-28,1 3-49,7-7-61,0 1-70,4 1-304,1-3-700,2 0 310</inkml:trace>
  <inkml:trace contextRef="#ctx0" brushRef="#br0" timeOffset="107381.4246">13290 9235 3405,'5'-7'11,"-5"1"-18,-2-1 8,-2 3-7,-2 2 6,-1 2-5,-3 5 4,3 4-2,-5 3 0,0 9 6,0 1-6,2 2-1,0 1 6,2 2-7,5-3 1,1-5 5,2 0-10,3-3 4,-1-1 1,5-5 2,-2-1 0,2-3 1,7-3 4,0-4 0,1-2 2,4-6-8,5-1 8,0-4 13,-4-1 10,1-2 13,-2-4 13,-1 1 12,0 1 2,-4 0 23,-3-1 11,-1 6 5,0 2 5,-7-4-8,1 8 6,2 0-5,-3 2-6,-1 2-15,-2 0-10,2 0-16,-2 4-4,0 0-1,0 0-5,-9 16-6,2-3 0,0 1-10,0 2 0,0 1-12,-3 0 3,3 6-4,2-5-1,3-1-8,-1-2 0,3 2 0,-1-5-11,1-1 2,1-1 0,2-3-2,0 0 2,4-3-3,1 0-1,2-2 3,3-1-3,3-4-3,6-2 3,-1-4-3,2-3-5,-1-3 3,2 1 2,-3-3-1,0-2 6,-2 1-2,-4-1 5,1-3-9,-4 1 6,-5 5 5,1-2 0,-6 1 3,1 5-10,-3-5 4,-3 5-2,2 3 1,-5 1 0,3 2-3,-6 3 3,0 0-6,-1 6 0,-1 3 4,-2 2-4,2 4-1,3 0-1,2 5-7,3 1 0,5 7 0,1-5 2,5 4 6,0 1 7,2-1-7,1-1 2,1-2-7,-4-4 3,-2-1 3,2-2 5,-4-2 6,-1 0-1,-1-2 4,-4 0-1,-1 1 5,-4-1-7,-4-2-2,-4 1 6,-4-1-2,-5-4-14,3 0-35,0-3-40,0-3-43,-1-1-49,2-6-51,4 5-76,4-7-77,0 0-229,4-4-656,2-2 290</inkml:trace>
  <inkml:trace contextRef="#ctx0" brushRef="#br0" timeOffset="107727.813">13966 9081 372,'5'-5'385,"-4"1"-42,1 0-32,-2 1-39,0 3-19,0 0-33,-2 13-22,-1 1-18,-1 3-17,-3 11-14,-1-1-20,-1 2-10,-1 5-15,3-2-13,-3-1 0,3 3-12,0-5-3,-3-1-13,3 1-4,-1-7-2,2-4-10,2-2-6,2-5-2,-3 1-1,4-2-5,-3-3-1,3-3 5,0 1 96,0-3 44,1 3 31,0-5 24,0 0-18,0 0-26,0 0-25,7-19-11,0 5-15,3 0-16,2-6-12,2-2-14,3 4-11,0 0-9,1 1-9,2 2-5,-3 6-8,4-1-8,-8 5-1,-1 2-8,-2-1-5,0 6-8,0-2 0,-1 5-2,-2 0-8,1 2 3,-4 0-2,2 5-1,-5-2-2,2 5 5,-6 2-2,0 0-6,-1-1-61,-3-1-64,2 0-89,-2 0-82,-1 1-92,4-7-100,-6 1-363,3-2-912,5 0 404</inkml:trace>
  <inkml:trace contextRef="#ctx0" brushRef="#br0" timeOffset="107971.9024">14690 9120 385,'0'-9'369,"2"-1"-37,-2 3-31,-2 5-38,2 2-32,0 0-20,-11 22-23,1 0-16,-1 6-16,-2 0-8,-5 16 0,1-2 71,6-10-20,1 1-16,-3-1-17,2 0-11,1-1-24,3-2-14,-2-3-9,1-1-11,1-8 5,2-1-22,0-6-10,0 7 1,1-9-97,-1 0-73,0-4-87,-1-2-95,1 0-89,-3-5-237,4-1-657,-2-3 290</inkml:trace>
  <inkml:trace contextRef="#ctx0" brushRef="#br0" timeOffset="108129.9034">14421 9300 250,'-1'-18'328,"2"0"21,-1 1 4,5-2-35,0 0-23,8-4-34,1 2-24,6 3-30,2 2-19,5 0-19,1 3-21,9 0-9,-8 5-16,-2 2-14,0 7-61,-5-1-37,-5 5-36,-3 1-31,-1 1-33,-3 6-42,-6 1-55,2 1-73,-9 3-206,-3 0-503,-8 3 222</inkml:trace>
  <inkml:trace contextRef="#ctx0" brushRef="#br0" timeOffset="108288.7306">14355 9542 1934,'-10'10'119,"3"-1"-76,1-1 202,5-1 51,2 0 7,3 0-25,3 0-68,2 0-20,5 1-30,8-1-15,3 1-13,3-3-14,0-1-12,0-3-10,-2 1-9,-1-2-8,3-2-62,-7 1-61,2 1-59,-10-3-61,-1 1-59,3-2-69,-8-1-67,0 2-204,-2 1-609,-1-1 270</inkml:trace>
  <inkml:trace contextRef="#ctx0" brushRef="#br0" timeOffset="113723.1661">9939 9482 78,'5'-15'152,"-2"3"5,1 0 1,0 0 1,-4 0 3,3 2 1,-3-2-1,1 0-3,1 0-5,-2 0 3,0 1-2,0 3 0,1 2-1,-1-1 2,0 2-8,0 0-4,0 2-19,0 3-11,0-8-11,0 7-11,0 1-12,3-4-9,-3 4-10,0 0-6,0 0-4,0 0-6,-4 14-6,1 2-3,0 2-1,-5 9 1,-1 6-10,-2 13-1,-2 5-3,2 1-4,-2 2 2,2 3-4,-4 0 1,0 24-1,3-24 4,-2 1-8,-1 20 3,5-23-3,-3-1 4,1 4-4,0-5 44,3-2 22,-1-1 3,0-1-17,3-4-6,0-11-5,-5 12-9,2 0 3,1-14-12,0 3-5,-3 8 11,2-7-10,2-2-8,-1-3 12,0-1-3,1-2-4,0-1 0,1-3-14,3-7-1,0 0 5,2-3 2,-2-3-6,1-2-2,2-1-4,1-1 5,-3-1-1,3-1-4,-1-1-2,-1 2 11,2-4-4,0-2-15,0 6 3,-1-3 13,1-3-6,0 0-2,0 6-4,0-6 3,-2 2 4,2-2-7,0 0-4,0 0-1,0 4 12,0-4-10,0 0 0,0 5 10,0-5-7,3 4-1,1-2 0,-1 0 9,4 1 6,-1 1-2,4-1 2,-2 1 2,5-2-4,0 0 0,2 1-3,8 0 1,-1 0 4,1 0-10,3-1 7,1 2 24,3-3 10,9 1-8,1 3-5,3-2-3,0-2-4,7 5-2,21-5 1,-21 3-3,22 3-4,-4 2 0,2-2-5,-20 1-3,24-1 1,-5 3 1,-1 2-2,-19-6 1,20 5-1,-22 1 4,0-2-7,1-3-3,3 1-4,-6 1 3,-2-3-5,-1 0 8,-4 1-4,-9-3 1,-2-2-3,1 2 8,-1-1-5,-2 1-5,-1-2-1,-1 0 3,-6-1-3,2 2 3,-2-2 13,-4-2 32,1 2 8,-5 0 7,-1 1-2,-1-2 0,-1 0 2,-3-2-5,-3 2-4,8 0-7,-8 0 0,7 2-11,-7-2 1,0 0-4,3 0-2,-3 0-3,0 0-4,4 1-1,0 0-4,-4-1 3,0 0-4,0 0-1,0 0-1,0 0-4,9-1-2,-9 1 0,0 0 1,0 0-1,0 0 1,0 0 11,3-1 20,-3 1 8,0 0 10,0 0 6,0 0 11,0 0 0,0 0-2,1-4-19,2 0 2,-3-2-5,3 1 0,1-5-11,-1-2-10,2-2 3,1-3-4,0-8-8,1-6 0,1-1 2,-1-1-7,5-18-1,-2 2-2,0-2-1,3-4-2,1-25-2,-5 25-1,3-27 8,-4 26-10,5-25-3,-4 22 2,4-23-1,-6 26 3,1-1-9,2 0 4,1-23 14,-4 22-15,6 4-1,-4-1 0,0 5-2,1-1 0,-1 7-2,3-1 4,-2 14-4,-3 0 0,2 3 10,-4 3-9,1 8-1,-1-2 3,1 3 0,-3 8-1,3-7 4,-4 3-6,1 3-3,-1 2 5,-1 1 0,0 1-3,-1 1-20,0-2-32,0 6-43,0-5-56,0 5-69,-4-2-71,4 2-57,-12 5-67,-2 5-73,-8 7-351,-6 2-914,-7 5 405</inkml:trace>
  <inkml:trace contextRef="#ctx0" brushRef="#br0" timeOffset="114535.7341">10524 10555 192,'3'-5'334,"1"1"-26,-1 0-30,-2 1-29,1 0-28,-2 3-20,0 0-21,0 0-17,-6 19-19,-3-6-10,0 8-12,-3 7-11,-2-2-7,2-1-13,-2 1-9,2-2-8,1 0-7,-2-2-5,6-5-10,-1-5-6,1 2 5,1-2-8,2-4 2,-1-1 41,3-2 4,-1 0-3,2-1 29,-2-1 5,2 1 24,-1-2 6,2-2 12,0 5 5,0-5 3,0 0 7,0 0-13,0 0-16,0 0-17,0 0-11,7-14-10,-3 2-10,6-2-15,-1-1-7,2-6-8,2-1-6,-1-4-8,2-1-4,1 1 3,-1-2 6,0 4 0,-2 0 1,1 2 3,-2 6-1,-2 3-3,-2 6 0,-3 0-6,-1 2-9,1 0-6,0 2-5,-1 3-6,-3 0-5,9 4-4,-5 5 2,4 5-4,-3 0 3,4 10-13,0 1 5,-2-1 0,-2 0-2,1 7-1,1-1 2,-2-1 2,3-3-1,-3 0-6,1-1-2,-2-1 6,-1-7-5,1 0 0,-4-1-20,3-4-31,-6-3-32,3 0-41,0 1-34,-1-5-31,1 0-41,-1-4-36,-2 6-45,-3-6-48,0-1-42,6 0-39,-9-2-306,2-5-800,-1 2 353</inkml:trace>
  <inkml:trace contextRef="#ctx0" brushRef="#br0" timeOffset="114702.9664">10442 10805 68,'-2'-2'276,"2"2"0,0 0-12,-2-2-9,2 2-14,8-1-8,2-1-20,5-3-18,1 5-20,7-4-15,-2 3-13,4-3-21,-1 4-10,-1-1-17,-1-3-54,0 1-60,-7 3-64,2-3-60,-3 1-54,-6-2-218,2 4-444,-4-3 196</inkml:trace>
  <inkml:trace contextRef="#ctx0" brushRef="#br0" timeOffset="115216.9159">10497 10152 233,'0'-5'312,"3"2"-13,-3-1-13,0 4-24,1-5-21,-1 5-21,0-3-30,0 3-23,0 0-10,0 0-19,0 0-11,0 19-13,-1-6-7,0 5-10,-1 7-9,-3 0-9,0 1-6,3-7-9,-3-2-6,1 3-3,1-1-7,-2-3-3,0 0-3,0 0-5,2-4-17,0-4-52,-3 3-41,2-3-53,0-1-38,3-4-44,-4-1-54,3-1-187,-3 1-487,5-2 215</inkml:trace>
  <inkml:trace contextRef="#ctx0" brushRef="#br0" timeOffset="115575.6316">10276 10113 291,'-1'-2'309,"-1"-1"-27,2 3-18,0-7-20,2 4-30,-2-1-19,4-3-17,0 3-3,5-2-9,3-2-12,2 1-11,0 5-12,9-2-8,-2 0-11,4 2-14,1 4-6,-1 3-6,2 4-16,1 3-3,-3 4-8,1 3-1,5 10-10,-11-7 7,-4 0-17,1 3-2,-3 0-2,-4 0 0,-3-3 2,-2-3-6,-5 0-1,0-1-4,-2-2 4,-6 1-4,-1-4 2,-8 5 0,-2-4-8,-4-3 1,1-2-3,-4 0-8,1-3 8,2-2-4,-6-3-7,6-2-9,-4 0-23,5 1-18,-2-3-16,4 1-13,4-1-28,1 2-15,3-1-27,2 2-20,4 0-29,-2 0-41,3 0-36,1 2-175,1-1-481,3-1 213</inkml:trace>
  <inkml:trace contextRef="#ctx0" brushRef="#br0" timeOffset="116372.5932">10673 9570 222,'5'-6'284,"-4"-2"-16,2 1-18,-2 2-21,2 0-15,-3-2-15,1 3-16,-1-1-14,0 0-16,0 5-16,-1-7-17,0 5-12,-2 1-7,3 1-14,-10-5-1,1 10-10,0-3-7,-3 9-12,-6 0-4,0 4-1,-3 6-9,-2-2-7,5 4-5,-5 0 1,3 3-1,1-3-8,1 2-1,6-1-4,0-1 3,2 1-8,3-1-2,3-6-3,2 2 0,2-4 1,1-2-3,2 0-2,1-1 4,5 1-2,1 0-4,-2-5 3,3-4 3,5 1-6,-3-1 8,1-4 2,0-1 0,-2-1-4,-2 0-6,-1-2 6,-2 0 4,1-1-6,-3 1 5,0-4-4,-1 5-1,1-6 0,-5 4-3,0-3 4,-2-1 6,1 1-8,-3 2-3,1-6 1,-5 5 0,2 0 0,-3 1-3,2-1 6,0 2-5,-1-2 6,0 2-9,3 1-1,-1 1 2,2-1-1,-2 3 1,5-1 2,1 2-8,-3-3 0,3 3 0,0 0 0,0 0-1,14-4 7,-1 1-3,3 1-1,-1 1 1,7-3 1,-2 3 3,1-1-2,-1 0 1,-4 4 0,-1-4 13,-1 4 6,1-2-2,-4 0-2,-3 2-5,-1-1 5,-1-1 2,-2 5-4,0 0-1,-1 4-1,-2 1 4,-2 7 1,-3 2 4,-2 1-4,0 6 1,0 2-1,-2 0 1,1 1-8,0 0 4,0 0 0,0-5-1,2 0 0,0-4-6,3-4 1,-3-3-73,2-1-80,1-3-90,0-2-85,-1-2-193,3-4-557,0-1 246</inkml:trace>
  <inkml:trace contextRef="#ctx0" brushRef="#br0" timeOffset="117329.1675">10485 9021 205,'-6'-5'206,"-2"2"2,1 3-2,4-3-3,-2 0-12,1 3-11,4 0-11,-6 0-17,6 0-11,0 0-8,-5-3-2,5 3 5,0 0 5,0 0-1,0 0-7,20 1-15,-6-1-8,8-2-7,0 3-10,1-1-10,4 0-8,0 0-6,12 0-9,-11 0-5,2 1-5,-2-1 5,-3 2-20,0-2 2,-10 0 8,1 0-14,-5 0-6,-3 0-3,1 0 1,-4 0-3,0 0 0,-1-2-1,-4 2 11,4-2-17,-4 2-24,0 0-26,0 0-16,-17-4-18,7 2-1,0 2-2,-4-4 2,-1 1 8,1 1 9,-2 0 2,1 1 5,1-1 5,4 0 8,1 2-4,-1 0 10,2 0 0,4 0 0,4 0 0,-9 0 2,5 1 1,1 3 8,-1 0 0,-2 5-2,4 2 1,-5 3 4,2 1 3,1 4 4,0-4-3,1 5 0,-3 5 4,4-6 2,-3 1 1,0 3 3,1-5-4,-1-1-1,1-1 3,1 0 0,1-3-1,-1-3 2,0 1-2,-1-2 6,1-1-2,0 1-1,1-6 0,0 4 5,0-2-1,0-1-1,0-1 3,2 1-2,0-4 1,-2 3 2,1 0-3,1-3-4,-4 4 0,4-4 9,0 0-6,-1 3 2,1-3-7,-5 2-57,5-2-21,-8 2-20,2-2-5,-1 1-6,-1-1-6,-1-1-1,-2-1 3,1 2 12,-2-2 9,-2-1 14,1 2 5,-1 0 4,0-2 16,1 1 9,2-1 25,3 1 19,2 0 22,0 0 18,0 0 16,2 1 13,4 1 9,-5 0 7,5 0 3,-5-2 7,5 2 2,0 0 4,0 0 4,0 0 4,17 2-10,-3-1-11,8 3-7,3 0-8,-1-1-12,5 2-3,-1-3-4,9 3-3,-6 1-1,7-1-11,2-3-1,-14-2-1,-2 4-4,-1-4-9,-9 3-31,2-1-20,-4-1-28,-4 0-27,2-1-26,-3 0-39,-2-1-35,3 1-43,-1 0-149,-3-1-409,-4 1 182</inkml:trace>
  <inkml:trace contextRef="#ctx0" brushRef="#br0" timeOffset="118612.7159">17055 9582 316,'5'-9'403,"-3"1"-31,0 4-32,-1 0-45,1 1-35,-2 3-25,0 0-22,-5 14-23,1 4-19,-3 6-18,-4 2-13,-1 3-19,1 3-7,0-3-11,1 2-4,-4-2-18,4 0 0,-2-1-16,4-5-7,0 1-2,1-7-6,6-7-1,-4-1-16,1 1 3,3-5 0,-2 0 4,0 0 20,3-2 41,-3-1 21,3-2 25,0 4 15,0-4-13,0 0-11,0 0-11,9-11-1,-5-1-10,3-3-6,0 0-7,3-9-2,1 5-4,0-8-11,2 0-1,-2 1-3,2-1-3,-2 1 2,2-8 4,1 2 0,-4 1 5,2 1-1,0 4-6,-1 4-3,-4 6-5,0 3-15,-2 3-8,-1 2-3,-2 3-13,4 2-3,-2 5-2,2 3-2,5 9-6,2 7-7,1 6 1,-3 3 2,2 3-4,-3 1 1,-2-2-4,2 16 14,-3-16-17,0 0-3,-2 4 9,-1-2-9,-1-3-7,-1-4-47,-3-7-50,0-2-53,-1 2-59,1-3-71,-3 0-68,-1-8-79,1 0-79,-3-3-354,-3-4-933,3-2 412</inkml:trace>
  <inkml:trace contextRef="#ctx0" brushRef="#br0" timeOffset="118770.6059">17048 9883 2284,'-12'-7'152,"0"-4"-77,5 6 1,0 1 93,3-1-5,1 1-21,-2 1-42,3 2-23,2 1-18,0 0 0,7-5 13,0 4-15,7 2-1,9-2-5,2 1-4,2 0-7,12 3-22,-12 0-59,0-4-69,-2-1-88,2-3-65,0 2-18,0 1-1,3 0-143,-3-1-459,-1-4 203</inkml:trace>
  <inkml:trace contextRef="#ctx0" brushRef="#br0" timeOffset="119372.2724">17692 9628 302,'4'-7'379,"-1"1"-12,0 1-31,-1-1-36,-1 4-34,-1 2-33,0 0-20,0 0-20,0 0-15,-6 20-21,3-6-16,-4 4-9,-3 5-18,0 5-8,1-5-13,0 2-12,2-1-5,-1 0-5,2 2-6,0-9-5,2 0-10,-1 0-12,2-1 2,-1-3-1,2-3-11,-1 0 11,0-1-14,2-4-1,1 2 8,-3-4-21,3 2 17,0-2 11,-1 0-13,1-3 4,0 0-7,0 0-1,0 0-9,-4-11 0,2 6-4,4-4 19,-2 0 37,0-4 1,1 0 18,3-3 13,-2 1 16,0-4 10,4 2 13,-3 0 14,1-1-6,1 1 1,1-1-4,4-4-6,-3 5-15,3-5-14,1-1-7,2 9-18,1-7-2,3 3-9,0 0-7,1 1-8,5 0-4,-2 5-6,-1-1-7,-2 4-3,7-1-2,-12 9-11,-1-2-3,3 3-2,-7 0-8,2 4 2,-4 3 0,-2 1-2,-3 4 1,-1 1-1,-5 5 0,-9 3-4,-3 1-33,-3-2-9,-1 0-25,-4 0-21,-1-3 10,4-1 4,-2-2 13,4-4 0,7 0 5,-1-3 3,7-2 11,0-1-5,0-1-1,4 0 3,0-2 2,3-1 12,0 0-6,0 0 11,19-1-7,-5 1 3,0 0 4,1 0-1,6 0 0,4 1 2,-3 2 6,-1 0 0,-1 6 1,-6-6 0,-3 2 2,-3 2 2,2-2 4,-4 4 0,-2-4 5,-1 1 1,-4 3 2,-3 0 4,-1-1 0,-8 2-5,1-1 3,-12 1 0,0 0-2,0-2 5,0-2-9,0-2-24,-2-1-13,0-5-21,5 2-25,-1-1-14,6-1-9,2 2-12,4-2-19,0 0-14,5-1-31,-1 2-47,2 0-67,4 1-61,0-6-295,0 6-706,10-6 313</inkml:trace>
  <inkml:trace contextRef="#ctx0" brushRef="#br0" timeOffset="119787.4584">18282 9685 64,'0'-2'240,"0"2"-26,0 0-30,0 0-11,0 0-18,0 0-12,0 18-18,-3-5-9,2 1-15,-2 3-9,0 10 32,1 1 43,-1-1-21,1-7-8,-2 7-14,4-1-12,-2 1-10,-3-1-2,4 1 62,-1-8-14,-1-1-12,1-2-14,0-4-5,1-1-12,-1-2-11,0-3 6,0 0 28,2-1 48,-1-1 38,1-1 39,0 3 29,0-6 19,0 3-8,0-3-30,0 0-28,4-16-26,-1 5-17,1-8-22,2-1-37,2-8 11,1 1-15,3-6-10,-2 1-17,8-9-10,-5 10-5,1-1-8,3 3-10,1 0-13,2 3-6,-2-1-5,2 6-5,1-1-7,0 7 0,2 4-7,-3 2-8,-1 2 6,-4 5 2,1 2-14,1-3-15,-5 6-91,-2-1-41,-1 3-58,-2 0-60,0 2-55,-5 3-67,-2 1-91,-5-1-104,1 0-304,-6 1-946,-4 0 419</inkml:trace>
  <inkml:trace contextRef="#ctx0" brushRef="#br0" timeOffset="119940.1868">18272 9919 3319,'-5'3'115,"0"6"-53,3-4 32,2-2 66,2 1 33,6-1-43,1 1-32,8-1-26,7 3-21,3-2-3,3-2-5,8-2-10,1 2-2,-8-1-63,-7-4-84,3 3-82,-6-3-91,0 0-88,-7 0-260,-1-2-667,-3 3 296</inkml:trace>
  <inkml:trace contextRef="#ctx0" brushRef="#br0" timeOffset="120418.4974">18989 9837 37,'3'-10'361,"1"1"-9,-1 0-8,-3 3-3,4 2-6,-4-3-10,0 4-41,2 0-31,-2-1-33,0 4-24,0 0-18,0 0-21,-6 14-13,2 5-24,-2 4-2,-1 4-16,0 6-10,0-4-7,-3 3-6,3 1-10,-3-1 2,3-1-12,0-3-8,0-1-7,0-2-3,0-3 0,0-3-13,2-5-56,-1-4-70,0-3-63,-1 3-79,3-8-69,-2 1-307,1-1-666,5-2 295</inkml:trace>
  <inkml:trace contextRef="#ctx0" brushRef="#br0" timeOffset="120734.4823">18861 10083 191,'0'-6'266,"3"1"19,-3 0 17,1 0-1,1 3-9,-1-3-31,3-1-28,2 2-20,4-1-19,5 0-19,5-2-4,4 3-26,4-2-11,0 3-15,2-1-10,0 3-15,-2-2-6,1-2-9,-5 3-9,0-1 0,0 0-7,-10 1-3,2-5-8,-8 5 5,2-4-3,-3 1-11,4 1-5,-4-5-8,-4-1 0,4-3-6,-4-4 4,1 5-3,-1-5-8,-3 3 5,1-2 0,2 3-8,-3 1 10,0 3 49,0 1-3,0 3-6,0 0-12,-1 0-9,-1 2-10,2 3-3,0 0-5,0 15-4,-1-3-1,1 8-1,-3 6-1,1 1-4,-1 6-3,-2-3 3,3 1-3,-3 1-1,0-1-3,-1-2 1,-1 0 5,4-2 0,-4-3-10,3-5 7,-2-2 0,4-4-65,-1-1-78,0-3-80,-1 0-79,1-3-83,1-3-279,1-1-707,1-2 313</inkml:trace>
  <inkml:trace contextRef="#ctx0" brushRef="#br0" timeOffset="121283.1523">19863 9886 171,'2'-5'304,"1"-3"-20,-1 0-13,2 4-7,-3-5-6,2 4-15,-1 0-3,-1-2-14,0-1 7,-2 2-27,1 2-31,-3-2-8,0 3-18,-2 1-16,-3-1-14,-7 3-9,-2 3-9,-4 9-16,-6 2-9,3 1-9,-1 2-7,-6 13-11,4 2 2,6-10 0,1 1-11,6 3-13,2 1-3,0-4-2,7 2 1,2 2 0,2-1-7,3-2-5,5-5 4,3 3-9,4 0 9,0-2-8,5-6-45,2-2-55,0-3-69,3-4-89,0-4-82,0-4-242,1 0-622,2-6 276</inkml:trace>
  <inkml:trace contextRef="#ctx0" brushRef="#br0" timeOffset="121584.3681">20360 9956 230,'-1'-8'353,"0"-4"-16,0 5-18,1-1 3,0 2-5,0 1 4,1 1-3,-2-2-17,2 3-35,-1 3-28,0-4-25,0 4-27,0 0-22,0 0-17,0 0-14,0 0-12,-9 24-18,4-5 2,-2 7-18,0 4-6,-1-4-4,2 5 0,-2-1-14,2-1-7,-1-2-4,1 2-11,-1-3 1,3 0-4,1-7-1,-4 0 2,3-2-16,1 0 8,0-5-5,-1-1-3,1-4 0,1-1-45,0 0-73,1-5-75,1-1-85,0 0-79,0 0-65,-6-13-274,6 4-729,0-1 324</inkml:trace>
  <inkml:trace contextRef="#ctx0" brushRef="#br0" timeOffset="121862.1237">20171 9973 2285,'-4'-14'155,"-2"-2"-87,3 4 53,-1 0 74,3 5 30,-1 2 7,2 0-36,0-2-44,0 2-21,5 1-23,2-1-17,7 5-7,1 0-5,9 1-7,0 3-7,14 8-3,0 1-11,-1 5-1,-1 6-3,-5 3-6,-10-5-1,2 4-2,-5-2-11,-5 3 3,-2 0-1,-5 0-5,-2 4 3,-7-5 0,-2 3 1,-2-5-12,-6 0 14,0-1-3,-8-2-6,-3-2 1,-1-5 2,-2 2-5,-10-2 0,9-5-1,0-2-2,-1-1 0,0-1-3,3-5-44,2 0-27,1 0-47,-1-3-37,3-1-30,7-1-39,3 0-36,2 0-47,2-2-55,1 0-220,3-3-617,4 4 274</inkml:trace>
  <inkml:trace contextRef="#ctx0" brushRef="#br0" timeOffset="122507.9434">21257 9975 9,'7'-7'324,"-3"-3"-20,3 2-19,-5 2-22,-1-2-25,-1 1-27,-1 0-15,-1-1-23,-5 1-16,0 3-18,-3-1-17,-4 2-9,0 3-10,-7 4-15,-3 4-6,0 4-11,-1 5-3,-11 5-9,0 5-5,6 6-8,1-1 0,11-4-5,-1 0-7,-2 13-6,7-10-4,4 1-1,5-1-1,0 0-3,5-2-1,0 3-5,2-4 6,3-7-2,2 1 1,-1-5-3,5-3 0,-1 1 5,1-1 15,1-6 11,-4-2 8,3-3 7,-2-1 2,6-4-1,-5-1 6,2-2-5,-4-1-5,3-5-8,-2-1-4,-4 3 9,2-8-2,-7 0-16,3 0-6,-3-2-4,-3 1-3,-1-1-2,-3-5 3,0 7-9,0 1 0,-3 1-3,2 3 5,1 2-7,1 0-6,0 3 10,2 0-4,0 3-2,1 0-8,0 0 5,2 1-10,1 3-3,-3-2-2,3 2 9,0 0 8,0 0 36,7-3-22,2 3 4,3 0-7,8 3 1,1-2-5,4-1 2,-5 1 2,4 3 3,0-1-13,-1 1 5,-1-3 3,-1 3 5,-4 0 10,-3 0 3,0-1 4,0-1-13,-1 0 1,-6-1-6,2 3-8,-4-1 6,2 2-2,-3 4-5,2-1-1,-4 4 7,1 5 0,-4 9-11,1-1 8,-4 4-3,0 2-1,-2-2-3,-1-2 3,4 4-7,-8-3 4,4 0 2,0-4-3,-3 0 3,4-1-3,-5 0-10,4-6 5,3-7-80,-2-1-59,2 1-79,-2 0-89,4-4-94,-3-1-267,3-2-721,2-3 319</inkml:trace>
  <inkml:trace contextRef="#ctx0" brushRef="#br0" timeOffset="123158.1189">21764 10166 193,'-3'-6'409,"3"-2"-3,0 3-25,-2 2-33,2-2-19,0 5-19,2-7-27,1 5-21,1-1-15,6 1-23,7-2-9,4 3-10,3-1-6,4 2-19,0 0-16,13 0-21,-11 0-2,9 4-8,-12-4 3,1 3 3,-1-2 3,-3 0 8,-9-1 10,2 3 11,-8-3 14,-1 0-16,1-1 9,-4 1-20,-2-2-14,0 1-17,-3 1-16,6-1-6,-5-2-7,-1 3-13,0 0-17,-8-7-1,3 3-16,-4-1-9,-4 5-14,-3 0-32,-5 5-9,6-1 5,-5 1-3,-3 2-23,5 1 1,-2 4 7,2 5 1,1 1 2,0 2 5,2 2-3,-1 0 2,2 2 2,0 0 2,0 1-1,1 3 3,4-3 2,-3 3 1,1-1 8,3-2-7,-4 6 2,5-4 2,-1-4-1,2 2 0,3-9-1,-1 2 4,0 0-3,-2-4 2,2 2 4,3-5-4,-1-1-1,-1-2 5,3-1-2,-1-2 3,0-3-1,-2 1-7,1 0-5,-3-2-28,-4-2 0,2 1-7,0 0 9,0 0 2,-3-3 4,-2 0-4,3-1 8,-5 1-2,2-4 1,3 7 2,-1-1 4,0-2 6,0 0-3,3-2 2,0 3-1,3 2 2,-3 0 0,7 0 1,-6 0-3,6 0-1,0 0 1,0 0-4,-4 2 5,4-2-1,10 4 13,4 2-7,2-1 5,9 2-5,12 3 10,-8-3-5,13 5 5,-2-5-1,0 2 5,3-4-7,-2-4-1,-13 4 2,-3-2 2,-2 0 4,-8-3 0,-1 0 8,-4 1 1,0-2-1,-4-2-1,-2 2-4,0-1-6,-1 0-30,1-2-28,-2-1-46,-1 1-51,-1 2-45,0 2-44,-3-7-39,-1 6-53,1-3-54,-4-1-39,3 0-228,-4 2-713,0 0 315</inkml:trace>
  <inkml:trace contextRef="#ctx0" brushRef="#br0" timeOffset="132500.8319">12489 12315 69,'3'-15'284,"1"-1"-4,-1 4-14,-2 2-19,2-1-10,-2 4-16,2 1-24,-1 1-21,0 2-16,-2 3-20,0-2-14,0 2-12,0 0-8,-4 17-14,0 2-9,-2 8-8,-1-1 0,1 3-8,-2 0-5,1 0-4,-3 0-12,5 0 1,-2-4-3,1-1-16,0-5-3,2-2-1,1 0-3,-2-5-3,2-2 1,0 0-2,2-2-1,-2-3 1,1 1 63,2-1 26,-1 0 38,0-3 31,1-2 1,0 6 27,-1-5 19,1-1 16,0 0 12,0 0-8,0 0-25,0 0-17,1-17-23,0-2-19,3-5-17,0-5-13,6-3-13,2-14-13,-3-2-5,6-3-21,0-3 3,9-25-11,-6 26-8,2 0-6,4 2-13,1 2-1,4 3 9,0 5-24,2 5 1,-1 5-4,-11 16-7,3 1 0,-3 5-7,-4 5 7,1 2-9,-2 7-4,0 2-1,-5 8-5,2 6-1,-2 1 0,-6 5-7,-2 4-8,-4-2-15,-7 1-26,-4-2-41,-1-1-45,-4 1-39,-12 5-48,-3-2-43,1 1-33,-5-4-41,2-5-42,-2 0-40,13-6-344,-11 0-840,10-4 373</inkml:trace>
  <inkml:trace contextRef="#ctx0" brushRef="#br0" timeOffset="133312.9082">12716 12351 286,'0'-4'326,"0"-1"-29,-2 2-24,2 3-31,0 0-29,0 0-18,-8 12-20,2-3-20,-2 7-13,-1 5-15,-2 4-14,7-6-13,-3 7-10,3-1-2,2-4-16,2-4-10,2 3-5,2 0-7,1-2-4,2-2 4,2-4 15,2-2 5,0 1 13,1-5 5,3-3 9,-2-3 15,2-2 11,-3-3 5,-3 0-2,3-4-5,-1-4-14,-3-1-6,0-4-14,-1-3-6,-2-6-3,-5 1-13,-2 0-4,-4 1-15,-3 1 10,-3 3-13,-1 3-9,-7 2-1,-2 3-3,-1 8-1,-1 2-4,-1 2-6,1 7-4,1 2-1,5 1 0,5 1-4,1 1 1,-1 5-16,6 0 5,1 2-5,5-2 6,2 2-7,5 1 5,4-4-4,7 4-1,1-4 2,6-3 5,3-3-1,2-1 3,0-7 12,-1-2-13,11-2 0,-11-4 2,-1-1 2,-3-5 4,1 0 13,-4-3 8,1-2 7,0-2 3,-5-1 17,0-2 0,-3-4-3,-1-3-5,-1-2 2,0-1 16,-2 0-1,-2-1 3,0 4 3,-2 1 18,-4 3-4,2 9 13,-3 1-7,1 8-1,-2 0-11,2 2-11,-1-1-13,-1 4-12,0 3 1,-5 14-9,0 11 2,0 6-7,-5 19-4,5 7 7,-1 2-9,-2 0-5,1 1-2,0-3-3,-3-1 1,3 0 2,0-3-5,-2-6-3,-1 3 1,3-1-4,2-5 4,-1-10-10,0 0 8,-1-2-4,0 0 1,3-3 0,-4-4-2,1-1 1,2-10 2,0-2-40,2-2-49,0-3-45,0-3-49,1-1-62,0-3-47,2 0-24,-4-7-28,4-3-6,0-7-11,3-3 27,0-5 23,3-2 22,2-4 39,1-1 15,-2 1 12,3 0 54,0-2 43,-1 2 29,-1 2 51,1 0 35,-1 3 33,0-1 29,1 3 24,-1 2 20,1 0 11,2 0 16,-1 6 7,2-4 16,5-2-7,0 3 7,7 2-6,0 1-4,3 2-14,-2 3-15,2 6-13,-2 0-16,2 2-6,-3 6 5,-9 0-17,-2 3-10,-3 5-4,-2-2-5,-2 5 3,-6 2-3,-3 1-1,-5 3-13,-6 0 6,-4 2-3,-3-7-5,-3 2-8,-3-3-38,2-6-12,-1 0-26,2-3-22,0-1-18,2-3-31,5-3-28,1-1-30,4-2-41,0 1-42,5-3-41,3 0-42,-2 0-218,6-3-611,3 0 271</inkml:trace>
  <inkml:trace contextRef="#ctx0" brushRef="#br0" timeOffset="134115.0124">13566 12325 89,'-9'-8'308,"0"3"-7,2 1-14,3 0-20,0 0-11,-1 1-18,3 2-26,2 1 7,-3-3-20,3 3 1,0 0 3,0 0 16,18 0-8,-2-2-17,6 4-18,5-2-11,0 3-15,2-3-11,1 0-8,-1 1-10,0 3-8,0-1-6,-5 1-12,-4-7-7,-6 3 0,-4 5 1,-4-5 6,4 0-7,-7 0-3,-3 0-6,9-2-8,-5 2-5,-4 0-1,3-3-9,-3 3-11,-1-5-3,1 5-2,0 0-4,-10-3-2,5 3-7,-2 0 1,-2 7-9,-4-1-5,0 2 0,1 4-11,-5 5 5,3 2-1,-1 1 0,1 4-3,2-4 3,-1 5-3,2-1-5,-1 1 3,3-1 3,1 0 0,-1 0-5,0-2 0,2 2-3,-3-7 4,5 2 3,-2-1 4,1-2-6,-1-3 3,1-2-4,4 1-1,-3-6 0,2 1 0,2-2 4,-2-1 0,0 1-1,-1-2-15,1-1-25,1 0-6,2-2 4,-9-3-2,2 2 8,1 1 6,-1 0-1,0-5 0,-1 2 8,0 2-5,-2-2 2,0 1 9,0-1 0,3 3-4,3 0 5,-3-3 2,2 2-3,5 1 11,-7-1-16,7 1-4,0 0 5,0 0 2,0 0 1,0 0 7,27-4 5,-3 3-5,3 0 2,2 1 3,14-2 4,-5 0 2,-9-2-3,11 2 2,-14-1-5,3 2 13,-4-1-12,-1 0 6,-9 1 0,0 1 7,-6 0-10,0-2 3,-1 0 1,-1 0 4,-3 2-5,-1 0 3,-3 0 1,7-2 3,-7 2-10,6 0-1,-6 0-6,4-1-7,-4 1-25,0 0-38,0-4-42,0 4-42,0 0-20,0 0-32,0 0-30,0 0-34,-12-1-37,7 1-26,-2-3-227,-5 2-613,3 1 271</inkml:trace>
  <inkml:trace contextRef="#ctx0" brushRef="#br0" timeOffset="135214.0519">12440 13288 158,'0'-5'307,"0"0"-21,0 2-32,0 3-37,0 0-26,0 0-14,0 0-18,0 29-13,-5-4-17,1 11-12,-3 15-11,-1-5-9,-4 7-6,3-2-4,0-1-14,-1-5-8,3-9-3,-1-3-6,0 1-11,2-10 1,-1 0-4,2-4 6,1-3 57,1-9-5,1 3-6,0-3-3,1-1-8,-1-3 79,2-1 29,0 3 41,-1-2 25,1-4 12,0 0-1,0 0-28,0 0-23,4-20-20,4-5-23,-2 2-13,1-8-17,1-3-12,5-12-19,3-3-12,-1-4-8,1-2-6,11-26-10,-8 28-10,12-27-7,-10 34-6,0 2-7,4 6-10,-10 14-4,3 4-2,-5 1-7,1 7-3,-3 0-1,-1 7-6,-1 5-1,-1 0-4,0 5-9,-2 4-6,3 6 0,-4 2-9,-5 7-3,-4 6-7,-4 0-9,-4 0-31,-10 11-26,6-11-29,-8 8-33,-4-3-26,6-10-18,1-3-7,-2-2-12,3-3-11,-4-1-26,5 1-25,0-4-20,7-6-17,1-1-23,3 0-14,4-2-247,0 1-646,2-3 285</inkml:trace>
  <inkml:trace contextRef="#ctx0" brushRef="#br0" timeOffset="135980.9177">12686 13648 45,'0'-7'326,"2"2"9,-1 0-1,-1 5-29,1-7-33,-1 7-31,0 0-25,-4-6-21,4 6-20,0 0-15,-13 18-16,5-4-10,-4 8-17,0 3-13,2-4-12,0 5-13,3-1-11,3-5-5,-1-2-14,5 0 0,0-1-4,2-1-6,1-3-7,-2-4-5,7-1 4,1-4-5,-3 1 7,5-5 12,2 0 8,0-5-5,2-2 5,-3-5 7,1 1-5,2-6-6,-1-3-3,-6 3 12,-1-8-13,-3 6 1,-1 1-4,-3 0-6,0-5 7,-6 7-7,2 2-11,-4 0 1,-1 2-1,-2 4-8,3 5-1,-8 0 2,2 4-8,0 2 1,1-1-2,5 3-9,-2 0 5,3 2-9,1 1-3,6 1 5,0 0-7,0 1 0,6 0 1,1 0-8,5-2-2,3 0 18,7 0-1,-1-4-1,2-2-1,-1-4 2,2-2 1,-1-1 4,-2-6 2,-1 5 1,1-9 22,-9 8 14,3-10 10,0-2 10,-3 1 12,0-3 11,-2-3-3,0 0 7,-3-1 14,-1 1-3,-2 9 10,-1 2 4,-2 3-5,3 2-13,-4 1-14,2 0-8,-2 6-14,0 1-7,0 0-9,-2 21 0,-3 5-10,0 7-1,-2 14 1,0 4-7,-3-3-2,1 4 1,-3-1-4,5 0-6,-2-4 0,1 1-4,0-4 0,-1-11 2,1 1-2,2-4-2,-1 0-3,0-7 1,2 1-3,0-8 4,1-6-5,1-1 5,2 2-5,-1-9 4,0 3 4,1 2 3,0-4 20,0 1 62,1-4 30,0 0-2,0 0-20,0-14-1,0 2-15,3-3-12,-1-14-5,3 3-4,2-9-13,4-9-8,-1-1-9,2-3-5,3 2 8,-4 12-19,5-9 4,3 3-3,2 1 4,-4 11-7,2 6-7,0 0-4,1 5 3,-2 1-8,2 6 2,-3 3-5,-3 2-8,0 5 3,1 2 7,-5 1-8,2 7 3,-5-1-8,0 3 9,-3 5-2,-4-4 1,0 5-4,-4 2 2,-6 3-36,-3-3 2,-3 0-41,-3 1-11,1-3-13,-2 1-21,0-7-6,-3-2-23,4-1 3,4-1-16,-1-6-7,2 3-14,4-3-19,0-2-18,0 0-10,3 0-9,0 3-12,0-3-23,3 0-57,4 0-28,-4-3-36,4 3-235,0 0-685,0 0 303</inkml:trace>
  <inkml:trace contextRef="#ctx0" brushRef="#br0" timeOffset="137024.132">13793 13328 56,'0'0'172,"2"-2"-6,-2 2 3,0 0 0,5-2-1,-5 2-3,0 0-12,0 0 1,0 0-8,3-3 0,-3 3-8,2-4 5,-2 4-4,2-2-4,-2 2 6,0 0 0,0 0 4,0 0 2,0 0-1,3-3-5,-3 3-18,0 0 10,3-3-10,-3 3-22,1-4-1,1 0-1,-2 4-9,2-4-3,-1-1-9,-1 1-4,0 4-15,0-8 13,0 8-14,-1-4-9,0 0-10,1 4 5,-3-4-13,2 2-4,1 2 5,-8 0-9,-1 2-1,-4 7-8,-5 4-8,-2 4 6,-2 2 4,-9 10-5,11-2-3,-1-5 10,-4 14-11,9-7-8,1-2 3,1 0 3,-1 1 3,6 1-8,2-2-3,2-8 1,3 6 1,0-1 0,4-4-6,0 1 2,4-4-3,0 0 22,2 0-25,3-3 2,-1-1 4,1 0-5,2-5 5,1-3-2,1 0 11,-2-3-6,4-4 5,-3 2 13,-1-4-14,0-2-7,-2-2-1,0-1-4,0-1 5,-5-2-5,1 0-6,-2 0 11,0 2-3,-5-2 5,1 3-5,-2-4-8,1 4 5,-5-6 6,0 6 1,0-1-3,-2 2 3,-1-1 0,0 2-4,2 1 0,-1 0 3,2 1 4,0 3-2,3-2 4,0 2-1,-1-2-4,3 4-7,-2-3-2,2 3 3,0 0 0,4-5 4,1 2-1,5-1-3,3 2-3,5-4 15,2 2-6,1 2 1,1-1 6,-2 0-14,2 3 12,-8 0-3,-2 0 1,-2 0 10,0 3-15,-3 0-2,-3 1 7,0 4-6,2 3 8,-6 6 7,0 1-2,-6 8 5,-2 6 0,0-2 0,-4-2-4,3 0-3,-4 3-4,2-2 3,2-3-2,-1-1 6,3-2 0,1-6-6,1 2 0,2-8 15,-1-2-77,1 3-77,-1-2-71,2-1-69,0-4-47,0 0-248,-1 0-620,3-5 275</inkml:trace>
  <inkml:trace contextRef="#ctx0" brushRef="#br0" timeOffset="145842.5031">12237 14193 195,'0'-5'264,"0"2"-22,0 3-31,0-5-20,0 5-19,0 0-17,0 0-20,-5 27-14,2 1-11,1 6-9,-4 15-11,-4 0-8,6 3-10,-6 2-6,3 2-8,-1-5-2,-2-3-6,3-2 1,0-16-10,0 3-2,-2-4-6,2 0-6,0-6 3,0-5-4,2-3-2,0 1 0,3-6-4,-3 0-1,5-3-4,-4-2 4,2 0-2,0-2-3,1 1-31,-2-3-53,3-1-39,0 0-44,-2-12-19,4 2-6,-1-1 5,2-6 0,-2-2-115,4-7-311,-1-3 137</inkml:trace>
  <inkml:trace contextRef="#ctx0" brushRef="#br0" timeOffset="146073.6266">12121 14708 849,'5'-29'-58,"0"4"26,-2-6 15,-2 4 47,2 0 25,-3 1 29,3 0 29,-2 1 22,2 7 17,-1-2 12,-1 2 7,5-8 2,-1 7 4,2-4-5,0 0 2,6 2 0,-2-1-6,8 4-2,-3 2-10,6 0-15,-4 2-11,5 5 5,-1 3-36,-5 4-6,-3 2-12,2 3-5,-2 4-2,-2 6-9,-2 1-14,-1 3 4,-5-1-1,-1 2-9,-5 2-4,-2 9 9,-4-5-17,-4 1 1,-3-5 1,-2 2-12,-1-3-6,1 0-12,-1-2-23,1-3-13,-2-3-19,5 0-5,1-1-18,3-6-14,2 0-14,0-1-11,1 0-27,-1 2-36,6-4-28,0-1-33,2 0-6,0 0-14,0 0-172,0 0-463,17-1 205</inkml:trace>
  <inkml:trace contextRef="#ctx0" brushRef="#br0" timeOffset="146857.697">12568 14458 11,'3'-4'289,"-3"1"-3,1-1-22,-1 4-22,0 0-24,0 0-23,0 0-22,0 0-16,0 0-15,-13 10-13,8-1-17,-2 5-4,0 1-15,-2 2-11,2 7-7,0-6-12,1 5-4,2-5-9,1 7-8,2-9-3,2-1-4,2-2-4,3 2 10,2-1 7,2-4 6,1 0 1,4-3 5,-1-2-2,0-5-5,8 0-1,-10-5 8,4 2-4,0-6 4,-3 1 2,-1-1 5,0-6 5,-3 3-4,-3-2 3,1-3-1,-4 0-20,-3-3 4,1 1-9,-4 0-1,-2 4 1,-3-2-7,-1 0-3,-1 3-10,-1 2-5,-2 2 4,-1 3-5,1 0-3,-4 5 3,3-1-3,2 6-11,2-3-1,0 4-1,3 1-2,-1-1-5,5 0-5,0 2 3,3 2 9,4-1-3,5 0-2,3 0 4,9 3-3,5-4-1,0-2 6,14-7-9,-1 3 4,-1-8 7,-7 2 10,-2-2-17,-3-4 6,-3 0 2,-1 2-3,-2-3 9,-2-4 18,-5 5 23,-2-8 11,1-2 27,-7 4 5,4-9-1,-4 2 9,-2 6 8,-3 2-1,2 6 10,-1 0 2,2 3-9,-3 1-13,0 2-14,1 2-14,-1 3-7,0 0-6,-7 23-7,2 6-9,-5 14-5,1 7-4,-3 3-4,3 5 0,-1-2-2,0-2-2,2 2-3,-2-1-1,2-3-6,-2-1-1,1-4-2,4-12 6,-1-2-11,0-4 1,-1 3 0,3-5-3,-2-8 3,4-7-4,-1 0-2,1-4 1,1-1 2,-1 0 6,1-4 1,1 1 54,0-1 22,0-3 20,-2 2-11,2-2-7,-1-9-9,1-3-14,0 0-9,1-9-10,0-7-3,-1-2 2,2-3-1,3 1-8,0 0-8,0-3-11,0-1 10,8 4-9,-3-12-2,1 12 1,2 0-3,2 0-4,6-7-1,-4 16-1,4 0-3,-2 6 6,0 2-10,3 3 5,-3 6-15,-5 0 8,3 4 3,-5 3-6,-3 2-8,1 2-5,-4 4 9,0 5 4,-5-1 4,-2 3-1,-5 6 2,-5 2-11,-6-1 5,-2-2-25,-4 3-15,-3-6-31,0-3-32,-1-3-22,1-2-26,0-1-20,2-3-25,1-3-25,9-3-30,-2-4-22,4 0-10,1 1-33,3-4-14,4-3-22,1 1-20,6 1-19,-1-2-265,3 3-711,2-3 314</inkml:trace>
  <inkml:trace contextRef="#ctx0" brushRef="#br0" timeOffset="147190.176">13588 14320 343,'5'-11'362,"-1"3"-7,-1-1 3,1 4-27,-1 2-35,0-2-31,0 4-26,-3 1-25,0 0-18,0 13-27,-3 4 1,0 9-23,-4 4-5,0 1-10,0-3-18,-1 6-3,-1-1-18,-1 0-12,3-4-6,0 0-8,3-3 6,-2-3-19,2-3-10,1-6 1,1-2-65,-3 1-67,3-4-64,-3 0-67,1-5-52,1-3-48,3-1-251,0 0-617,-7-8 274</inkml:trace>
  <inkml:trace contextRef="#ctx0" brushRef="#br0" timeOffset="147470.848">13483 14430 70,'-5'-25'217,"-1"3"22,2 3 22,1 2 23,-2 0 16,2 7 12,0-1 12,1 6 3,0-4-1,2 3-18,-2 1-27,2 0-28,2 1-27,0 1-23,7 0-18,6 2 1,11 1-4,13 7-10,1 0-13,5 5-2,-2 3-7,-2 4-13,-6 0-16,-11 0-6,-1 0-17,-5 4-6,-4-2-2,-1 4-10,-9 0 5,-2 3-9,-8 3-4,-3-4 1,-6 4-7,-9 7-8,-3-1-6,-4-6-3,-3-3-7,1-4-3,-4 0-4,3-5-2,5-4-2,3-3-9,-10-3 1,10 1-1,5-5-4,4-1-5,-1-2-1,2-2-70,2 0-34,5-1-48,-6-5-57,8 2-45,-1-2-46,2 1-56,0-1-76,5-3-38,0 4-282,3 0-801,0-7 355</inkml:trace>
  <inkml:trace contextRef="#ctx0" brushRef="#br0" timeOffset="148823.8989">9983 13396 207,'4'-18'229,"-2"0"-12,1 1-8,-2 0-2,2 0-7,1 1-8,-4-4-3,1 3-9,2 0-14,0-2 2,-1 0-16,0 4 7,0 3 0,-1 2 9,3-4-4,-4 7-11,3-3 15,-3 5-32,2-2-6,-1 2-15,-1 2-10,0 3-4,1-5-5,-1 5-9,0-4-5,0 4-16,0 0-6,0 0-4,0 0-7,0 0 0,0 0-8,-7 19-3,3 6-9,-1 5-9,0 4 2,-2 17 4,-1-2-9,1 11-6,-2 1 20,-5 18-18,4 4 4,5-23-9,-9 24-4,4-1-3,-4 1 9,5-30 0,-2 7 0,1-5 3,-2 0-1,2 0 0,-2-4-5,1-6-4,1-3-1,5-7 6,-4-4-7,5-5-8,-3 0 15,-1-3-10,6-5 5,-1-5 4,-1 0-2,3-2 2,-1-2-9,2-2 1,-4 2-1,2-5 4,1 0 3,1 2-7,-1-4 8,1-3 0,0 6-1,0-6 38,0 2 9,0-2 5,0 0-3,0 0-3,0 0 4,1 4-8,-1-4-2,0 0 1,0 0-3,7 0-7,-7 0 0,7-1 4,6 2-6,2-2 0,9-3-8,0 3 3,4-1-5,12 1 1,2-2-4,3 2-2,24-1-1,0 3-3,-20-1 0,25 2-4,-2-2 5,-22 0-7,19 9-1,-19-5-2,19-3 4,-23 3-3,2-3 1,-8 4 2,7-4-10,-2 0 7,-6 2-5,-10-1 7,-2 0-8,-5-2 10,-1 0-9,-7 3 4,-4-2-1,-1-1 4,-1 0 47,-4 3 20,1-5 17,0 2 1,-5 0 7,7 0-4,-7 0 0,5-2-12,-5 2 10,5 1-2,-5-1 3,0 0-1,4 3 7,-4-3-4,0 0 10,0 0 12,5-3-18,-5 3 8,0 0-14,0 0-3,0 0-4,0 0-3,0 0 6,0 0-5,0 0 8,0 0-85,0 0-10,0 0 0,1-6 0,-1 1 0,-2-4 0,1-4 0,0-2 0,-2-4 0,0-5 0,-1-8 0,0-2 0,-2-1 0,-1-19 0,0-4 0,1 0 0,-2-25 0,2 2 0,1 24 0,3-25 0,-1 24 0,-1 1 0,1-24 0,2 23 0,0 0 0,0 4 0,-3-1 0,4-3 0,-2 3 0,4-1 0,-4 2 0,2 3 0,0 18 0,2-1 0,-2 8 0,-2 2 0,2 6 0,2 3 0,-2 4 0,0-4 0,0 11 0,0-1 0,0-2 0,0 5 0,0 2 0,0-11 0,0 9 0,0 2 0,0-4 0,0 4 0,0 0-15,0 0-275,0 0-25,-2 14-35,2-6-28,-7 8-23,2 3-40,-3 9-38,-3 2-48,-8 18-306,1 3-902,-6 0 399</inkml:trace>
  <inkml:trace contextRef="#ctx0" brushRef="#br0" timeOffset="149320.8703">10340 13924 129,'5'-17'282,"-1"7"-12,1 0-20,-4 3-27,0 0-26,2 6-16,-3 1-19,0 0-12,0 17-13,-3 0-16,-2 10-8,-4 0-8,-2 3-11,1 1-11,-2 3-6,0-1-8,0-2-3,2-5 29,-3-1 35,9-7-19,-3-1-13,1-1-9,1-7-13,2 1 0,1-4 32,-1-1 37,2 1 14,-2-5 25,2 3 14,-1-1 2,2-3 22,-1 4 16,1-4-7,0 0-26,0 0-21,8-26-21,-2 7-15,7-10-18,-3-3-7,2 2-7,0-13-8,4-5-5,-1 5-8,0 2-4,-4 9-4,1 1 0,0 4-15,-2 1-4,0 11 2,-3-1-18,-1 7-9,-1 0-1,-3 5-8,2 0-8,0 0-1,1 4-3,3 4 2,2 12-8,5 0-6,-4 4 6,5 2-1,-5 7-3,3-3-9,-1 4 14,0-1-6,-1 4 0,1-4-2,-1 0 2,-2-2-2,-2-1-2,-1-3 2,-3-4-4,0-2 0,-1 0-29,-2-1-32,1 1-40,-4-5-48,1-2-44,-1 0-60,1 2-51,-1-4-39,-1 1-57,0-2-32,0-1-43,-1-2-308,4 0-844,-3-1 374</inkml:trace>
  <inkml:trace contextRef="#ctx0" brushRef="#br0" timeOffset="149510.9729">10347 14154 53,'-10'-4'305,"1"-1"15,2 2-3,2 1-21,0 1-16,5 1-25,0-3-15,0 3 7,12-6-23,7 1 3,7-1-24,3-2-18,11 0-25,2 1-9,-3 2-19,-2 0-5,-9 0-16,-4 1-17,0-2-47,-10 2-78,0 1-58,-4 1-60,-3 2-75,-4-5-65,0 5-243,-3 0-577,0 0 255</inkml:trace>
  <inkml:trace contextRef="#ctx0" brushRef="#br0" timeOffset="155021.3909">2167 12833 3266,'-4'-8'-9,"-4"-2"1,3-4 70,-2 4-23,3-1 51,-3 2 79,6-2-2,-5 2-16,3 6-29,0-4-16,2 3-8,1 4-12,0 0-16,-6 23-12,6 6 2,-5 7-3,0 15-22,1 7 11,3 3-4,-2 22-5,3-24-1,-3 21 1,3-25-11,3-4-8,-6-2 8,6 0-8,-3-18 2,1-1-10,1-2 67,-2-8-4,0-1-6,0-12-4,0 5 25,1-4 54,-1-1 35,0-3 40,3-1 34,-3 0 27,0-3-21,0 0-22,7-17-17,3-9-32,3-7-12,1-12-21,4-6-15,3 0-15,-4-4 0,13-23-22,-11 28-12,5-4-63,-5 0-26,0 1 0,1 3 0,1 1 0,-1 5 0,-6 18 0,-3 2 0,1 2 0,-4 8 0,-4 4 0,2 0 0,-2 4-177,-1 1-85,1-1-74,0 6-47,-4 0-19,10 7-48,-4 1-53,2 4-51,-1 1-300,3 9-926,-3-4 410</inkml:trace>
  <inkml:trace contextRef="#ctx0" brushRef="#br0" timeOffset="155215.2928">2543 13234 3407,'0'0'225,"0"0"-122,0 0-25,0 0 51,0 0 28,0 0-3,3 3-49,-3-3-24,0 0-19,-3 8-5,3-2-6,-1 6-6,-2 3 4,0 9-9,-2 3-2,0 1-1,-2-1-4,0 2 1,2-3-12,-1-3 6,0 1-9,2-7 6,3-2-10,-1 1 1,0-5-14,0-5-45,2-1-78,-3 2-66,2-2-72,1-5-90,0 0-327,0 0-732,0 0 324</inkml:trace>
  <inkml:trace contextRef="#ctx0" brushRef="#br0" timeOffset="155349.9743">2670 13099 37,'1'-5'57,"-1"3"-73,0 2-17,0 0 8</inkml:trace>
  <inkml:trace contextRef="#ctx0" brushRef="#br0" timeOffset="155671.1163">2829 13242 6,'3'-5'425,"-3"5"8,3-4-8,-2-1-25,-1-1-42,2 2-30,-2 2-31,1-3-22,-1 2-17,0 3-28,0-7-17,0 7-27,0 0-16,-3-3-27,-1 1-9,4 2-14,-11 4-5,0-1-18,-2 2-8,0 3-13,-1 3-13,-4 1-8,5 0-4,-1 0-4,4 2-12,0-2-1,2 3-4,3-4-17,4 5 11,0-4-14,2 3 8,2 2 3,3 3-9,2-7-2,9 5 3,-6-6-4,6 5 0,-4-7-1,1 1 3,-3-1-19,0-2 13,0 3 3,-5-6-10,0 0-1,0 2 7,-2-2 5,-3 1-3,-2 0 19,-3 1-11,-2-2-1,-8 5-4,0-3 1,-7 1 7,-2-1-12,-1-3 4,-1-1-5,2 0-8,2-1-16,3-2-41,5-1-34,-1-1-36,-1-1-41,6 1-50,-1-1-74,5-1-73,3-1-299,2-2-724,6-3 321</inkml:trace>
  <inkml:trace contextRef="#ctx0" brushRef="#br0" timeOffset="155862.6574">3021 13289 152,'7'-6'481,"-3"3"-30,1 3-35,1-3-44,-3 3-35,-3 0-23,2 6-47,-2 6-24,-1 7-26,-5 10-22,-3 0-10,2 3 23,-3 1-17,-3 1-19,5-5-15,-2-2-13,2 0-16,-1-4-16,5-5-12,-3-1-9,3 0-20,2-7-71,1-1-95,-2-6-83,3 1-105,0-4-105,0 0-289,6-19-734,2 5 326</inkml:trace>
  <inkml:trace contextRef="#ctx0" brushRef="#br0" timeOffset="155998.7935">3090 13212 3815,'3'-26'41,"-5"9"24,2-2 17,0 7 103,0 2-1,0 3-34,0 0-24,0 1-35,0 2-32,0-1 0,0 5-13,0 0-71,-3-7-85,3 7-81,0 0-86,0 0-70,0 0-313,6 14-713,-6-9 317</inkml:trace>
  <inkml:trace contextRef="#ctx0" brushRef="#br0" timeOffset="156173.0982">3301 13071 3316,'9'-10'164,"-2"3"17,1 2 39,-4-1 40,-1 1-12,1 1-61,-1 2-53,-3 2-24,0 0-32,4 11-10,-4 6 0,0 7-3,-5 13-2,-4 13 10,-1 1 4,-5 4-2,1-4-9,-2-1-10,1-2-5,-5-3-4,9-1-8,1-17-3,0 3 0,2 0-14,-1-6-71,2-7-93,-1-3-110,1-3-118,1-6-110,0-1-262,1-4-802,5 0 355</inkml:trace>
  <inkml:trace contextRef="#ctx0" brushRef="#br0" timeOffset="156322.1528">3135 13439 3899,'1'-6'464,"1"1"-126,-1-2-111,-1 4-28,3-1-7,-2-1-45,5-3-18,1 3-12,7-2-10,7 1-13,6-2-9,1 0-7,13-1-10,-11 2-15,-1 4-61,-3-2-67,-1 0-94,-3-1-100,-6 3-114,-1-3-116,-1 2-300,1 0-867,-3 1 384</inkml:trace>
  <inkml:trace contextRef="#ctx0" brushRef="#br0" timeOffset="156707.834">4453 13222 3661,'7'-26'143,"2"3"-77,-3 5 25,-1 1 94,-2 7-12,0 0-36,-2 2-27,-1 2-28,3 6-27,-3 0 1,-3 14-1,0 11-10,-1 5 1,-1 2-7,-3 14-1,-3 3-1,0 0-9,2 2-3,2-21-1,0 1-1,-1-1-15,1-5-59,2-7-61,0-1-60,1-4-52,0-2-52,2-3-58,2-6-51,-1-2-211,1 0-645,0 0 286</inkml:trace>
  <inkml:trace contextRef="#ctx0" brushRef="#br0" timeOffset="156888.1298">4400 13346 140,'0'-32'226,"-2"-2"13,1 1 15,0 1 22,1-2 25,0 3 24,-2 11 8,4 3 8,-1 1-1,-1 3-17,1 4-24,2 0-29,-2 3-31,4-3-24,2 2-15,4 1-23,3 1-18,7 1-18,5 4-15,3 0-12,12 4-11,-3 1-7,2-2-11,-4 4-8,-6-1-8,-5 1-37,-1-2-71,-8-1-64,-1 1-58,-5-4-48,-2 2-50,-3 1-53,-3-3-62,-3 2-301,1-3-729,-10 4 323</inkml:trace>
  <inkml:trace contextRef="#ctx0" brushRef="#br0" timeOffset="157045.5857">4498 13285 33,'-5'5'305,"2"0"10,0 1 28,7-2 21,3 0-7,0-1-27,8 1-27,7 3-24,6-4-34,3-3-16,6 2-33,-12-1-24,1-1-38,3 0-68,-6 0-63,-11 2-56,-3-1-66,-4 1-53,-2-2-41,-3 0-38,-1 6-23,-3-2-158,-6 1-468,-6 3 207</inkml:trace>
  <inkml:trace contextRef="#ctx0" brushRef="#br0" timeOffset="157214.3884">4622 13404 464,'-26'10'22,"0"1"41,2 3 8,0-3 26,3 0 36,1 1 35,6-4 13,0 2 13,4-3-18,2 2 5,1-1 7,4-2 21,2 1 16,2 2 20,2 0 4,7 0 2,4 2-19,8-1-8,5-3-16,11 0-25,3-5-11,-4 3-13,2-2-16,-11-2-17,2-1-11,-6 0-10,0-1-15,-3-2-13,0 0-45,-10 3-56,-1-2-59,0-1-60,-3 2-54,0-2-79,3-2-76,-7 1-300,3-4-705,-1 6 311</inkml:trace>
  <inkml:trace contextRef="#ctx0" brushRef="#br0" timeOffset="158466.4833">11901 15359 321,'0'-5'358,"3"0"-27,-3 1-34,0 4-25,0 0-34,3 14-2,-3 1-2,-4 11-24,-2 11-23,2-4-10,-4 16 3,1-3 0,0-13-22,0 19-9,2-16-17,1-1 12,-3-3 47,3-2-6,0 2-3,-1-3-13,1-6 4,1-4-1,-1-4-3,1 2-4,2-5-4,-1-5 3,0 0 5,0-2-2,-1 1 14,6 0 6,-3-4 14,0 1 13,0-3 7,0 0-12,0 0-13,0 0-29,-3-25-20,9 1-13,-2-7-10,3-1-13,3-20-14,0-4-12,3 4-39,4-1-46,-3 0 0,3 2 0,0-2 0,4 2 0,1 4 0,4 6 0,0 8 0,-6 5 0,11-1 0,-14 12 0,2 3 0,-6 5 0,1 3 0,0 4 0,-4 2 0,0 4 0,-3 4 0,2 5 0,-5 2 0,-3 4 0,-4 9 0,-5 3 0,-5-7 0,-6 20 0,0-18-161,0-4-20,-4-1-23,-1-1-16,2-2-17,-1 1-38,-1-5-32,4 1-20,1-5-36,3-6-32,2 3-36,4-5-25,0 1-317,2-2-836,4-2 370</inkml:trace>
  <inkml:trace contextRef="#ctx0" brushRef="#br0" timeOffset="159070.6419">12186 15591 3687,'3'-5'200,"-2"-1"-127,-1 3-29,2 1-10,-2 2 6,0-5 15,0 5-31,0 0-3,-7 10-9,2 1 13,-2 6 14,3 1 23,-1 6-18,0 3-1,1-4-12,0 3-5,4-11 4,1 3-1,2 0-12,1-1-3,5-2 5,-1-5 1,0-2-6,5-2 4,1-1 1,2-6-11,6-3 28,1-5-6,-2-2 6,0 0-3,0-7-4,-4 1 3,-1-3-2,-2-1 7,-4 4-4,1-4 10,-3 4 29,-1 2 19,-4 0 6,2 2 11,-3 3 4,3 0 1,-5 5-5,1-2-13,0 2-14,-1 2-16,0 3 0,0 0-11,-7 17-3,-3-2-9,1 10-16,-2-1 11,3 2-10,-2 0 4,2 3-6,4-2 3,0-2-11,-1-4-4,5 4 3,0-4-5,4-3-3,1 0-3,2-3 1,4-1-6,-2-1 2,5-6 0,0-2 0,3-5-2,-2-5 10,6-4-5,5-4-1,-4-2-3,2-2 2,-3-4 2,-2-3 1,3 0-2,-6-3 3,-1 0 2,-1 1-3,-3-1 4,-1 1-2,-7 6-2,1 2 5,-4-1-5,3 6 0,-3 3 6,-3-3-2,-1 4-12,1 4 2,2 1 3,-3 0-3,1 0 2,-1 4-6,4 0-3,-5 7-4,4-5 6,0 6 2,-1 4-1,4 6-1,2-1 5,1 6-12,4 1 7,2-2 2,-7 3 0,6-4-2,-7-2 2,3-1 0,-2-1 0,-1 0 0,-3-6 5,0 6 2,-2-4 2,-1-4-3,-5 5 3,2-6 6,-8 0-7,0-1 4,-2-3-5,-3-2-12,-4-1-26,2-4-31,2-3-32,2 3-47,3-4-49,0 1-53,-1-1-48,4 0-61,3 0-70,5-1-349,-2 0-838,4-3 371</inkml:trace>
  <inkml:trace contextRef="#ctx0" brushRef="#br0" timeOffset="159444.0957">13031 15479 126,'10'-13'422,"-3"0"26,-3 5 25,0-1-19,-1 3-43,0 2-45,-1 4-40,-2 0-37,0 0-23,0 19-25,-6 0-23,-1 14-22,-2-2 14,1 3-2,1 0-19,-6 11-20,5-12-13,-1 2-9,0-1-17,0-2-10,1 1 24,1-8-4,1 0-31,3-7 9,-1 0-11,-2-9-14,3 0-6,3-3 52,-1 1 11,1-4 22,0-1 4,-3 2 29,3-4-16,0 0-20,0 0-17,4-11-14,2 0-11,4-5-19,3-5-9,2-2-95,2 0-4,0-2 0,3 1 0,-1 2 0,3 7 0,-3-1 0,2 6 0,-8 2 0,3 6 0,-4-1 0,-2 4 0,1 2 0,-2 1 0,-2 6 0,0 0 0,-1 5 0,-2 2 0,-1 0 0,-3 0 0,-2 1 0,-3 7 0,0-5 0,0-2 0,-4-2 0,-1 0 0,-1-1 0,1 1 0,0-4 0,-1 0-220,4-1-141,-1-5-83,-1-3-80,3-1-70,4 0-414,2-2-1092,0 0 483</inkml:trace>
  <inkml:trace contextRef="#ctx0" brushRef="#br0" timeOffset="159949.5791">13721 15584 101,'10'-14'372,"-1"1"13,-4 4 6,2 1-19,-2 4-37,-2-2-30,2 6-46,-5 0 22,3 15 18,-2 2-7,-4 9-13,-3 8-15,1 0-16,-5 14-20,-4-3-11,4-13-22,1 3-9,-3-1-20,1-5-20,-2 0-13,3-3-18,-1 0-5,1-5-11,3-7-7,2-2-12,0-4-7,1-1-1,0-2-8,1-1-2,0-3-13,3-1-7,0 0-26,0 0-17,0 0-8,-3-13-8,6 2-1,-3 1 0,2-7 3,3-1 0,-2 2-4,0-5 6,3 4 7,-2-8 0,3 2 6,-4-2 17,2 0 12,1-3 13,0 4 7,-2 6 13,0 1 12,0-2 16,1 4-2,-1-1 5,1 5-16,0 0-1,0 2-1,-1-2-1,6-1-19,2 4-4,2 0-3,6-2-6,1 0-4,1 2-11,3 2 5,2 1-17,1-1 13,3 2 2,0 2-9,-5-3-7,-1 5-34,-4-5-47,-7 4-48,0 4-47,-2-5-56,-7 1-45,-1 0-53,-4 1-61,0 0-80,-1 7-79,1-7-283,-20 6-885,6-1 392</inkml:trace>
  <inkml:trace contextRef="#ctx0" brushRef="#br0" timeOffset="160114.5562">13724 15775 413,'-7'6'467,"3"0"-58,1-1-7,2-2 3,2 1-7,2 1-15,4 0-32,5 1-32,6-2-31,4 0-30,5 1-27,-2-2-25,2 2-41,-3-4-86,-2 2-55,-5-2-82,-3 1-75,-3-1-65,-6-1-61,1-1-83,-6 1-293,0 0-688,0 0 305</inkml:trace>
  <inkml:trace contextRef="#ctx0" brushRef="#br0" timeOffset="160264.3573">13581 15990 332,'-12'8'350,"4"5"15,4-7 44,4 3 24,2 1-1,5 2-28,8-4-21,10 6-31,13-6-25,5 4-30,1-9-30,0 2-23,-7-5-26,1 0-33,-10 0-59,-4-3-77,-2 3-88,-1-5-77,-8 2-82,-2-4-92,-2 0-110,-6 2-289,0 2-745,-3-4 329</inkml:trace>
  <inkml:trace contextRef="#ctx0" brushRef="#br0" timeOffset="161200.7907">10390 13234 152,'2'-7'365,"-1"-4"-22,-1 3-35,0 3-29,0 1-32,0 4-18,0 0-23,-1 19 1,-1 6-23,-2 4-10,-3 1-12,0 6-6,0-3-12,-3 1-17,0 1-9,0-2-13,3-6-12,-3 3-7,3-6-10,-1-7-5,2 1-4,1-7-12,2 0 1,-1-4-36,2-2-61,1-2-46,-3-2-48,4-1-28,-3-8-1,-2-2 10,5-2 11,-1-5 18,-1-1 26,2-10 34,0 2 30,-1 1 32,1-1 37,1-3 32,-2 2 26,1-2 27,1 3 14,-1 1 25,2-1 15,-1 8 27,-1 2 15,5 0 6,-4 1-2,2 2-18,0 4-16,0-1-19,4 3-20,1-2-11,3 1-14,1-1-14,3 6-8,6-4-12,3 4-6,0 6-6,3-6-10,0 1-8,-1 0-3,-2 2-6,2 0-8,-2 2-5,-2-4-9,1 1-32,-11 1-45,-3 1-46,1-1-53,-5 0-31,0-1-35,-5 1-32,5 3-50,-6 1-68,1-4-56,-11 7-269,6-2-746,-5 1 330</inkml:trace>
  <inkml:trace contextRef="#ctx0" brushRef="#br0" timeOffset="161357.8632">10466 13319 242,'-10'10'260,"3"-6"17,2 3-13,1-4-11,-1 0-24,2 1-18,2 0-26,1 0 18,3 3 17,5-5-3,4 2-28,3 4-11,1-5-19,6-1-10,-1 1-27,0-3-56,-5 2-55,-2-2-60,2 0-52,-7 2-54,-2-4-26,0 4-22,-5 2-46,-2-4-168,0 0-450,-11 6 199</inkml:trace>
  <inkml:trace contextRef="#ctx0" brushRef="#br0" timeOffset="161514.6227">10366 13488 105,'-14'5'195,"0"2"24,4 0 14,3-3 7,-1 3-5,4 0 16,2 0 14,4-2 30,0 7 9,7-6-11,2 5-12,7-1-19,6-1-24,2-1-21,5-4-26,8 3-14,2-7-20,-13-2-47,11 0-83,-12-4-108,0 2-89,-5-2-100,1-1-92,-5-2-207,-2 4-617,-2-4 274</inkml:trace>
  <inkml:trace contextRef="#ctx0" brushRef="#br0" timeOffset="162610.7391">16551 13678 420,'6'-18'447,"-5"2"23,2 6-11,-2-1-34,-1 5-43,0-2-45,2 4-34,-2 4-35,0 0-25,-6 13-22,-3 10-21,-6 8-15,-2 15-23,-1 4-18,0 0-12,-1 3-13,4-3-35,-2-3-5,3-6-11,3-11-7,-1-2-6,4-2-7,-1-4-4,3-7-4,4-3 1,-4-4-8,6-1 21,-4-2 25,1 1 25,3-3 32,0 1 18,0-4-1,0 0-15,3-12-20,4-1 0,0-5 4,3-6-10,1-5-17,1 0 5,-1-3-4,0-2 6,6-7-10,-4 9 4,5-11-19,3 3 14,-7 15-13,0-2 5,-1 3-4,-1 2-8,0 8-8,-1-1-5,-5 4-1,0 4-13,-1 1 1,2 1-10,-3 5-7,5 0-8,-1 7 3,0 6-23,4 11 0,-1 3 0,1 4 0,0 16 0,-2-14 0,4 13 0,-10-10 0,6 10 0,-3-12 0,-4-3 0,0-2 0,1 0 0,-2-4-62,-2-6-110,0-4-55,-1-4-54,-1 1-64,-1-4-75,0-1-82,0-4-61,-1-2-374,-2-2-1015,-1-4 450</inkml:trace>
  <inkml:trace contextRef="#ctx0" brushRef="#br0" timeOffset="162782.6245">16544 14054 34,'-10'-4'301,"3"0"-14,0-2 19,4 4 10,-2 1-14,0-2-19,5 3-28,-1-1-31,1 1-3,0 0 20,21-3-12,0 6-29,6-6-13,13 2-10,2 1-26,0-1-13,2-1-54,-2-3-95,-14 0-85,10-5-101,-7 3-86,-6 0-276,1-1-604,-1 1 267</inkml:trace>
  <inkml:trace contextRef="#ctx0" brushRef="#br0" timeOffset="163366.5037">17347 13777 344,'1'-4'403,"-1"-1"1,0 1-41,3 1-23,-3 3-33,0 0-36,0 0-29,-3 12-22,-1 5-21,-2 0-26,2 9-10,-2 2-8,-4 0-14,1 2 42,0 1 4,-2-2-18,1-1-18,2 2-16,2-3-10,-4-3-13,5-5-8,-4-3-11,4-2-11,-1 0-8,1-3-7,2-3-3,0-3-11,1-1 0,0 1 1,0-1-9,2 1-7,-1-3 2,1-2 35,0 0-1,0 0-11,0 0-4,1-12-10,1-1-4,3 2 8,-1-6 6,2 0 1,-3-3 2,5-4 11,-1-2 3,0 0-12,2 1 8,-1-4 3,4-2-7,-3 8-4,4-2-2,-2-3-3,3 1-14,2 2 5,-1 3-6,2 0-13,3 1 3,1 3 0,3 1-8,-1 1-4,2 3-2,0 1-2,-1 9-6,-1-2 1,-2 3-3,-7 4-3,-1 3-2,-5-2-2,0 5 0,-3 3 2,-1 4-7,-4 1 4,-3 5 0,-3 2-5,-7 4-9,-6-3-19,0-3-14,-5 2-5,-2-4-2,-5 3 6,4-10 6,4-2 7,0-1 0,4-2 6,4 0 3,5-2 2,2-3 3,2-1-1,2 2-7,-2-3-1,6 0 4,0 0 3,0 0 2,17 0 0,-3-1 2,9 1 3,-2 2 3,0 2-1,3 0 2,-3 1-2,3 4 3,-3 1-1,-5-3 2,-1 3 0,-3 0 2,-3 2 1,-2 2 3,-1-6 4,-4 3 2,-4 0 4,-4 3 0,-3 0 0,-7 1-5,-5-1 3,-3-3-2,-3 0 1,3-3 3,-4-2-3,0-2-1,3-4 1,1-3-31,1 2-19,1-5-33,2-1-40,7-1-38,1-2-44,1-2-35,3 3-40,1-1-28,3-2-51,3 2-43,2-3-322,0 2-780,5-4 346</inkml:trace>
  <inkml:trace contextRef="#ctx0" brushRef="#br0" timeOffset="164230.4682">18002 13833 219,'2'-10'376,"0"2"-23,2 4-35,-4 1-40,2 2-31,-2 1-20,0 11-21,0 8-18,-2 5-17,-2 5-15,0 3-28,-2 1-16,2-1-11,-2 2-10,2-4-7,-2 0 0,2-3-19,-3-3-1,4-7-5,2-7-10,-2 1 1,2-2-5,-2-1 82,3-3 22,-1-2 44,1 2 36,-4-3 13,4-2-1,0 0-27,0 0-18,2-14-22,-2 1-18,3 1-16,-2-9-15,4-4-11,-3-1-15,4-1-2,0-2-11,-1-5-15,5 2-1,0-11-8,3 7-8,-2 4-4,6 3-8,-2 3-2,7 2-9,-3 4 0,4 0-8,-1 4-5,5 7-1,-3 3 1,0 2-5,-3 8-9,1-3-49,-6 4-59,-2 2-53,1 2-58,-6 3-52,-2-3-45,0 6-62,-4-2-73,-3 6-366,-3-2-881,-4 0 390</inkml:trace>
  <inkml:trace contextRef="#ctx0" brushRef="#br0" timeOffset="164392.7367">18048 14018 11,'-4'3'259,"3"-2"-6,-2 3 3,3-1 15,0 2 6,4 0-2,3-2-21,3 2-17,4 3-30,7-6-17,3 3-16,0-1-23,0-2-10,0-1-27,-3 2-61,0-3-57,-6 2-63,1-2-70,5-3-69,-3 0-56,-6 1-147,6-2-441,-4-1 196</inkml:trace>
  <inkml:trace contextRef="#ctx0" brushRef="#br0" timeOffset="164687.9963">18708 13821 364,'-2'-13'378,"2"4"2,-1 1-15,2 2-36,-1 0-28,-1 0-20,1 1-7,-2 1-32,2 4-23,0-5-22,0 5-22,0 0-15,0 0-17,0 0-12,-4 17 15,1-2-7,-1 12-12,0-1-1,-2 3 4,-1 7 1,-3 8-10,3-10-16,-4 12-10,8-12-8,-4 0-12,2-3-10,0-1-3,-2 1 0,2-2-9,0-10-5,1-2-3,2 2-2,0-7-9,-1-1-8,3-2-5,-1 0 5,-1-3-11,2-2-60,0-4-65,0 0-77,0 0-71,0 0-74,6-12-68,-3 4-332,2-3-792,2-2 350</inkml:trace>
  <inkml:trace contextRef="#ctx0" brushRef="#br0" timeOffset="165061.108">18678 14129 228,'0'-6'295,"0"2"10,3 0 19,-3 0 12,0 4-14,1-4-43,2 0-13,-3 1-30,6-1-30,2 2-7,2 1-13,6-1-32,5 1-22,1 1-5,2-1-11,0 3-9,3-2-11,-5-1-16,1 2-8,-2-1 1,-7 2-8,-1-4-3,-5 2-7,2 0-4,-2-1 6,-5-1-4,4-3-2,-4-1-8,4-2 3,-4 1-11,0-5-4,1 0 10,-4-1-15,4 1 2,-2-4 9,-1 6 16,3-2 8,-4 2 13,2-2 11,-1 2 11,-1 3 8,2 2 5,-1 0-11,-1 3-4,0-3-15,0 0-7,0 5-12,0 0-10,0-5-6,0 5-2,0 0-8,0 18 2,-3-5-2,0 5-6,-4 8 0,0 6 0,0-1-6,0 1-5,0-1 1,4-4-2,-4 4-3,-4-6 0,5 3-9,-1-5 9,0 3-5,2-7 1,0-4-3,1 1 3,0-6-4,1 0-7,0-3-50,1-2-38,-1 1-42,1-2-52,0 0-50,2-1-58,0-3-62,0 0-45,0 0-359,0 0-820,0 0 363</inkml:trace>
  <inkml:trace contextRef="#ctx0" brushRef="#br0" timeOffset="165473.4873">19523 14021 164,'2'-5'379,"0"-3"-25,1 4-21,1-4-20,-3 2-20,1 0-15,-2 0-20,0 1-15,0 1-24,0 0-15,-1-1-24,1 5-17,-7-2-31,0 2 3,-3 4-22,-6 5-13,-5 3-5,-3 4-9,2 3-9,-1 2-9,3 2-9,1 1-6,-8 10-11,10-8 12,6-2-17,-2 1-3,6-2-7,3-3-5,1-1-4,3-1-4,4 1 5,1-2-5,4-2 0,0 0-6,2-1 2,5-7-30,-2 2-47,5-1-38,3-3-46,-7-3-53,6-2-46,0-3-46,2-1-36,-1 1-200,-1-2-575,2-2 255</inkml:trace>
  <inkml:trace contextRef="#ctx0" brushRef="#br0" timeOffset="165882.572">19934 14026 377,'5'-17'442,"0"5"9,-2 2-13,1 1-37,-1 3-44,-3 2-45,4-1-29,-4 5-30,0 0-20,0 14-21,0 3-26,-4 10-12,-2 2-16,2 0-17,-6 0-14,1 2-15,0-2-8,-1 0-11,-2-4-12,3 0-20,1-9-60,2-1-70,2-6-66,0 1-62,-1 0-63,1-5-64,0-1-59,-2-2-223,2-2-655,4 0 291</inkml:trace>
  <inkml:trace contextRef="#ctx0" brushRef="#br0" timeOffset="166157.8962">19887 14062 218,'2'-20'295,"1"2"15,0 2 9,0 4 8,0-5-3,2 6-13,-1-2-7,-1 1-25,2 3-16,0 1-21,2-1-30,1 1-22,-2 4-11,8 3-19,6 3-19,3 6-19,-1 1-10,4 7-5,10 7-9,-2 5-8,-3 3-13,-10-6 1,-1 0-16,-3 5-1,-3-3-7,-6 1 0,0 1 1,-5-2-7,-6-8-6,-7 5-8,-2-1 16,-6-6-18,-5 0 3,-5-1-4,-9-1 0,9-4-4,-11-3-7,10-2 3,-1-2 1,0-3 0,3-1-8,1 0-3,0 3-30,5-3-46,-3-2-43,11 0-55,2 1-31,1-1-44,3 2-52,3-1-52,-2-1-343,6 2-737,3-7 326</inkml:trace>
  <inkml:trace contextRef="#ctx0" brushRef="#br0" timeOffset="166851.3273">20764 13994 304,'7'-10'345,"0"3"-12,0-1-16,-4 1-14,1 0-18,-1 3-13,-3-4-17,0 3-29,0 0-21,0-1-21,-2 3-20,-6-2-24,-2 5-9,-4 7-19,-10 3 6,-4 2-19,3 5-15,-9 9-11,-2 4-3,4 1-9,1 5-9,6-4-7,5-6 6,3-2-14,2 1-10,2 2 2,6-1-2,4-1-10,-1 2 4,7-2-16,1-7 6,6 5 3,1-7 4,2-3-8,5 2-2,3-5 10,3 2 3,-4-8-13,1-3 2,1-4-2,-6 2-2,-3-3 26,-5 0-13,2 1-8,-3-5-3,-1-1 12,-2-3-9,-4 2-16,0-6 7,-6 0 12,-2 0-5,-2 1 3,-4-3-7,-3 2 3,7 3-7,-4 2 4,0 1-2,4 2 0,-2 3 2,3-1-3,1 2-11,3 0 5,4 3-12,1 1 3,-2-5 4,2 5 5,9-2-4,5 1-9,3-1 23,4-3-4,6 5 18,-2 0 11,2 5 3,-3-5 0,0 4-1,-1 2 4,-4 0 8,-4 0-13,-3 2 1,-1 5 2,-5-2 11,-2 5-7,-4 0-6,0 4 5,-4 3-3,-6 3-2,2 0-6,-3-1-1,2-1 1,-1 0-6,0-1 2,-1 0-6,0-2-1,2-5-4,3 0 7,-4-2-56,5-6-72,1 0-68,1 2-57,-2-5-77,3-1-40,1 1-46,2 0-228,1-2-677,3-3 301</inkml:trace>
  <inkml:trace contextRef="#ctx0" brushRef="#br0" timeOffset="167370.8478">21202 14223 3117,'0'-16'76,"-3"-2"-15,0 7-26,-1-4 130,1 3 49,0 7 27,2-1-49,0 3-39,-1-1-42,2 0-9,0 4-10,2-7-12,2 5 0,4 1 4,9 0 10,7 1 5,7-3 2,9 3-7,0-2-12,0 2 5,-2 4-4,-11-4 3,-2 0-5,-1 1-5,-7-1 2,-3-1 18,-5-1 19,0 2 18,-6 0 4,0-2-5,-3 2-2,8-1-17,-5-1-18,-3 2-5,0 0-8,0 0-12,0 0 1,0 0-15,-14 3-11,7 2-5,-3 2-5,-2 5-3,-1-2-2,-3 7-4,2 6 5,-1-1-10,1 0-2,0-1-6,-2 2 2,2 1 2,1-3 0,2 4-4,1-3-11,0-5 9,1 4 1,1-6-6,0 2-3,1-2-6,3-4 12,-2 4-12,2-9 3,1 0 5,0-1 4,-1 1-10,3 2 4,-1-3-36,-2-2-26,-2-3-31,1 0-14,-2-3 11,-3 1 10,-3-1 3,2-1 9,-6 0 4,-5-5 7,7 5 7,1-1 4,1 2 6,1 1 2,2 0 6,3 0 4,1-1-4,4 2-1,2 1-4,-6-2 3,6 2 12,0 0-4,0 0 4,11 8 1,3-5 8,3 1-3,7 0 6,1-3 0,2 2 2,1 1 3,2 1-1,-3-4-1,0 0 2,-1-1-20,1 0-40,-6-2-28,2-3-55,-2 3-30,-7 0-37,2-1-44,-6-1-56,6 0-76,-2 0-344,-1 1-799,8-1 354</inkml:trace>
  <inkml:trace contextRef="#ctx0" brushRef="#br0" timeOffset="167766.2089">22175 14192 3829,'-2'-30'-3,"0"-2"-3,-1 7 13,3 11 21,-2 3 75,0 3 0,2-2-42,-2 4-2,1 6-17,1 0-14,0 18-1,-5 10 10,-1 4 31,-5 17 3,-3-2-5,1 5 17,-1-4 5,-3-2-11,2 3-8,0-8-5,1 2-8,1-11-3,3-3 0,1-2 0,-1-1 45,3-8-5,1-4-3,2-5-5,0 2 7,3-7 44,-1 2 32,-1-2 34,1-4-8,2 0-11,-2-13-24,5 5-1,-2-5-11,2-4-1,0-9 1,4 1-23,1 0-1,2-3-7,0-1-13,1 2 0,2-2-18,1-1-7,3 0-8,7-9 5,1 3-20,-6 9-10,2 1-45,8-2 0,-5 9 0,-3 2 0,6 4 0,-3 0 0,-1 6 0,0 4 0,0 3 0,-6 2 0,-3 3 0,0-3 0,0 6-6,-5-2-179,-1 1-58,-4 3-47,-1-2-64,0 2-80,-4 0-94,-2 1-498,-3 0-1110,-8-2 491</inkml:trace>
  <inkml:trace contextRef="#ctx0" brushRef="#br0" timeOffset="167932.3125">22047 14483 28,'-3'5'529,"-4"-2"-45,7 1-12,0-2 8,3 3-18,4 0-42,7 0-42,2-5-36,9 9-35,2-4-28,12 5-31,-1-1-23,-11-3-30,1-2-22,-1-2-71,-2 2-63,-5-2-63,-4-1-81,-7-1-70,1 0-51,-7 0-67,1 1-75,-4-1-294,0 0-718,0 0 318</inkml:trace>
  <inkml:trace contextRef="#ctx0" brushRef="#br0" timeOffset="168086.6902">21993 14689 222,'-12'9'258,"8"0"49,-2 1 55,6-5 30,0 2 13,3 1-29,8 4-32,10-3-40,3 3-21,3-3-32,18-1-22,-3-5-23,-2 4-25,-11-4-35,2 0-79,-4 1-77,0-3-98,-3 0-98,-2-3-109,-9 0-301,0-2-667,-6 3 295</inkml:trace>
  <inkml:trace contextRef="#ctx0" brushRef="#br0" timeOffset="170718.5705">9145 13427 198,'-15'3'262,"-1"-3"-11,5 3-16,2-2-9,2 0-11,0 1-12,4-1-18,-2 0-20,5-1-16,-2 4 0,2-4 28,13 4-16,1-1-14,12-1-11,2 2-18,11 2-18,2 3 5,4-4-15,-1 0-12,2 2-7,0-2-4,3 3-10,-4-2-3,1-3-4,-1 4-12,0-3-6,-2-2 1,-14 2 0,-1-1-6,-2-1-4,-2-2-2,-3 0 1,0-2-9,-6 0 7,-2 1-2,-5-1 3,2-1-1,-3-1-2,-1 2 0,1-3-2,-3 2-2,-1 0-5,-1-3 3,-2 0 0,0 2-4,-3-8-9,-2 3-1,-3-3-2,-2 0-1,2 1 6,-4-1 10,1 0-12,4 4-4,-3 2 9,2-2-5,2 3 4,1-2-6,2 4-2,-2-1-2,4 2-6,1 2 3,0 0 2,0 0 1,0 0-2,0 0 6,20 9 4,-9 0-2,0 6 2,-2-1 5,-1 3 1,1 8-8,-4-6 8,-2 6-6,-1-6 11,-2 0-9,-3 8 0,0-2-2,-4-7 10,-2-1-29,2-2-36,-5-3-36,-5 5-39,0-2-51,0-4-51,-4-4-48,-4-2-235,1 1-556,1-9 245</inkml:trace>
  <inkml:trace contextRef="#ctx0" brushRef="#br0" timeOffset="171032.5323">8479 12833 324,'0'-11'340,"0"2"-2,-2 1-24,1 3-26,0-2-39,1 3-26,0 4-22,0 0-21,0 0-13,-10 21-18,1 3-17,-2 6-8,0 2-5,-4 15-25,-3 2 0,4-5-15,2 2-3,0-3-15,5-12-3,2-1-8,-1 0-5,2-1-5,2-3-4,2-8-3,2 2-7,1-3-8,-1 0-5,4-3-39,1-4-38,2-2-35,-1-1-32,6-5-21,0-2-29,2 0-6,6-4-17,-5-5-15,-1 3-14,-2-6-164,-3 2-428,-1-4 190</inkml:trace>
  <inkml:trace contextRef="#ctx0" brushRef="#br0" timeOffset="171871.2794">8170 13066 82,'17'-8'246,"-3"4"-11,12 1-15,3-2 0,14-2-17,1 0-16,3 4 2,-1 3-9,1 3-12,-5 2-20,-4 4-12,-14 0-13,-5 3-12,-1 4-11,-5 2-5,-8-1-7,1 3-9,-6-1-1,-2 7-6,0-1 4,-4 1 9,-1-1-15,3-8-9,-2 0-8,3-1-5,2-3-7,-3-3-9,2 1-3,4-3-1,-1-1 0,2 0 6,1-4-3,2 1 7,4-1 1,-2-6 12,2 1-19,4-8 2,-1 3-9,-1-3 0,0-1 2,-1 0 6,-3-3-2,-1 0 8,-2-4-8,-4-1 4,-4-5-3,-1-3 0,-3 0-4,-8 3-6,-3 0-3,2 3-2,-4 1-5,-3 6 8,-2-1-10,1 4-3,2 8 4,-1 1-5,9 1 1,0 1-6,4 3-8,3-1-1,3 3 6,4-3-9,1 8 5,5-4 4,5 5 1,9-4-1,2 4-1,5-3 6,3-2-6,10-2-3,1-4 2,-1-2 11,-1-6-7,1-7 0,-1 5 4,-14-3 1,-1-2 6,0 4 22,-4-4 21,0-3 30,-5 0 10,-1 0 10,-2-6 5,-3 2 0,-2-3 7,-2 0-6,-1 5 0,-3 3 3,1-3 1,-2 4-6,-2 6-1,1-2-5,1 3-11,-3 1-8,2 6-13,0-3-8,1 5-13,-10 7-3,4 8-5,-4 9-7,0 8-1,0 16-2,1 9-7,3-2-2,-3 2 1,2 31-3,0-30-5,2 1-1,-4 0 0,-1-3 0,2 4-5,-5-4 4,3 3 2,-2-7-3,3-6-1,-1 6-8,6-5 3,-7-3 3,2-13 0,4-3 0,-1-5 1,2-1-5,0-8-2,1-2 2,0-2-3,-1-2 6,1-3-1,3-3 4,-1 4-3,1-3 2,0-3-3,0 0 2,-2-15 5,2 4-1,0-7-4,2-6 3,2-9 8,0 0 14,-1-12-3,-3-3-1,4-1-1,0-1-1,-1 4 7,1-3 11,1 4 3,2-4-2,-2 13 4,8-10-4,0 2-7,-1 13-4,11-15 1,-1 8-3,8 3-5,1 6-13,3 4 8,-8 15-6,12-6-10,-9 8 8,-1 2-5,1 7-1,-2 6-1,-3-1-3,-3 10-4,-4 0 1,-3 3-7,-5 3 16,-5-3-6,-4 1 6,-4 0 1,-7 7 4,-4-2-9,-4 0 1,-5-6-2,-9 5-1,0-3 6,5-10-5,1-1-38,1-4-20,2-1-28,-2-5-31,6 0-37,3-2-38,3-1-52,0-1-46,3-5-42,2 4-40,3-3-44,1-1-48,2 1-339,0 1-860,3 1 381</inkml:trace>
  <inkml:trace contextRef="#ctx0" brushRef="#br0" timeOffset="186267.2918">11993 16761 145,'12'-22'318,"-7"5"4,2 0-9,-2 2-6,1 0-6,-3 3 10,0 4-15,1-1-14,-2 4-26,-2 1-38,1-1-11,-1 5-26,0 0-25,0 0-20,-7 29-15,1-13-2,-1 3-14,-1 6-17,-2 7-7,0-4-17,-1 2-2,1-1-1,0-1-3,0 5-8,-1-10-4,4 4-9,-1-10 7,1-1-8,4-6-12,-2 0 0,1-2-1,0 1-9,2-3 9,1-2 5,-2 1 48,1-2 31,-1-1 31,3 2 19,0-4-7,-5 0-4,5 0-16,0 0-9,3-19-16,2 2-8,1-8-9,2-6-11,0-4-1,6-12-18,0 0 0,3 2-3,1-6-3,2 3-12,1-1 8,6 4-16,-2 5-2,-1 2-2,-3 16-5,2 1 5,1 4-5,-2 5-7,2 4-5,0 3-5,-2 6 0,-7 3 0,1 4-1,-2 1-3,-5 3 3,-3 2-1,1 3-4,-7 3 0,-3-2-6,-7 7-15,-4 5-15,-6-5-26,-13 6-21,0 0-15,-5-4-28,-1-3-28,1-2-9,0 4-20,6-2-20,6-11-5,5 0-12,4 2-15,4-5-36,4 3-30,4-5-33,4-2-15,2 1-22,5 0-203,2-1-620,16-4 275</inkml:trace>
  <inkml:trace contextRef="#ctx0" brushRef="#br0" timeOffset="187006.9603">12449 16829 99,'3'-6'286,"0"1"-7,-2-1 0,-2 0-13,-2 0-20,-1 0-23,-4 3-16,1 3-31,-5 0-22,1 5-9,-4 3-17,2 1-9,-4 6-6,2 2-10,3 4-11,4-9 4,1 5-22,1-1-11,2 0 0,2 2-9,2-5-6,5 2-1,0-1 8,5-2 10,0-4-5,4 3 6,0-8-1,3-3-10,3-3 10,2-3-4,-3-2 16,0-5-5,-3 1 1,-5 1-1,3-12 2,-2 1-1,0 0-5,-6-2 1,-2 4 6,-3 1-18,-1 1-3,-2-2 2,-3 3-11,0 6-5,-2 1-5,-3 0-16,-1 2 10,-2 3-9,-2 4 1,0 2-2,3 3-6,-2 4-5,5-2-5,1 2-3,1 6 5,2-4-6,5 0 4,5 2-5,-1-3-1,6 3 6,2-2-8,7 4 4,0-4 3,4-7-1,2-3-8,2-3 8,0 3 1,3-12 0,-1 3-1,8-1 10,1-9-13,-13 4 6,0-2 3,0-5 3,-2 3 19,-3-5 15,-2-3 6,2 1 15,-8-3 3,-1-2 16,0-1 11,0 7 6,-7 0 8,1 9-3,-3 6-5,0 0-8,-1 3-16,1 3-8,-2 4-10,0 0-3,-7 12-13,-2 14 3,-6 5-4,-1 14-9,2 8-1,-7-2-4,5 4-2,-9 23-8,12-23 5,-4-4-2,3 2-7,0 0 5,0 2-3,2-5 0,2-6-2,-2 3 11,3-15 60,3-3-7,-1 0-5,0-5-3,3-6-16,1 0-3,0-8 2,2-2 21,-3-4 45,3 3 41,1-2 29,-1-2 15,1-3-23,0 0-7,0 0-125,-1-19-49,2 2 0,0-9 0,4-5 0,1 0 0,4-12 0,5-3 0,-1 2 0,0-4 0,3 2 0,5 1 0,2 5 0,-6 11 0,9-6 0,1 3 0,-4 13 0,2 1 0,-2 8 0,0-1 0,-1 2 0,-3 7 0,-5 2 0,-3 3 0,-3 1 0,-3 5 0,0 0 0,-2 6 0,-5-4 0,-3 6 0,-8 4 0,-5-1 0,-1 0 0,-2 2 0,-5-7 0,-2 1 0,-11 2-56,9-7-86,1 1-14,2-5 0,2-2-10,-2 0-4,-1-5-8,13-2-11,0 2-1,5-2-29,4 2-58,3-5-38,2 0-35,7-2-51,4-3-44,11 2-353,-1-2-863,5 1 383</inkml:trace>
  <inkml:trace contextRef="#ctx0" brushRef="#br0" timeOffset="187408.1461">13432 16796 322,'10'-15'387,"0"-1"19,-3 1 14,-1 4 4,0 0-1,-5 2-26,3 4-36,-2 0-42,-1 1-36,1 3-28,-2 1-26,0 0-24,-9 22-21,2 2-21,-4-1-17,-2 4-11,-1 3-8,1 0-20,-8 13-12,4-19-7,3 3-4,-3-6-16,3 1-3,-1-1-10,3-1-6,4-8-3,2 0-4,2-2-6,1-5-4,-1 0 6,1 0-4,3-1-2,-3-1 40,3-3 2,0 0-6,0 0-4,0 0-5,6-20-9,-2 6-7,2-2 11,1-9-16,5 5-5,1-6 0,-1-2-3,0 0 2,1-3-7,1-1 6,4-10 3,-4 13 12,-1-1 6,-3 5 2,5 2-4,-5 8 16,0-2-22,0 2 1,-1 2 0,-2 5-4,1 0-6,2 2-6,-3 0 0,3 1 3,2-1-20,3 3 4,-1 0 2,0 1 2,4-1 5,2 3-16,2 3-2,-2-2 4,-4 3-4,6-1 1,-6 3-21,-2-1-60,-2 1-47,-2-5-59,-1 4-48,-1-3-46,-1 5-46,-3-4-29,-1 1-35,-1 2-35,-4-2-50,-1 2-312,-1-1-844,-3-1 373</inkml:trace>
  <inkml:trace contextRef="#ctx0" brushRef="#br0" timeOffset="187569.185">13669 16718 366,'-14'4'40,"0"3"38,1 2 29,-1-6 22,7 0 17,0 1 7,2 0-5,0-1-3,1 0 23,1 0 26,1 2 7,4 1 2,-2-4-6,7 5-17,0-4-21,3 2-15,6-4-4,1 0-22,5-1-20,-3 3-50,-4-2-47,1 0-41,-7 1-42,1-1-44,1 0-47,-5 2-27,-2-2-25,2 3-162,-6-4-418,0 0 186</inkml:trace>
  <inkml:trace contextRef="#ctx0" brushRef="#br0" timeOffset="187733.8177">13387 17048 53,'-3'9'291,"1"-1"7,5 1-4,1-4-4,3 2-21,7-2-19,8-2-22,3-2-20,1-2-21,4-2-26,0 1-12,-4-4-20,2 0-46,-1-1-44,-3-1-47,-8 3-30,1 1-40,-6-1-46,1-3-66,-3 8-226,-2-4-450,-3 1 200</inkml:trace>
  <inkml:trace contextRef="#ctx0" brushRef="#br0" timeOffset="188523.1339">11880 17480 180,'5'-11'294,"-4"1"-12,5 0-23,-3 1-19,-1 6-13,0-6-8,0 4-9,1 2-1,0-2 1,-3 5-1,3-4 3,-3 4-7,1-5 2,-1 2-2,0 3-3,0 0-10,0 0-1,0-7 0,0 7-8,0 0-14,0-2-11,0 2-11,0 0-8,0 0-11,0 0-13,5-3-19,-5 3-6,0 0-9,0 0-10,0 0-7,0 0-8,0 0-3,0 0-7,0 0-3,0 0-15,0 0 0,0 0 4,0 0-4,0 0-9,0 0 2,0 0 1,0 0-3,0 0-5,-5-4-3,5 4-20,0 0-32,0 0-30,0 0-47,0 0-40,0 0-69,0 0-44,0 0-56,0 0-47,0 0-58,0 0-232,0 0-717,0 0 318</inkml:trace>
  <inkml:trace contextRef="#ctx0" brushRef="#br0" timeOffset="189561.1034">9932 15523 260,'0'-31'348,"-1"9"-3,1 7-31,-1 4-26,1 4-32,0 0-27,-3 7-23,3 0-19,-7 25-20,0 11-17,-5 16-4,1 8-26,-7 23-5,4 1-20,1-30-7,-2 26-15,3-22-4,0 0-3,-2-3-4,1 1-1,0 1 0,-1-3 6,0 2-3,4-23-7,0 12 2,2-14-15,-2 0-7,3-2 3,-1-5-1,3-7 4,0 1-7,0-6 1,2-1-12,1-4-2,-1-1 39,3 0 15,-1-2-2,-2 0 1,3-1 10,0-3-10,0 7-2,0-7-2,0 5-2,0-5 1,4 2 6,4-2 0,4 0-1,6-7-6,5 0-4,2 1-11,14-1-3,4 2-7,0 4 0,5-3-4,-2 4-9,24 0 0,-24 4-3,25 2-4,-22 0 1,18 3-3,-21-11-2,3 13-5,-1-2-6,-3 7 6,1-11-2,-3-2-8,-5 1 8,-10 0-5,1-1 2,-8-1-2,6-1-4,-7-1 2,-5 3 0,-2-5-1,-3 4 5,-2-2-5,-1 1 16,-1-1 3,1 0 9,-1 0 4,-2 0-5,-4 0 0,8-3-6,-3 3 0,-2-1-7,1-2 5,1 3-2,0-2-2,0 1 0,-2-1-5,1-3 2,0 4-4,1-3 3,-2 1 17,1 2 11,-3-2 2,3-1 2,-2-1-1,-1 0 2,2-3-2,-3 2-8,1-6-4,1-5-10,-1-1 4,-2-8-3,1-4-9,-2-1 3,1-15 5,-3 0-9,2-1-8,-2-9 3,1-1 0,3-5-4,-4-19-1,3 21 0,-1-23 1,-1 25-5,3-28 6,-2 27-4,0-23-7,-1 29 1,5-1 4,-4-1 0,4 2 0,-1 19 0,1-12-8,0 15 5,-2 5 2,0 8-3,3 1 0,-3 5 11,0 4-12,0 4-4,2-3-23,-1 2-31,-1 5-51,-1-6-19,1 6-30,0 0-26,0 0-28,0 0-42,-5 23-23,3-3-28,-7 6-29,-1 3-34,1 6-25,-7 12-303,-2 0-755,-6-3 334</inkml:trace>
  <inkml:trace contextRef="#ctx0" brushRef="#br0" timeOffset="190011.2762">10097 16063 1902,'4'-15'117,"1"0"-41,0 4-14,0 1-14,-3 1 13,1 4 3,-3-2-15,2 2-3,-2 5-15,0 0-2,0 0-6,0 12 3,-5-2-1,-4 14 0,0-1-2,-3 7 2,0 0 23,-2-1 4,1-1-5,2-1 0,1-6-7,0 7 2,3-12 23,3-7 2,0 1 12,1-2 17,3-1 13,-3-3 31,2 0 15,0 0 17,1-4 12,0 0-1,0 0-13,5-12-14,1 0-8,2-5-12,2 0-5,1-9-17,2-2-3,4-4-3,-9 2-7,12-8-2,-4 8-1,-2 0-11,7-8-2,-6 9-7,2 3-10,0 1-2,-3 5-9,3 3-7,-9 3-6,2 7-5,-1 3-8,1 4 0,2 8-2,4 7-1,-1 7-1,1 5 5,-5 3-11,0 0-2,1 17 1,-3 1-3,-3 3-3,1-5 0,-4-15-5,-2 4 2,1-5-7,-1-5-31,-2-6-42,-2 3-55,0-5-49,-4-3-58,3-2-46,-3-4-56,0-1-61,-4-5-47,2-1-283,-1-1-784,0-8 347</inkml:trace>
  <inkml:trace contextRef="#ctx0" brushRef="#br0" timeOffset="190194.8783">10144 16136 121,'-12'-9'198,"1"3"8,1 1 3,2 4-11,4-2-10,-2 0-22,5 1 6,1 2 22,0 0 6,0 0 7,35 12-25,-8-5-16,12-4-21,5-3-9,4-6-9,-2 3-40,-4-1-51,-14 1-57,1-3-54,-7 5-57,1-3-70,-9 0-216,-6 1-454,-4 0 201</inkml:trace>
  <inkml:trace contextRef="#ctx0" brushRef="#br0" timeOffset="190944.261">9410 16254 256,'-15'-2'294,"7"1"-13,1 0-18,2 1-11,0-2-13,5 2-26,-7 0-27,7 0 1,0 0-14,-4 3 3,4-3 23,13 3-12,2 0 4,5 5-12,8-4-17,2-2-9,12 1-18,2 1-10,4-1-18,0-3-14,-2-2-9,-2-1-2,-5 5-10,-12 1-5,0-5 2,-6-1-17,-6 5-14,-5-4-26,-1-1-9,-1 3-9,-4-2-16,-2 1-25,-2-3-19,-2-2-12,-2 1-7,-2-2-8,-2 1-1,-5-3 6,-2-2 12,1 4 3,1-3 6,-1 6 9,-4-6 4,4 3 12,1 0 0,1 0 7,4 4 8,1 1 18,3-1 37,-2 2 8,3 0 0,3 1-4,0 0 14,0 0 2,0 0 1,15 12 5,-2-1-7,-1 2 2,1 0-2,2 6-3,-5-4-6,0 1 3,0 8-2,-6 1-5,-1-8 3,-5 8-4,-2-7-2,-2 7-2,-4-2-4,-2-1-8,-6 1-14,-1-7-29,-2 2-42,1-2-46,-5-7-57,-3 3-63,2-7-57,0-2-278,-4-3-614,2 0 272</inkml:trace>
  <inkml:trace contextRef="#ctx0" brushRef="#br0" timeOffset="192016.288">8792 15865 2416,'8'-24'115,"-4"6"-3,2 0-47,-5 6-8,6 1 38,-5-1 20,1 6-13,-2 3-23,0 0-14,-1 3-6,0 0-8,-1 12-5,-3 5-8,-1 12-1,-3 5-1,1 11 3,-3 4-3,2-2 27,1 3-5,1-1 0,2-3-5,-2 1-13,5-17 7,2 2-9,-1-6-2,3 1-5,-2-10-16,2-1 12,3-1-6,-1-6-11,1-1-33,0-3-29,2-3-30,1-2-29,-1-7-19,5-1-11,0-3-24,-1-8-8,4-3 9,-4 2 14,0-3 2,-5 0 14,-2 4 10,-3 1 12,-4 0 2,-1 2 25,0 0 3,-5 2 9,-3 4 4,-7-4 14,-2 4 4,-1 1 4,1 4 22,-1 2 7,-2-1 15,6 3 14,2 1 8,0 0 11,7 1 5,1-1 6,2 0 5,-1 0 5,6 0 28,0 0 27,0 0 17,0 0 8,23-3 6,-5 0-2,4-6-10,4-1-2,12 2 6,-10-2-13,2 5 14,-4 1-25,-3 6-12,-7-1-14,-1 3-1,-5 4-3,-4 2-7,-1 1-5,1 5-1,-6 9-10,0 2-3,-3 0-10,-1-3 3,0 0-20,2-6 10,2 1 0,0-2-3,1-6-12,2-1 9,1 1-1,3-3-2,1-4 3,0 0 6,3-4 19,3-5-6,0 0 6,-1-6-12,1 1 13,-1-3 9,-2 1-4,0-1 10,-1-11-8,-4 6 12,-4-6-7,-2 6-5,0 0-6,-6-1-10,-4-3-2,-4-3 0,-3 5-6,-3 0-6,0 3 3,-1 1-8,-1 9-6,2-5-5,2 5-2,2 2-4,-1 5 1,5 2-2,3-2-12,2 1-19,4 3-22,2 1-2,2-3 4,6 3 9,0 1-21,10 0-16,5-2-6,6 0-4,1-2 8,13-4 2,-1-8-3,0 2 18,-4-5 7,-8-1 0,-3-1 5,0-2 10,-6-2 7,0-2 9,-9-4 18,3 0 14,-7-4 7,0-1 10,-2 2 7,-2-5 6,-2 0 6,-4 3 16,0 2-4,2 2 17,-5 9 3,3 1-1,0 4-3,1 3-5,0 2-9,-1 4-10,3 3-6,-5 10-5,1 9-6,2 13-1,-2 19-3,4 6-1,-7 27 1,4-25-4,-3 21 3,1-22-13,-4 2 6,-2 26-7,3-27-4,-1-2 1,-1-1-5,0-3 2,1-3 1,-1-3-4,4-11 0,-1-6-3,-1 0-6,1-6 9,2-7-3,1 0-1,0-6-5,0-2 7,2 0 3,1-5 2,-1 2 7,0-3 0,0-2 1,2-1-7,0 0 1,-1-19-3,2 5 1,1-6 1,3-12-3,1-3 13,1 0 9,1-10 3,1-3 11,2-1 3,-2 2 6,3-2 3,1-1 13,1 8 5,0-1 0,0 11-7,-2 2-7,6 3-3,0 1-2,1 4-7,-1 3-5,0 7-5,-6 2-6,4 8-4,-2-4-4,0 7 3,2 2-12,-5 2 8,-1 8-5,-4-4-7,-2 7 2,-4 3-2,-6 0 4,-5 5-2,-3 3-6,-6 2-2,-7 8-19,6-14-12,-1-1-23,-2 1-23,2-7-20,0 5-31,2-10-35,6-4-25,0-2-30,-1-3-26,6-1-16,-1 3-27,2-4-24,1 3-47,3-3-26,-1 0-17,5 0-229,0 0-676,0 0 300</inkml:trace>
  <inkml:trace contextRef="#ctx0" brushRef="#br0" timeOffset="197549.5952">11476 17493 310,'2'-12'380,"0"0"2,1 0-2,0 1-16,-2 2-28,-1 1-25,3 4-29,-3 2-40,0 2-33,0 0-12,0 0-18,0 19-9,-3 5-31,-1 11-9,-3 0-11,-1 13-11,-2 4-2,-1-2-21,-2 4-9,3-8-3,-3 2-3,1-4 1,5-11-21,-5-3-11,4-2-7,-2-1 10,3-9-5,4 0-3,-2-4-8,2-1 1,0-2 4,0-3-4,2-5-10,-1 3-2,2-2 4,0-4-1,0 0-3,0 0 1,2-13-2,2 0 1,-3-3 1,5 2-6,0-13 13,2-2 9,-1 0 10,0-2 4,3-1 10,-1-14 2,6 0 3,-3-4-10,3 4 6,3-1 2,0 4-2,7 0-4,1-1-2,1 3-9,2 9 1,2 2-8,-8 7 2,-1 8-2,-2 1-5,-1 2-13,-7 5-8,-3 7 7,-3 3 1,2 4-3,-4 2-3,-3 6 7,-2 6-5,-3 3-4,-9 1 0,-4 4 0,-7 8-8,0 3 2,-4-8-3,-1-3-23,-1 3-26,7-9-36,-2-6-32,3 0-20,0-5-29,4 1-20,5-5-36,3-4-23,-5-2-43,5-3-53,7 0-56,-2-2-267,5 3-717,-6-13 318</inkml:trace>
  <inkml:trace contextRef="#ctx0" brushRef="#br0" timeOffset="198466.4613">11816 17660 27,'-2'0'251,"2"0"-28,-10 12 10,3 1-6,-4 4-4,-2 8 1,-4 6-47,-5 12-15,1-4-13,8-10-13,-2-1-10,5 4-11,0-3-9,3-3-9,1-8-3,6 0 0,0 2-2,2-4 8,3-8 0,1 2 4,6-5 3,3-3-6,0 3-10,8-12-5,-2-3-2,1-7-3,-2 0-7,1-7 3,-4 3-6,-1-4-4,-7 5 4,3-10 9,-7 2-7,-2 9 1,-3-1-8,-2 6-3,-3-3-5,-2 1-11,-2 5-11,-3 2 4,2 6-2,-4 1-3,-1 6-9,-1 0 4,3 5-14,2 3-6,0 1 2,4 1-10,0 1 9,5-4 1,0 5 4,4-4-11,3-2 0,5 3 7,2-5 6,6 6 3,4-4 1,0-6 5,2-1 1,1-4 15,15-4-5,-13-4 11,2-3-8,7-1 3,-11-3 4,-2 1-1,-1-4-1,-4-3 18,-2 4 11,-2-9 5,-2 3 7,1-3-6,-2-1 15,-2 5 1,-1-1 8,-5 4-2,3 4 4,-4 0 2,1 7 6,-1-1 0,1 3-12,-1 0-10,-2 4-10,0 3-21,0 0-1,0 0-3,0 0-9,-5 29-8,2 18 1,-2-13-9,-6 16 3,-1 30-5,-2-1-9,2-24 4,-5 23-2,3-20 9,-3 28 2,2-36 2,4 4 7,-5 1-10,1 3 15,-5 21-3,3-37-6,1 2 3,8-11 6,-2-2-13,-2-2 20,0-4 4,7-6-21,-6-3 14,8-5-5,3-11 3,-7 17 22,7-17 35,-5 11-58,5-11-50,0 0 0,0 0 0,0 0 0,0 0 0,0 0 0,0 0 0,13-75 0,-4 43 0,3-14 0,-3 14 0,6-15 0,-1 0 0,-3 1 0,2 18 0,3-18 0,3 2 0,1 0 0,0 0 0,1 3 0,1-3 0,2 4 0,0 1 0,3 6 0,-7 12 0,-1-3 0,1 8 0,-1 0 0,0 5 0,-4 5 0,-3 1 0,-1 2 0,-2 1 0,-4 4 0,-5-2 0,9 12 0,-8 0 0,-1 4 0,-4 0 0,-6 7 0,-2 1 0,-7 5 0,0-2 0,-11 5 0,2-3 0,7-10 0,-2-2 0,3-5 0,-1 1 0,7-9 0,-1 3 0,15-7-43,-27 5-185,27-5-28,-25-6-32,25 6-41,-14-14-7,11 5-22,3-6-24,5-3-17,5-4-26,3 0-53,5-5-301,3 3-843,12-9 374</inkml:trace>
  <inkml:trace contextRef="#ctx0" brushRef="#br0" timeOffset="198855.4117">12492 17847 199,'42'-20'60,"-4"2"49,-13 6 46,-1-1 41,-3 2 31,-6 4 43,-3-2 26,-5-1 12,3 5 19,-4 3 0,-1-1-9,0 2-27,-5 1-26,5-6-30,-5 6-29,0 0-23,0 0-14,2 17-12,-8-1-27,-2 9-1,-6-1-15,-3 3-13,4 4-2,-4-2-19,-4 13-8,7-15-10,3 1 4,-5-4-6,6 2-8,0-3 15,0-8 0,3-1-8,0 3-2,7-17-7,-11 14-5,11-14 19,-4 11 25,4-11 21,0 0 15,0 0 2,-2 7-2,2-7-22,0 0-9,13-23-9,-2-1-15,1-2 3,3-3-8,0-1-17,5-13 4,2 2 12,-8 9 0,5-9 9,-3 15 14,-3-1-7,-1 3 12,-2 2-12,-2 9 11,0 12-6,-4-8-17,1 0-1,0 2-9,-3 0-2,-2 7-5,0 0-18,17 11 13,-10 5 3,0 2-14,3 5 5,-3 5-17,0 3 11,3 16 4,-3-13-11,-1-3-15,-2 2-12,0 1 0,-2-6 0,-2 1 0,0-1 0,-6-5 0,3-3 0,-1-9 0,-3 4-57,3-1-111,-5-3-72,9-11-73,-17 11-83,17-11-88,0 0-97,-26-5-411,26 5-1075,-16-19 475</inkml:trace>
  <inkml:trace contextRef="#ctx0" brushRef="#br0" timeOffset="199029.2166">12583 18054 375,'-11'-2'452,"5"2"-48,-1-3-14,3 3 12,4 0-7,-6-4-15,6 4-11,0 0-18,13-10-11,2 7-28,10-6-26,11-10-26,2 4-26,-3 0-31,-8 6-50,-1-4-63,-1 3-70,-4-2-82,0-4-51,0 13-71,-2-13-81,-1 1-91,-1 3-384,-4 0-800,1 0 354</inkml:trace>
  <inkml:trace contextRef="#ctx0" brushRef="#br0" timeOffset="199771.5307">15943 13730 164,'12'-48'337,"-3"-5"-23,-1 7-10,-4 14-7,1-1 4,-3 8-14,1 8-6,-1 5-23,-1 3-28,1 1-21,-1 6-32,-1 2-11,-1 22-25,-1 14-11,-3 24-10,0 26-10,-2 2-11,0 0-10,0 4-9,4-3-6,-8-5-10,4-24-4,-3 23-8,3-29 2,0 1-7,0-4-7,-3-3-8,0-2-2,3-15-14,0-4-39,0 0-44,4-8-39,-4-1-44,3-7-41,1-2-39,0-5-52,2-1-45,1-3-205,0 0-575,0-24 255</inkml:trace>
  <inkml:trace contextRef="#ctx0" brushRef="#br0" timeOffset="202006.5834">16031 13285 19,'0'0'99,"0"0"2,0 0 5,0-2 9,0 2-4,0 0 9,0 0-3,0 0 0,0 0 0,0 0 5,0 0 3,0 0-4,0 0-9,0 0 2,0 0-12,0 0 0,0 0-5,0 0-7,0 0-8,0 0-12,-4-3-2,4 3-6,0 0 0,0 0 17,0 0 5,0 0 2,0 0 1,0 0 2,0 0 12,0 0 1,0 0-8,0 0 5,0 0 3,0 0-20,0 0 2,0 0 0,7-2 11,-7 2-6,10 0 18,0 0-7,0 0-6,4 0 0,3 2-6,5 1 1,2-3-13,4 2-15,1 2 5,11 1-7,-2-1-3,3 0-9,0 0-7,-3 1 1,6 0-9,1 0 3,1-2 5,2 1-14,21 2 0,0-1 8,-21-1-13,25 2 2,-2-1-3,-22-1-5,24 4-1,-4-2-10,-20-3 13,22 4-6,-2-5 0,-17 1-1,19 4 2,-2-2-2,0 0 4,-23-4-12,26 3 5,-1-3-2,0 2-1,-3 0 5,0-1-7,-1-4 2,5-1-3,-6 3-1,3 1-2,-21-2 6,21 2-1,-3 1 1,-19 0-4,-1 1 0,1-3 3,1 5 0,-2-3-4,-1 3 1,-1-3 1,-2 1-4,-1 1 2,-1 1 2,0-2-10,-2 2 13,3-1-5,4-1 2,-2 0 2,-3 1 3,5 0-4,-1-1-4,-2 0-2,3 1 2,-4 2 4,0-2 1,0 2 2,-2 0-6,-12-1 0,4 0 0,-1 0 4,-1 2-4,-2-2-7,11-3 9,-10 3-3,12-2 4,-2 1 2,-9-1-3,12-1 5,1 8-5,-1-5 1,0-3 1,1 2-6,2 4-6,-2-4 9,-1 2 4,-9-1-8,5 5 3,-8-6 1,1 3 3,-3-4-4,1 4 2,-4-1 6,6-3-10,-5-2-2,0 1 8,2 1 1,1 0 0,3 1 1,-4 1 1,4 0-8,10-1 1,-2 1 3,4 0-2,-4 5 4,1-3 3,-11-4-6,12 6-4,-16-6-2,2-2 7,-6 8-3,7-9 3,-4 4-7,0-1 7,-1-2 6,-1-2 8,2 1 4,0 1-2,0-1-6,4 3 1,-1-3 0,11 5-4,1-2 3,2 2 1,0 0-9,-3 3 7,3-3-6,-11-2 2,9 5-2,-8-3 0,-3-3 9,13 3-14,-15 0 6,0 2 4,1-5 2,4-1 11,-6 1-12,2 0 6,1-2-3,-1-2 6,-1 2-3,3 2-4,-1-4-2,13 0 4,-10 2-9,7-1 3,-7 4-3,10-3 2,-12 2 0,10-1-5,-10 1 2,9-1 2,-10 2-3,1 0-1,-3-4 4,2 2-6,-1-1 0,1 0 1,0 2 1,-1 3-2,11 0-2,2-3 1,0 1-2,0 6 0,-10-4 4,9-2 0,-8 4-7,-3-5-6,-1 2 8,-2 3 4,-1-7-5,0 4-1,-3-4 16,-8 2-8,-2 1-2,-1-3 2,-2 0 1,0-3-1,0 3 0,-4 0-1,5-2-3,-4 2 5,0-2-5,0 2-3,-2-2 1,-3 2 8,9-1-7,-4 1-1,-5 0 3,4-2-2,-4 2 7,5-1-7,-5 1 4,5-1 0,-5 1 1,0 0 0,4 2 0,-4-2 3,0 0-6,0 0 0,0 0-3,0 0 3,0 0-5,3-4 6,-3 4-3,0 0-5,0 0-3,0 0 7,0 0-2,0 0-4,0 0 5,3 6 4,-3-1-5,0-5-3,-3 5 6,0 3-1,-1 0 3,0 2-10,1 0 11,-4 2-7,-3 5 6,-1 5 3,1 3 24,-4 0-3,3 6 1,0 1-4,-1 14 0,1-14-5,0 2-1,-2 8 2,3-9-6,0 16-3,3-15 2,-7 13-2,4-3-2,-1 2 0,0 2-1,3-16 1,-4 14-2,2-16-3,0 2-2,-1 0 5,3 0 5,-1-1-2,-1-1 0,-1-3-7,4-2 2,-3 2 8,3-6-17,-1 4 5,2-5 4,-1-2 0,4-2 0,-4-1 3,4-3-2,-1 0-5,1-1 1,-2 0 4,2-2 1,0 0-1,2-1-8,-2-3 11,1 2-3,0-5 2,-1 3 2,1 1-8,1-2 5,0-3 0,1-1-1,-2 6-4,2-4-3,0-2 7,-3 5 3,3-5-2,-1 3 0,0 1 0,1-4 0,-2 2-2,2-2-4,-3 3 6,2 0 1,1-3 0,-6 2 1,6 1 2,0-3 0,-7 5 0,2-4-5,0 2 1,-2-2 5,-1 2-8,-3-1 0,-1 0 7,-5 4-2,-4-4-5,-3 0 1,2 9 2,-1-11-1,-1 3 4,0-3-4,-4 1-2,1-4 0,-1 2 0,-10 1 4,10-3-2,-10-1 2,1 0 0,6 1-7,-9-3 8,0 3-2,2-3 0,-3 2-3,-1-5 4,-2 5 1,2-3-3,-3 2 3,0 0-1,1 1 5,-4-1-9,3 2 2,-3-6 1,1 1-5,-3-4 2,4 4 6,-5-5-1,5 3-6,0-1 5,0 10-7,5-7 3,-1-2 0,1 8 1,0-5 2,3 5-2,-1-4 2,-1 6 1,1-1 4,-5 1-9,3-3 1,-4 5 4,3-8-4,-2 5 4,-6-3-2,0-2-1,-17-6-3,19 3 5,1 1 2,-2-4-3,1 3 3,0-1 24,0 3 20,0-1-8,6-2 10,-4 1-7,2 5-1,3-3-7,-1-2 2,0 5-5,-2 0-4,0-2-3,2 3-9,1 1 7,-4-4-4,1 2 3,-2 2-4,-2-3 0,0-2-5,3 2-9,-4-2 8,1-1-1,2 4-1,-1-2-1,3 2 6,2 0-8,14 4 2,-10-5-8,10 2 3,-2 3 8,2-2-12,1 0 7,-11-1-6,-1 0 0,9 1 2,-11 0 1,3-4 1,-1 3 0,-5-5-5,0 8 0,-2-5 1,-2-2 1,0-1 2,-2-2-3,3 2 2,-1-1 18,-2 7-1,0-8 4,5 5 3,-2-4-2,4 2-6,5 6-4,-3-3 2,3 0-5,7 4 1,-7-1-14,-3 1 0,0 0 15,2-4 1,-3 5-3,-2-6 3,5 5-3,-2-1 2,-1 2-5,-1-3 3,1 0-16,1 1 5,12 2 4,0 1-4,1-5 4,1 6 1,2-2-3,-2-6 2,2 6-10,-2 0 5,2 3-6,2-4 8,-5 1-3,1-1-2,2 0 4,-3 2-2,-2-5 2,-8 2-5,-1 1-15,0 5 21,0-9 0,-1 3 9,1 2 1,1 2 11,10-3 7,-3 2 3,-7-3 6,10-2-14,-1 0 5,0 4-25,0-2 15,3-1 8,1 1-2,0 2-3,-1-1-4,1 2 2,-2-1 17,-1 0-25,1-3-6,-11 5 5,7 0-3,3-2 13,-10 5-3,11-4 4,-4 0 10,4 1-11,-1 1 4,3 0-3,1-5 1,0 6 8,7-3 1,2-5-3,1 6 8,1-3 2,0 1-17,3-2 12,2 6-11,0-5-26,-4 2 0,7-2 0,5 0 0,-12 4 0,12-4 0,-14 1 0,7 1 0,7-2 0,-10 1 0,10-1 0,-11 0 0,8 2 0,3-2-40,0 0-137,0 0-65,0 0-41,0 0-75,-4-10-61,5 0-70,5-4-80,1-3-367,4-6-1014,-1-2 449</inkml:trace>
  <inkml:trace contextRef="#ctx0" brushRef="#br0" timeOffset="202739.0184">16012 13312 165,'0'0'169,"0"0"-11,0 0-27,1 11-6,-2-1-15,-1 7-13,-2 3-27,1 6-45,0-1-32,2 1-54,1-6-103,-2 4-178,4-5 80</inkml:trace>
  <inkml:trace contextRef="#ctx0" brushRef="#br0" timeOffset="203436.426">16760 12240 152,'1'-4'352,"-1"4"-30,-3-3-32,3 3-30,-7 12-26,-3 9-25,-2 9-18,-4 0-19,-8 17 15,5 6-5,-3 0-18,4-2 2,-6 1-9,6-4-17,-2-3-24,9-15-3,-2-1-9,0-1-7,3-1-18,2-11-10,2-3-6,4-1 3,-3-5-1,1-1 6,1-1 32,3 0 14,-2-2-1,2-3 9,0 0-25,0 0-11,8-19-9,-1 3-9,4-8-3,3-2-8,-1 1-9,1 1-5,2 6-8,-6 9-7,1-2-4,-4 5-4,1 3 3,-1 1-7,3 5-4,-3 3 0,4 5-1,2 8 2,1 1 0,0 3-1,-1-1-4,-3 2 8,-1 2-2,1-5-2,-1 1-2,0-5 1,-1 0 0,0-4-3,-2-4 4,1-1 24,0-1 20,0-2 13,2-1 13,-1-5 14,1-2 4,3-4-1,2-5-10,0-4-7,3-6-7,-3-1-9,-1 0-5,-2-4-5,-1-5-6,-3-2-3,-4 1-7,0-2 2,-6-13-9,-2 0-9,-5-1-6,-3 5-11,-7 5-3,0-3-5,2 13-3,-6-7-5,4 14 2,-1 5-2,0 2-3,-3 2-3,3 9 2,-3 7-9,3 2 9,1 7-4,-2 4 1,2 4 0,2 6-2,2 2 5,2 5 2,7 1-2,3-3-1,1-1 2,8 1-4,3-5 1,7 2-12,5-5-30,3-2-32,3-5-38,12-3-54,7-5-54,-1-4-58,0-5-74,-1-7-91,-1-3-332,-2-2-852,-2-1 377</inkml:trace>
  <inkml:trace contextRef="#ctx0" brushRef="#br0" timeOffset="204501.2773">17086 12746 194,'0'0'250,"-5"2"-9,5-2-17,-3 0-13,3 0-18,0 0-16,0 0-27,0 0-13,-3 7-14,3-4-2,-1 4 12,2 0-5,-1 0-11,0 3-8,0 1-13,1-3-6,-1-1-2,3 1-9,-1-1 8,-1-4 6,2 1 5,0-2-5,1-2 6,4-4-4,-1 1-2,6-7-10,-3-1 0,-1-2-9,2-1-1,-1-2 10,-2-1 5,-1-5 5,0 4 3,-4 1-2,-2 5 1,-1 2-9,-1 2-15,-5-1-10,2 8-6,-6-2-6,-4 6-5,-4 8-4,-3 4-9,-2 5-4,-4 13-4,9-7 13,2 2-17,1 0-7,5 1 3,5-1-4,3 0-2,6 1 1,3-4-5,6-1-13,3-5 0,5-2-17,3-5-15,5-9-21,10-3-1,1-6 1,-2-8-10,3-5-10,-1-3-11,-4-7-2,1-5 7,-2-1 11,-7-7 9,0-2 17,-4-3 16,-5-2 34,-4-2 21,-1-5 26,-5 5 20,-4 2 18,-2 14 27,1 1 16,-4 7 15,2 10 9,-1 5-11,-1 4-19,0 1-12,-1 3-10,1 4-12,-6 14-9,-1 15-11,-1 20-5,-8 7-4,-1 26-7,-4-1-3,1 3-2,3-3-6,6-25-5,-6 25-7,7-24 0,-1-1 3,1-5-6,-1-6-4,1-11-2,3-2-25,0-3-56,0-3-49,1-9-55,2-5-26,1-6-17,0 1-13,2-3-17,1-4-23,0 0-2,4-17 8,-1 2 26,4-8 22,0-7 28,0-6 22,6-10 32,-2 0 41,-1-1 40,3 0 45,-1 0 39,1 0 34,1 1 26,3 4 33,-3 10 16,10-7 13,-3 2 12,0 8 3,-2 6 5,3 0-3,1 6-11,1 1-19,-2 5-2,2 6-21,-2 5-21,-6 4-4,3 9-12,-1 4-9,-3 2-9,-5 3-4,-3 1-5,-4 3-8,-6-2-2,-4 3-13,-5-2-33,-3 0-30,-7-5-38,-2-4-40,-3-1-26,-9 0 1,8-7-6,1-4-8,1-7-2,1-1-14,2-1-15,2-5-9,6 3-13,3-6-4,7 6-19,1-5-26,5 3-31,3-2-42,8 0-169,7-4-526,5 3 234</inkml:trace>
  <inkml:trace contextRef="#ctx0" brushRef="#br0" timeOffset="204700.1839">18082 12654 3453,'21'-15'207,"-4"-4"-58,-6 4-51,-1-8 77,-3 7 67,-4 9 10,-3-7-30,3 5-37,-3 3-38,0-1-18,0 3-10,0 4-21,0 0-9,0 0-12,-13 19-5,2 4-5,-2-1-7,-1 7-9,2-2-5,-2 5-4,2-3-21,-2 1-67,0 0-65,0-6-73,3 0-51,-2-4-43,3-4-59,0-3-53,1-1-347,-3-2-799,3-5 354</inkml:trace>
  <inkml:trace contextRef="#ctx0" brushRef="#br0" timeOffset="205077.202">17872 12798 63,'-4'-9'271,"3"4"-23,-1-2-5,-2 2-1,4-1-22,0 0-15,4 1-26,2-2-15,7-4-18,6 3-10,5-2-21,4 2-8,13-3-11,3 0-14,-5 2-3,4 0-9,-4 1-21,-9-1-22,-1-2-16,-5-1-4,2 1-4,-7-4 0,-2 3 7,-3-1 8,-4 3 17,-3 1 13,-1-2 9,-5 1-1,3 2 8,-4 1-5,0 1-5,-4 5-5,4 1-8,-7-3-7,0 9 18,-3 5 12,0 4 0,-4 13 4,0-2-5,0 3-6,1 1-4,4 2-6,-1-2 0,1-1-10,1 0-3,-1-4-6,5-8-2,-1 0 1,0-6-2,4 1-5,-3-4 6,2 0-8,1-5 43,1 2 57,-3-2 33,3-3 12,-2 4-18,2-4-18,0-14-12,5 1-11,-1-5-11,7-3-8,2-2-9,1 1-3,0 2-7,3 4-9,1 1-6,-1 6-5,3 6-6,1-1-5,-4 5-5,4 9 3,-4 0-8,4 7-3,-7 2-7,-2 2 3,-3 4-6,-3-8 0,-2 9 1,-1-3-4,-6-3-14,3 1-59,-4-4-76,3 1-80,-5-1-87,2-7-106,-5 1-370,5-4-847,1-5 376</inkml:trace>
  <inkml:trace contextRef="#ctx0" brushRef="#br0" timeOffset="205329.616">19299 12468 4592,'-7'-35'17,"-5"-11"-101,-1 18 32,1 1 3,0 5 27,-1 9 1,2 7 5,1 1-3,-3 7 5,2 10-1,-9 9 6,-4 18 6,6 9 0,1 4 0,-10 30-8,12-25 8,-6 22 4,10-21-5,-1 0 1,-2 26-2,0-30-1,-3 23 8,3-24-3,-3-4 1,3-3 1,1-2-1,-5 2 4,5-18-17,-1-3-38,1-4-37,1-9-38,-1-1-41,-1-2-41,3-5-41,1-4-35,0-4-231,2-3-558,0-3 248</inkml:trace>
  <inkml:trace contextRef="#ctx0" brushRef="#br0" timeOffset="205568.4294">18796 13046 111,'3'-17'228,"-3"3"1,0 3 25,0 2 5,0 1 7,2 1 0,-2 2-24,2-2-32,1 2-16,4-2-24,0 1-21,10-2-13,6 0-11,3 3-10,1-4-8,15 2-9,-1-1-13,2 3-4,-4 1-14,-1 4-4,-10 0-9,-5 3-7,-2 1-11,-8 1 1,-5 2-3,0 0-6,-5 5 4,0-2-5,-6 7 2,-2 0-1,-4 7-4,2-6 2,0 0-3,-1-1-7,-1 0 4,1-5-8,5 1 1,0-2-5,0-1-4,3 0-25,1-4-31,1-1-39,2-2-47,5-3-56,1 0-58,2-9-49,2 2-183,3-8-525,3-3 232</inkml:trace>
  <inkml:trace contextRef="#ctx0" brushRef="#br0" timeOffset="205747.7055">19364 12822 253,'0'-25'245,"0"0"-26,-1 8-23,1-1 3,-2 9-5,2-4-22,0 7-20,0-1-52,0 2-61,0 1-60,0 1-58,0 3-44,0 0-135,0 0-279,11 8 123</inkml:trace>
  <inkml:trace contextRef="#ctx0" brushRef="#br0" timeOffset="205939.3799">19396 12855 18,'12'-10'325,"-4"7"-37,1 0-18,7 3-16,-3 0-18,1 5-16,3 1-22,-3 3-26,-3 1-13,-1 3-17,-3 3-12,-4 2-14,0 0-9,-3-2-10,-4-2-8,-2 2-10,0-2-3,1-8-6,-2 1-6,0-2-7,1-2 10,3-2 38,-1-2 24,4 1 15,-7-6 5,7-1-2,0-3-12,4-2 0,3-2-3,3-1-10,3-4-11,-2 3-14,3-2-4,5 3-19,-5 4-7,-1 4-3,2 1-12,0 0-27,-1 6-22,-1-3-29,1 5-38,0 1-16,1 1-49,-6-1-26,3 1-52,1 2-44,0 1-46,-2 0-22,-1 0-263,-1-6-630,-4 1 279</inkml:trace>
  <inkml:trace contextRef="#ctx0" brushRef="#br0" timeOffset="206174.4479">19792 12900 1444,'10'-1'-31,"-6"1"79,3-3 69,-4 3 22,1-3 13,1-4 21,-1 2 15,1-2 19,-2-2 14,1 1 17,1-1 0,-4 4 3,3-1-14,-2 1-17,-1 1-21,-1-1-24,0 5-16,0-2-21,0 2-7,0 0-14,-14 6-14,6 1-7,-1 4-15,-1 3-6,-4-1-3,7 3-11,0-1-4,0 2 2,4 0-11,-4-3-3,4 6-9,3-6 2,0 3-1,2-2-2,1 1-2,-2-3 2,-1-1-18,4-2 5,-1 2 1,-3-5 1,0 2 2,0 0-6,0-1-1,0-3-5,-3 0 0,-4 2-3,1-4-37,2-2-25,-5 2-49,1-2-22,-3-4-25,1 1-32,0-1-46,2-5-71,1 0-42,-2-5-309,2 3-711,2-3 315</inkml:trace>
  <inkml:trace contextRef="#ctx0" brushRef="#br0" timeOffset="206524.1387">20222 12613 204,'12'-13'384,"-3"6"-30,-1 0-23,-3 1-23,0 4-41,-3 0-21,-2 2-28,0 12-20,-5 4-17,-2 9-21,-4 4-19,-2 1-14,-1 13 1,-1-11-21,0-1-12,-3 9-11,7-10-2,0-1-19,-2 0 3,3-2-6,3-3-1,0 0-18,2-7 7,3-5-11,-1 0-14,3-1-26,0-5-11,0 1-22,3-3-8,0-4-20,4 2-28,4-4-28,2-2-28,1-4-29,4-7-20,0 2-6,1-4-17,-1 0 7,0-2-9,-5 1 6,-1 2-125,-3 2-369,1-3 1215,-7 3-607,1 1 43,-1 1 44,-3 0 55,-3 2 41,3 3 34,0 0 34,-1 0 25,-2 3 32,3 0 5,0-3-4,0 2-17,4 3-16,-1-4-16,4 0-14,7 1-12,-1-2-13,1-1-47,10-1-45,-3 1-49,-5 3-72,3-2-80,-6 1-77,1 2-246,0 0-538,3 1 238</inkml:trace>
  <inkml:trace contextRef="#ctx0" brushRef="#br0" timeOffset="206841.1462">21146 12609 2,'11'-30'273,"-1"1"16,-2 2 13,-1 10 14,0 3 10,-4 2-16,0 3-11,-2 2-42,1 3-31,-2 4-25,0 0-12,-10 17-17,-3 5-21,2 6-7,-7 12-28,-3 6 1,-2-1-14,3-1-8,2 2-10,3-12-10,-2 9-6,4 6-14,2-19-15,1 0-84,-1-4-56,2-2-75,5-6-63,-3-1-62,4-2-260,1-5-606,0-5 269</inkml:trace>
  <inkml:trace contextRef="#ctx0" brushRef="#br0" timeOffset="207149.6637">20940 12850 3744,'6'-16'144,"-1"0"-83,8-4-49,-2 6-4,9-4 3,2 5 35,1 4 6,5 2-7,2 7-15,6 6 9,4 9-11,-2 2-9,-3 4 1,0 1-7,-4 7-10,-12-4 3,-4-1-4,-6-2 3,-4-3-1,-3-2-2,-5 0 1,-3-1 1,-2-1 14,-3-3-11,-4-3-1,1-3 2,0-1-2,0-5 6,4-1 24,-1-1 31,1 0 25,3-4 12,0-2 5,6-2-10,-1-1-17,5-8-3,8-2-10,2-4-3,8-1-10,3 4-12,11-7-1,1 4-8,-10 9-2,1 6-3,-2 0-7,1 2 0,-4 5-1,-2 0-8,-6 6-9,0-1-23,-4 0-19,-2 3-24,-1 3-27,-1 0-29,-2 2-47,-1 1-58,0 0-75,-3-1-86,-3 2-301,3-4-741,0 4 328</inkml:trace>
  <inkml:trace contextRef="#ctx0" brushRef="#br0" timeOffset="207793.418">21902 12964 38,'7'-18'403,"-3"1"-41,2-1-34,-6 0-3,0-4-10,0 4-26,-3 0-23,0 1-29,-5 3-24,-2 2-25,0 7-26,-3 2-8,-9 8-24,-6 3-10,2 6-10,-9 9-11,0 7-7,4 2-12,3-2-6,9-5-13,3 4 3,3-2-18,3 0-6,3 4 4,3-12-2,4-2-12,0 0 11,4-2-9,3-4 4,0-3-8,3-3 6,6-5-4,3-3-5,3-4-12,1-6 9,-4 0 3,0-7-13,1-1 14,-2-4 3,-2-1 13,0-3 18,-3 0 17,0-3 8,-3 2 12,0 0 16,-2 8 16,-1 7 5,-7 3 4,3 3-16,-3 3-14,2 1-13,0 5-12,-2 0-9,-4 13-8,1 3-2,-4 9-10,-4 4 0,4 0-11,0 3 6,-1 3 10,3-1 1,0-2-3,0-3-10,2 1 5,2-5-15,0-5 0,0-3 1,1 0-9,1-5-3,0-1-6,0-5 1,1 2-2,1-4-18,4-4-36,-1 0-39,5 0-29,0-4-25,5-5-11,1-8 1,2 3 7,1-3 17,-2-6 11,1 3 9,0-6 16,1 0 30,5-9 30,-11 9 34,3 4 27,-3 3 32,-5 4 21,-5 8 17,3-3 1,-3 5-12,-1 0-10,0 0-11,-2 2-9,-1 3-9,0 0-3,0 0-20,0 20 7,-1-1-4,-2 8-6,-1-2 2,-2 2-1,2 1-12,1 1 1,-1-2-2,-2-3 0,6-4-5,-1-3 3,-2-5-8,3 2-5,-2-7 6,1 3 0,1-5 1,-2 1 44,4-2 35,-2-1 15,0-3 3,0 0-4,16-11-18,-5 2-7,2-4-5,1-8-5,4 1-6,-1-1 2,1-2-10,-1 0-14,-3 3 3,-1 7-24,-2-1-26,-1 0 0,-3 7 0,0-2 0,-1 3 0,-2-1-9,3 2-112,-4-2-48,1 5-61,-1-3-78,1 2-75,-1 3-62,1-2-67,-4 2-68,4 0-326,-4 0-981,10 5 434</inkml:trace>
  <inkml:trace contextRef="#ctx0" brushRef="#br0" timeOffset="208600.0413">22347 13055 159,'-8'-6'402,"1"1"-45,0 0-29,2 0-13,1 2-11,1 1-40,3 2-14,0 0-39,0 0-18,0 0-11,19 15-19,-7-4-25,8 2-13,4-1-8,0 0-12,1-3-5,-1-2-10,-4-4-25,-3 2 9,-2-5-10,-2 0-2,-2-3-11,-1-4 4,-3 0 0,0-1 5,-4-4-2,1-2-12,-4 0 9,0-1 6,-1-1-8,-2 5-2,0 0-7,-2 5-10,-1-1 2,-4 2-11,0 5 1,-4 0-5,-4 5-7,-2 7 5,-1 3-1,1 4-11,-1 4 3,0 2 0,6 0-1,3-2-7,-2 5 4,7-1 0,3-1 3,2 0-19,5-6 9,4 1 2,-2-4-2,3 0-3,9 0 1,-6-5 10,9 0 8,-5-5-10,8-3-3,-1-2 4,1-4-2,1-1-1,0-5 6,4-1 4,0-3 3,6-8 7,-10 0 0,7-6 4,0-4-7,-3-2-4,-7 7 3,3-12-5,-7 14 2,-3-1-4,-1 4 8,-6 3 5,0 3 1,0 2 1,-3 5-10,-1 0-2,-3 3-11,4 0 0,-4 2-2,0 2 0,0 0-1,0 19-1,0-4 1,-2 4-4,2 6 3,2 1 5,-4 2-5,4-3 2,1 2-3,-3-3 9,3-3-7,1-4 8,-4 3-10,3-4-2,-2-3 8,2-2-8,0-3-5,-3-1-1,0-1 7,3-2 1,-2-1-6,5-2 9,-2 0-12,5-2 9,-1-1 1,5-8 1,5-2-6,1 1 3,-3-4 2,4 2-6,0-5 8,0-4 0,3 1 6,-4 1-4,-1-2-5,0 0 4,-3 0 0,-3 8 2,-2-1 3,-2-2 1,-2-1 5,0 1-4,-4 0-1,1 1-3,-3 5-3,-3 1 3,2 2-4,-2 1-1,-1 2-1,1 1-3,0 1-5,-2 3-5,5 0 6,-7 5-2,2 2 2,4 6 1,-1 3 2,2 8 5,2 4-11,-1-2 7,2 1 4,4-2-5,-4 1-6,4-2 16,-4-5-10,1 2 3,-1-5 8,1-1-8,-4-4-2,3-2 0,-3-2 4,2-1 3,-2 1-2,2-2 4,-6-1-3,4-1 0,-3 1 4,-1-1-2,0 1 2,-2-3-2,-4-2-1,-3 0 3,0-4-2,-3 0 2,-5-2-6,-3-1-47,3 0-34,1-3-29,-2-1-23,1 2-17,2 1-25,5 1-16,0 3-25,3-1-34,5-2-58,2 4-58,1 0-189,3 0-599,0 4 265</inkml:trace>
  <inkml:trace contextRef="#ctx0" brushRef="#br0" timeOffset="209338.1764">23530 13272 3815,'13'-6'133,"-6"1"-83,0-2-45,0-4-7,3 1 26,-3 4 37,-1-1 3,1-1-11,1 0 2,-2 0 5,2 1-2,-1-3 3,0 5-11,-1-3 13,-2 3 20,-1 1 10,1-1-5,-3 1-12,1 1-4,0 1-7,-2 2-10,-2-6-6,2 6-12,-10 1 4,-3 1-9,-3 3 0,-8 2-6,1 0-3,-1 1-5,0 11-3,0-5-1,5 2 1,2 0-1,4-3-1,-2 3-7,6-2-3,1 0 35,2 3-8,3-6 2,3 0-6,0-5 0,2 4-3,2-4 0,1-1-3,5-2 3,4-3 5,2 2-12,-2-5 1,1-3-4,2-1 4,3-5 0,-3-3-4,4 2-8,-1-4 5,-2-4-4,2 1 2,-5-1 3,1-1-2,-6 9-1,-2 1 13,-1 1 3,-3 3 3,-1 3-6,2-1-5,-3 3-6,-2 2 0,0 1 2,0 0-11,0 0 5,-17 15-1,7-8-3,-1 5-7,0 0 7,2-1 1,0 4-1,-1 1 3,2-1 3,0 2-10,4-1 1,3-2 3,-1-2-4,2 3 6,2-7-3,6 6 2,-4-7 8,2 1 14,1-3-2,4-1 2,2-1 4,4-2-9,-2-5 2,9-2 2,0 0-3,0-6-2,0-2-5,3-3 0,-4-3-2,10-9 1,-2-1-6,-1-3-2,-3-3 1,-1-2-8,-4-4 1,-2 1-4,-4 9 0,-2-14 1,-4 3-4,-3 9 4,0 1-1,-7 0 2,2 5 3,-1 1-5,-2 10 2,1 1 1,-2 8-6,2-2-5,0 5 2,-3 5 1,3 0 0,-11 6 3,1 8 0,0 10-1,-2 3-2,4 4 0,-3 13 2,3 0 3,5 5 1,0-4-1,2 3 2,1-12 2,4-2-1,-4-2 0,4-3 0,1 1 0,0-2-1,-1-9 2,2-2 0,3-2 4,-4-3 2,2-2-2,0-4-1,3 0 2,-3 1 1,3-2-2,-2-3 0,3 0 2,-3-3 0,7 0-2,-3-1-9,1-3-14,3-3-21,-5 3-21,2-2-34,2 0-9,-5 0-26,0-3-42,0 5-20,-3-2-19,2 0-26,-4 0-19,-2 2-14,4-3-17,-2 0-30,-3-3-9,0 4-12,-1-5-176,-4 2-558,1 0 248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58:4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 8010 77,'0'0'222,"0"0"-29,6-7-8,-6 3-4,0 4-17,-3-3-10,3-2-7,-4 3-13,4 2-12,-3-9-11,3 3-10,-4-3-23,1 0 3,-36-11-4,40 8-11,-1 2-10,-20-5 10,20 2-18,7 5-4,-11-2-9,-1-5 2,-14 1 11,15 4 2,3 1-10,-6 2-33,1 0 30,-14 3 8,13 1-18,0 4 0,0-1 11,0 1 6,-37 5 8,39 2-19,-2-1-9,1 4-23,-1 3 23,-10 7 0,14-7-5,2-2-4,-30 18-24,39-7 28,-9-7-4,9 7 2,5-2-4,-17-3-21,22 3 20,21 6 2,-23-10-18,4 0 16,-20-2 22,24-1-26,1 1 2,-1-1-30,0 2 33,-6-2 9,-1 2-15,3-1 0,-9-1-1,-1 0-1,-20 2-4,20-3 0,0 0 7,-7 4 4,1 1-8,-5 9-2,-1-7-1,-2-8-1,-10 9-4,8-5 9,-11 5-2,10-9 3,-4-7-5,-3 0 15,1-1-6,13-4 1,-14-2-18,-7-6 14,-23-3-13,30 0 17,3-1-10,-2-10-15,6 6 19,-15-5 15,19 7-17,-3-1-1,3 4 1,2 2-2,-19-6 6,25 6-18,0 0-10,-2 3 22,4 0-55,0 5-25,7-3-39,0-4-36,-11 5-38,22-4-240,-9 4-467,9-2 206</inkml:trace>
  <inkml:trace contextRef="#ctx0" brushRef="#br0" timeOffset="296.549">2494 7585 265,'-21'-18'278,"22"8"-17,-1 3-21,-11 3-51,11 2-3,0 2-16,0 0-30,10 19 3,-16 5-6,9 7-21,-3 0-10,3 13-54,0-8 35,-9 13 6,13-14-19,7 10-7,-7-11-13,0-1 2,-11-2 3,11-1-16,2-2-3,-1-3 4,-1 0-13,-10-7 1,10-3-5,-1 0 3,-9-3 2,12 0-10,-2-5-7,-2 1 0,-1 1 0,-15-1 0,18-2-4,7 2-8,-7-5-2,-1-2 1,-6-1 6,0 0-24,11-4-11,-1-1-31,-2 0-15,0-2-1,2-2-58,2-4-49,-5-1-25,0-1-17,-15-1-139,13 2-392,-3-3 174</inkml:trace>
  <inkml:trace contextRef="#ctx0" brushRef="#br0" timeOffset="525.4997">2394 8044 106,'0'0'221,"-11"2"-14,11-2-15,-2 3-14,-19-3-38,21 0 15,0 0-17,0 0-13,0 0-4,7-10-28,5-2-2,4-5-6,-3 5-13,5-6 0,-12 3-14,12 0-3,2-3-2,-2 3-3,-2 0-15,-5 10 25,3-7-57,0 4-23,0-1-32,-3-2-43,-9 7-47,12-5-49,0 4-111,-14 1-327,14 1 144</inkml:trace>
  <inkml:trace contextRef="#ctx0" brushRef="#br0" timeOffset="1533.5336">2857 7733 44,'3'-5'125,"-3"5"-4,0 0 11,-2-10-7,2 4-15,-1 1-3,1 5-34,0-9 27,0 9 13,-1-9-12,-2 5-2,0-3-10,2 1 0,1 1-4,-3-5-6,-2 3-3,-13-5-25,14 5 17,-5-3-10,4 5-7,1 2-2,-11-8-14,10 8 7,3 0-7,-4 1-14,3-3 11,-7 5-13,10 0 7,-8 2-7,3 3 4,1-1-7,-17 14 14,16-3-16,0 3-5,0 5 39,0 2-40,1 0-5,3 3 5,2-1-3,-13 1-2,18-2 1,-4-2-1,5-7 2,2 0 3,-7 0-7,8-6 2,11 6-3,-11-8-26,-1-3 32,-8-3 26,12 0-25,-3 0-3,2-6-8,-2-1 13,-1-2 6,2-5-6,-1-1-3,-2 1 17,1-5-11,-15-3 2,13 1 3,-3-7 5,-7 7-3,6 0 5,-17-6-4,17 3-1,-2 0-1,-15-4-19,16 6 18,6 2 5,-8 1-8,-3 5 21,-1 0-11,4 2 20,-3 2-6,3 2-7,-1-2 0,-6 3 19,7 4-38,0 0 2,0 0-35,0 0 34,-10 19 3,15-7-2,-2 5-1,0 0-11,1 1 9,-1-3-5,4 0 2,0 3-1,-19 3 0,24 0 2,0-10-1,-1 3-3,0-3 1,-9-2 0,9 1-1,7 1 1,-9-5-17,-1-3 22,-8-1-27,10-1 24,-3-2 2,3-2-11,0-1 12,-10 4 43,7-16-47,5 5-1,0-4 16,0-7-19,7 5 3,-9-14-3,-4 4 0,-12-5-16,15 4 18,-12-4 1,9 4 1,-4 4 2,-4 5-3,4 3 7,6 0 1,-11 2 15,-1 3-6,-3 3 18,4 2-23,-4-1 0,4 3-25,-2-1 18,-1 2 14,6 3-25,-8-3-6,8 3 4,0 0-8,-15 8 5,15-8-5,0 9-1,-1-2-18,5 2 24,-2-2 0,8 5-1,2-3 2,-16 1-4,26 5 2,15 6 3,-20-5 0,-6-4 3,-10 2 6,17 1-11,-3 0 2,-5-1-20,-3-1 22,-3-4 2,2 0-9,1 2-4,-1-5-16,-1 3 14,-9-3 6,11-1-14,-2 2 0,-3-3 3,-2-4-1,0 0 4,0 0 1,0 0-3,-4-19 21,14 5-14,-10-5 0,11-4-1,-3-3 3,-12 1-4,10-4 9,5-3-3,-8 1-3,-3-1 6,-6-3-13,6 0 19,0 1 5,-2 0-1,0 0 18,-15 8 9,17-2 3,-4 11 20,1 2 26,2 4-12,-1 5 1,1-1-12,-2 4-20,-7-1-23,10 4 19,0 0-2,-2 14-8,4 3 0,-29 15-8,37-6 3,4 2 2,-2 1-1,-2-1-6,-13 0 11,18-1-9,2-2-14,0 1-7,0-5 18,-17-3 0,18 0-15,-1 1-10,0-5-21,-3-7-3,-10-2 10,9-2-48,1-3-18,-7 2-16,2-2-35,2-3-25,-4-3-32,1-2-23,-7-2-31,7-2-144,-4-4-428,2 0 190</inkml:trace>
  <inkml:trace contextRef="#ctx0" brushRef="#br0" timeOffset="1725.7105">3263 7360 69,'0'0'259,"-7"-3"-24,7 3-28,17-18-17,0 0-36,1-7 4,13-10-15,-3 1-12,-5 9-11,-12-2 11,23-3-39,-9 9-7,-4-3-35,-1 8 18,-10 3-23,3 2-18,-3 4-36,0-1-104,-4 3-10,-3 4-52,3-1-116,-6 2-315,0 0 139</inkml:trace>
  <inkml:trace contextRef="#ctx0" brushRef="#br0" timeOffset="5049.9316">3222 8626 65,'-12'6'134,"12"-6"2,0 0-10,0 0 32,0 0-41,0 0 4,0 0-32,0 0 20,-5 3-6,5-3-7,0 0-7,0 0-11,0 0-2,0 2-5,0-2-3,0 0 2,0 0-9,0 0 2,0 0-4,0 0-3,0 0 1,0 0 8,0 0-17,0 0-7,0 0-3,0 0 3,0 0-2,0 0-7,0 0 0,0 0 3,0 0-20,0 0 5,0 0-7,0 0 3,-4-6 1,4 6 1,-6-3-1,6 3 0,0 0-1,0 0 5,0 0 0,13-2-1,-13 2 7,0 0-2,0 0 2,0 0-9,0 0 2,4-2-5,-4 2 0,3-4 28,-3-1-23,3 4-10,-2-5-10,2-4 8,-7 3-2,8-3 3,0 0-1,-11-1-11,13 6 9,1-5-2,-1 1 3,-2-2-1,-7 1 13,10 2-16,-1 0-1,1-1-12,1-6 14,-8 5 25,6-2-30,1 0 0,0 2-2,0-3 6,-1 2-4,2-3 2,-1-1 2,-7 5-18,10-7 18,-10-2 3,10 5-5,-2-1 3,-2-2-4,2 1 5,13-6-3,-15 6-28,1-2 35,-1 0-6,1 0 2,0 3 1,1-4-12,-2 1 13,-6 3 11,10-8-12,-3 6-3,3-5 7,-3 5-9,0-7 1,1 7 1,-1 0-3,-9-1 8,14-5-6,-4 8 10,1-6-7,1-3-4,-4 0 2,2-1-3,2 8 2,-2-9-11,2 2 13,-11 6 11,12-6-17,-1-2 5,0 2 4,-2-1-6,-5 8-4,8-7 3,-1-2-1,-7 10 3,8-5-1,6 0-4,-10 6 0,-1-3 11,-2 0 8,3 0-20,-1 4 3,-1-5-23,1 4 25,1-1 9,0 0-10,-3-1 1,2 0 16,1-2-18,-9 5 0,10-3-2,0-9 1,-12 9 6,11 2-8,-3-2 4,3 0-3,4-3 4,-13 0-9,11-1 7,3 7 3,-1-7-19,-5 4 19,-9-3 10,16-4-12,-4 9-2,3-7 14,-1 0-18,-1 6 20,1-6-17,0-3 8,-2 9-13,0-1 6,-7 6 2,12-7-3,-1-4 0,-9 3-6,10 0 6,3 4 1,-8-3-1,4-4 3,-7 6 11,6-3-11,-4 2-4,0 0-7,2 2 10,-6 1 20,5-1-19,-1-3-7,1 4 0,-2-2 7,1 2 0,-1 0 0,0 1-2,-5 2-8,3 1 11,-4 2-4,6-1 2,-2 1-3,-2 0 4,0 1 0,1 0 5,-1 0-10,0 4 9,-6-3 5,6 3-9,-2-1 1,3 1-10,-4 0 14,0 3 9,2-4-11,-2 4 0,0 0-6,1-4 8,-1 4-1,0 0 3,0 0-2,0 0 2,0 0-6,0 0 0,0 0-2,0 0 0,0 0-4,0 0 0,0 0-12,0 0-32,0 0-22,-7 14-24,7-10-60,0-4-40,4 4-211,-4-4-438,-7 3 194</inkml:trace>
  <inkml:trace contextRef="#ctx0" brushRef="#br0" timeOffset="8556.2784">3360 8724 68,'-1'0'173,"-2"2"-4,-3 1 15,6-3-27,2 5-5,-2-5-11,0 0 0,0 0-3,-3-10-21,3 10-11,6-17-26,-1 2 16,-5-9-2,12-3-17,0 4 3,1-9-27,2 3 16,-1-4 6,8-9-5,-1-1-8,-7 12 10,11-8-15,-16 7-2,18-4-5,-4 11 2,-3-14-9,7 5 6,2 1-1,-9 10-4,-2-2 5,-8-2 2,17-10-14,1 1 0,-3 3-17,-5 5 20,-7 0 6,17-10-11,-1 0-1,2-4 4,-4 5-8,-3-2 5,5 2-8,0-1 4,-14 9-1,16-10-6,-18 13 2,16-9-9,-2-1 5,-7 10 11,1 2-17,10-10-4,-13 10 3,-1 0-4,1-3 9,-2 4-17,3-4 1,-3 2-19,0-1 19,-4 2 20,5 1-16,0-3-3,0 2-8,1-3 18,-2 7-15,1-4 6,0-4-1,-1 2 2,2 1-6,1 0-2,-1-1 2,2 1 1,-10 4-5,8-3 2,2 5-1,-3-1 1,-2 1 9,1 1-3,-2 1-5,-3 5-5,-1 0-6,1-2 8,-2 2 20,2-1-20,0 2 1,1-1 0,-1-1 4,-7 5 4,9-5-6,1-5-1,-6 5 0,8-4-1,-6 4 8,5-3-6,0-1-1,-6 4 11,5-4-13,10 5 3,-11-1-9,0-1 6,2-4 3,0 1 0,-2 4-6,4-4 18,-1 0-15,-7 3 11,11-3-9,-3 0 0,-3 0-6,4-2 5,-6 9-3,6-9 4,-2 1 9,-5 7-9,7-6 1,-9 5-2,10-8 4,-2 2-3,-7 5-1,9-4-1,-1-7 3,-1 4-3,-2 1 2,3 2 16,-1 2-18,-1-2 4,1-2-16,-2 1 14,-5 2 13,10-2-14,-5 2-1,2-3-2,0 0 4,-7 11 2,7-11 6,-2 1-7,-2 5-5,2-7 1,5 4 2,-6-2-2,5 2 2,-2-1-6,-2 0 8,6 1-5,-4-1 5,-1 0-2,2-1 1,-1-2-1,-2 1 1,3 0-3,-2-1 14,-6 3 1,11-4-11,-3 1 0,2-1-8,-2 2 7,1-2-1,0 0 0,0-1 3,-1 2-14,3-1 10,-8 9 5,9-10-1,-2-1 3,-2 0 17,2 2-21,0-1 0,1 2 0,-1-2-3,-1 3 6,1-2-3,1 4 1,-1-1-9,-2 2 12,-1-1 4,0 0-5,3-2-1,-3 2-4,1 0 5,-1 0 9,1 0-11,-1-3 1,3 1 14,-2 1-11,5 4 1,-5-5-5,0 1 2,-2-2 4,5 1-3,0 1-1,0-4 1,0 1 0,-1 1-1,0 0-1,4-1 7,-5 2-3,1 3-3,-2-5 3,1 4 1,-1-1 0,0 3-6,-1-5 8,0 3-1,-1-1-2,-1-2-5,1 1 10,1 1-2,-6 4 11,4-5-16,1-4 2,-5 9-5,6-7 5,-5 8 6,8-6 0,-4 1-1,-7 3-3,10-2 5,-5 6 0,2-8 1,1 1 0,-8 5 12,8-4-7,0-1-5,-5 7 0,0-3 0,-2 1-14,7-4 18,-3-3-7,-1 7 14,2-7-16,-5 9 15,6-12-17,2 4 0,-1-2 4,1 1-7,1-4 4,1 4-2,-1-2-8,-1 6 4,3-4 1,-5 2 3,3-1-1,0 1-7,-1-2-10,-1 3 12,3-2 14,-8 4-14,1 3 2,-2-1 3,1 0 6,0 0 1,0 0 9,-3-1 4,4 3-5,0-1-1,-3-4 1,-2 3-6,3 2 6,-4 2 3,5-5-4,-5 2-9,2 1 10,1-1-14,-2 4 3,3-3-6,-4 4 6,1-1 2,-1-1 0,0 4-3,0-2-5,-1 2 2,-2-4-5,0 6 15,2-1 14,-3-2 1,0 1-1,0 3 10,-3 2-14,4-5-1,-3 1 13,-1 4-16,4-4-10,-4 4 3,0 0-1,0 0-12,0 0 8,0 0-9,0 0 12,0 0-19,-7-6-18,7 6 19,-18 2 2,5 3-3,-1-2 4,-4 1 4,-3 1-13,-2 0 6,1 4 4,-1-3-6,-2 4-7,3-3 15,4 2-1,-4-2-1,1 0 3,-3 0 1,3 1-6,-2-2 3,8 1-2,-1-3 0,-4 3 9,9-2-9,1 3 11,-1-7-3,3 3-10,-2-3 2,3 2-11,4-3 8,-3 3 9,6-3 1,0 0-10,-7 2 3,7-2-1,0 0 12,-4 2-17,4-2 12,0 0-6,0 0 14,0 0 0,0 0 0,0 0-5,0 0 10,18-12-12,-4 5 18,10-3-18,0-1 4,0 0-24,3 0 15,-2 2 6,-2-2-8,-1-4 4,1 4 9,-3 1-7,-8 0 1,8 1-8,-3 1 7,-3 1 6,-1 2-5,-3 1 5,-1-1-9,-2 2 6,-2 1 7,2 0-17,-7 2-2,8-1-8,-8 1 1,0 0 1,6 3-5,-3 4 0,-2 3-3,1 7 10,0 9 12,-2 0-10,0 6 2,-2 2 0,0 0 6,8 15-3,-8-16 3,0-1 1,-3-1-8,7 1 9,-4-3 7,4-1 0,-1-2-6,0-5-11,-1-4 14,3-1 4,-3 1-11,3 0 2,-4-4-22,2-1-12,0-1-25,1-4-47,0-2-18,-1 2-10,3-5-33,-4-2-38,0 0-59,11-2-50,-11 2-218,16-16-575,-6 0 254</inkml:trace>
  <inkml:trace contextRef="#ctx0" brushRef="#br0" timeOffset="9585.1933">8579 2659 25,'0'0'156,"0"0"-5,0 0-18,0 0 2,-9-3-11,9 3-2,0 0-14,0 0-2,0 0-14,0 0-4,0 0-2,13-1 1,-13 1 3,13-1 7,1 1 2,0-3-11,6 0 0,2 1 2,1-3-12,3 0 1,3 0-12,10-4 9,5 7-2,-3-10-3,-1 11 1,3-6-10,3-1-1,-4 6 1,2-5-10,1 7-1,3-7 14,-6 2-20,4 0 9,-2 2-15,3-4 3,-1 5-2,23-8-8,-23 10 3,1-3-9,1-1-1,2 3 0,-4 0-5,3-2 2,-4 1-7,-1 3 2,-2-2-4,-2-2-2,-1-1 3,-9 6-8,11-4 6,-12 1 0,1-1-4,8 4 3,-9-2 0,2-3-1,7 6 0,0-2 7,-8-2-9,10 1 1,-11 0 7,1-2-2,9 5 3,2-4-2,-13 2-4,2 1 2,9-1-1,-9-1 5,7-7-9,-7 8 6,8 1-2,0-1-1,-10 2 0,1-4-4,0 2-5,11 0 8,1-1-4,-3 0 2,1 0 3,2 3-7,1-3 19,-1 0-7,1 0-2,-1 0 9,1 0-6,-2 1-2,3 2 2,0-2-1,-1-2-8,-4 3 6,0-2-3,-8 0-6,1 1-1,7-2 4,2 4 8,-10-3-12,0 0 4,7 2 0,-9-4-11,1 5 9,-1-4-5,-1 2 2,-2 1-5,2 1 6,-2-2-1,-1 0-5,-4 2 5,4-4 0,-10 4-2,3-2-4,-10-1 1,4 2 5,-1-2-8,-1 2 6,-4-2 6,-5 0-8,10 1 5,-6 0 10,-4-1-13,9 3 3,-9-3-9,7 1 11,-7-1-6,0 0 5,10-1-2,-10 1-12,5 1 16,-4 0-8,-1-1 2,0 0 1,0 0 1,0 0-1,6 3-4,-6-3 5,0 0-11,0 0 8,0 0-5,0 0-8,0 0-11,0 0-41,0 0-46,0 0-60,0 0-72,0 0-59,0 0-196,0 0-538,0 0 238</inkml:trace>
  <inkml:trace contextRef="#ctx0" brushRef="#br0" timeOffset="10719.0021">12272 2560 80,'0'0'88,"-3"-6"14,3 6-14,-4-3-2,-2 1-6,4 0 2,-1-1 6,1 1 1,-3 1-3,5 1-1,-6-5-5,3 4 5,0-2-16,0 1 0,0-1-1,3 3-3,-6-1-2,6 1 14,-5-1-9,3-2-5,2 3 4,0 0-11,-6-2 0,6 2-8,0 0-7,-3-1 2,3 1-5,0 0-10,0 0 6,0 0-10,0 0-7,-10 0 8,10 0-2,0 0-1,0 0 5,0 0-2,0 0 0,0 0-5,0 0-1,0 0 6,0 0-7,0 0 8,0 0-5,14 4 5,-4-7-11,4 2 13,8 1 0,4-5-1,2 4 3,12-6 9,2 4-11,5-2 0,-2 3 1,2 0 1,4 0-2,17 1 3,-19-4-6,22 3-1,-5-1 2,3 3-2,-20 0 1,22-1-6,-4 2-1,-19-1 0,18 6-3,-16-5-1,20-1 1,-1 0 6,-20-2-9,19 4 1,2-1-6,-20-1 4,-2-1-4,21 6 1,-23-2 1,23-3-1,-23 0 3,0-2-11,4 4 8,0-4-5,19 4 3,-21-4-1,1 2 1,0-3-3,-1 1 9,1 0-10,0 4 0,-4-2 1,-1-1-1,4 4 8,-3-6-2,0 4 16,3-2 3,0 0-3,0 5 0,2-3 1,-2-4-2,22 7 0,-25-5-3,1-2-5,5 3-4,-3 3 4,3-3-2,-2 1 2,-3-2-2,2 3 2,0 0-6,-3-2 2,0 2-1,0 2-4,-4-3-2,4 2 1,-6-6 2,-9 6-2,8-3 3,-8 0-11,-2 3 13,0-7 4,0 5-4,1-1-2,-3 0 21,-2-1-6,-1-2 7,-4 3 9,-2 0-11,-2 3 9,0-6-6,-5 2 2,-2 1-1,2 0 2,-3-3 0,0 3-10,-4 0 1,-3 0-4,9 0 2,-7-2-5,-2 2 0,7 2-12,-7-2 14,3 0-12,-3 0-1,0 0-3,7 3-15,-7-3-12,3 1-23,-2 2-28,1 2-52,1-2-49,-2 1-52,2-1-71,-2 3-218,2-2-558,1-2 248</inkml:trace>
  <inkml:trace contextRef="#ctx0" brushRef="#br0" timeOffset="12278.5367">16020 2484 23,'-6'0'134,"4"-3"5,2 3-15,0 0-1,0 0-6,-6 0-9,6 0-2,0 0-1,0 0-3,0 0-28,0 0 0,0 0-3,28-1-12,-7 0 4,5-1 7,3-1-3,14-4-4,0 4-5,2 3 3,3 3 5,21-3 5,-21-3-11,1 6 15,20-6-10,1 6 3,-20 0 1,23-2-4,-1 7-3,-3-8-3,-1 9 3,-19-6-5,30 2-6,-10-3-3,-20-2-3,29 4 1,-4-1-12,-5 2 6,3-1-8,-4 0-1,-19 1-1,20-3-5,-1 7-2,-19-9-5,20 5 6,-21-5-1,22 7-6,-21-4-2,19 4-1,-20 0 8,-3-5-11,5 4-6,-4-3 4,0 1-1,4 1 1,-4-3-5,2 3 8,0-3-7,1 1 1,-1 1 1,0-2 1,0-1 3,0 2-5,-3-5-2,-3 6 3,-2-3-2,-1 1-3,2 1 14,-10-2 1,8 1-1,-10-1 7,10 2-3,-9-3-2,9 2 0,3-2 3,-1 7-4,-1-5-2,3 3-2,1-3 0,1 3-1,-3 0-1,3 2 2,-4 1-3,2-8-4,-3 6 7,-2 0-7,3-1 3,-15-4-2,3 7 3,-1-8-9,3 5 9,-4-1-3,1 0 4,2-2 1,-5-1-6,3 3 11,-1-2 2,1 0 10,-2-2-4,2 3 6,-1-3-9,2 0-5,-1 2 2,3-1-4,-3 0 0,15-1-8,-4 1 7,2 2 2,-13-2-10,0 2 1,0-1 1,2 0 3,1-1-9,-3 3 5,0-3-1,1 2 0,-3-3 3,-2 1 6,3 2-5,-2-1 2,-1-1 3,-1-1 7,-2 2 5,4-2 3,-5-3-14,4 1-4,0 5 8,0-3-9,1 0 3,-1-1-3,4 2 1,-1 1-5,1-2 5,2 3 8,-2-4-14,10 2 5,-10 1-8,-1-4 3,-2 4-2,1 0 1,-1-2-6,-4 3 10,3-3-5,-3-1 3,3 4-4,-7-3 0,6-2 7,-1 1-4,-5 1 4,4 1 0,-7 1-2,0-2 3,2 2-6,-2-2-4,0 0 1,-3 2 1,2-4 2,-3 4-1,3-4-4,-1 2 9,-3-2-6,-1 2 3,2-3-4,-3 2 16,-2 1-14,1 2 2,-1-3-4,0 0 1,-1 0-4,-4 1 3,10-2 3,-10 2-9,0 0 10,0 0-8,0 0 2,0 0-4,9-2 1,-9 2 0,0 0-1,0 0-3,0 0-3,0 0-7,0 0 1,0 0 1,0 0-1,0 0-9,0 0-25,-16-10-5,3 5-11,-8-6-6,-4-3-7,-2 2 4,-8-8 0,-3-1 3,0 5 8,1-6 2,9 10 7,-10-8 5,10 10 5,1-4 5,3 3 4,0 2 1,0-3 3,3 1 3,3 3 1,4 3 10,-2 1 11,5-1 3,1 2 8,5-1 0,-2 3 6,4 0 8,-2 0 3,0-2 0,5 3 0,-5-1-3,5 1 1,0 0 3,0 0-2,0 0-3,0 0 4,0 7 3,10-3-10,0 3 3,4 1-9,9 6 8,-2-2-1,3 3-3,3 0 0,-2 1 1,10 4 1,-8-4-5,7 4 2,-7-6 6,-2-2-12,2 1 14,-2-6-12,-6 7 4,0-8 3,-2 2 4,-7-3 10,0-2 2,-3 1 8,-1-3-4,-1 3-7,-1-4 4,-1 1-2,1 3 1,-1-4-12,-3 0-5,5 4-6,-5-4 0,0 7-7,-2-3-3,-1 6 12,-4-1-3,0 7-2,-3-2 5,-4 6-8,-3 3 8,-1-4-6,-2 6 6,3-3-3,1 6 6,-1-6-4,-1 5 1,2-4 0,0 1 1,-2-1-1,4-4-3,-3 5-10,7-10-25,0 7-18,-2-5-34,1-3-22,-1 0-31,2-2-33,-1 1-25,1-5-40,0 0-41,0-1-185,0-4-496,2 5 220</inkml:trace>
  <inkml:trace contextRef="#ctx0" brushRef="#br0" timeOffset="13017.3097">22388 2440 8,'0'-9'296,"0"-1"-14,0 3-28,0 2-30,0-2-32,0 4-27,0 3-16,0 0-21,0 17-5,1 2-15,5 13-9,-3-1-12,-3 6-6,1 8-6,-1-11-12,-4 0-1,4 0-8,-3-1 2,-1 0-9,1-4-7,-1 2 13,0-12-15,2 8-2,-3-8-8,-1-4-18,3-3-21,-1-5-22,1 3-11,0-6-28,3 2-15,0-1-54,0-5-70,0 0-150,0 0-389,0 0 173</inkml:trace>
  <inkml:trace contextRef="#ctx0" brushRef="#br0" timeOffset="13244.2457">22311 2598 29,'-2'-32'139,"-1"7"27,1 7 10,0 5 17,-1 1-13,3 2-8,0 3-14,0 0-16,-1 3-13,1-2-16,1 6-12,2-2-9,7 2-13,4 5 0,7-2-11,4 11 0,2 3-8,-3 0-10,7 17-2,-1-3-10,-10-6-1,6 15 1,-13-8-9,4-3 4,-3 12-6,-7-5 1,3 10 2,-13-16-1,-1 5-4,-9 6-16,3-8-5,-11 6-13,-4-4-9,-3-4-13,5-11-14,1 0-3,-4-4-14,2-4-6,0-2-5,0-5-20,2-5-24,1 0-19,8-4-22,-1-7-128,3 2-308,-2-4 136</inkml:trace>
  <inkml:trace contextRef="#ctx0" brushRef="#br0" timeOffset="13617.1699">22695 2709 208,'0'0'256,"0"0"-31,0 0-23,-13 4-14,9-2-26,3 2-10,1-2-14,0 4-17,1 0-2,1-1-10,0 0-11,3 2 0,0 0-5,5-2 4,0 0-1,4-2 0,0-3 5,3-1-10,4-1-2,-1-6-10,-3 2-2,1-4 7,-3 2-7,-2 0 10,-1 2 21,0-5-1,-5 5 14,-1-2-10,-2-1 11,2 2-2,-3-3-2,-2-1 10,-1 5-30,0 1-3,-3 1-13,-1-1 1,-3 3-15,-3 2-22,-4 2-5,-1 5-3,-4 2-9,-2 4 2,1 3-9,3 2-2,1-1-2,3-3-3,6 0-7,-2 3-2,2 0-15,7-6 2,-1 7-5,2-1-20,4 0 5,3-2-17,6 6-21,0-10-32,6 3-31,0 0-34,6-7-7,1 4-20,14-6-42,-2-6-21,2-2-33,-3 3-20,-8-4-156,-2-3-500,-1-1 222</inkml:trace>
  <inkml:trace contextRef="#ctx0" brushRef="#br0" timeOffset="14298.222">23206 2853 456,'10'-14'87,"0"-7"17,-4 1 23,-6 2 7,4 2 11,-7 0 10,2-4 6,-2 6 11,-4-2-2,1 5 2,-1 4-17,-3-3-15,1 5-18,-1 3-9,-4 2-20,-2 0-3,3 7-11,-2 0-7,-5 8 1,-1 0-13,4 2-6,0 1-7,7-2 1,-2 3-5,6-4-3,-1 1-7,7 1-4,0-7-2,4 2 1,-1 0-2,3-5-1,4 4-3,0-6 3,5-3 1,6-3-9,0-4 0,3 1-3,-6-4-1,2-4-1,-3 2 2,1-7-2,-8 4-6,3-1 9,-5 0-3,1-2-3,-5 1 13,0 2 16,0 2 9,-1 3 9,0 3-10,0 0-10,-3 1-5,0 4-9,0 0-2,0 0-6,0 0-2,-11 12-2,9-2 2,-3 0-1,0 6-2,1-3-3,3 3 1,1 1-3,1-6-6,6 6 1,-4-2 0,8-2-10,2-1 9,0-2-8,7-1-6,1 1 6,1-8-7,3-1 2,2-2 1,-3-3-5,3-3 7,-2 1 2,-2-3-3,2-4-1,-1-1 0,-7 0 2,0-3 5,-2-3 5,-5-6-4,0 4 5,-3-3-7,-3 2 7,1 6 2,-6 7 7,1-5-5,-4 8 2,0-2-3,-3 3-6,0 4 1,-6 2-9,-2 3 7,-5 9 0,-1-3-1,4 8 3,-3 0-5,2-1 2,4 5 3,1-2-3,3-2-3,5-3 7,-1 1-5,3-3 8,2 1 0,1 0-3,4-3 10,-1 0-2,4-5 1,0 2 3,7-2 3,0-3-2,2-1 0,-1-5 8,2 0-7,-3-3 0,7 0 9,-8-3 3,8-10 7,-4 2-9,-1-4 9,-1-1 9,-2-5-4,-2-4 1,3-13-7,-7 11 5,0-16 1,1 15 11,-3 1 13,-4 0 2,1 5 27,-1 12 11,-1-1-2,0 6 5,3 1-16,-3 6-23,-3 0-14,3 5-10,0 0-9,0 0-3,-7 15 1,1 7-4,-5 8 8,1 0-7,-4 4-3,6 0-4,-1 11 3,-1-1 4,6-9-18,0-2-16,5-1-37,-4 1-20,4-1-18,1 0-27,1-7-31,1 6-24,5-5-32,-1-2-31,6-1-34,-1-8-49,5-3-20,-5-1-202,7-2-577,-5-7 256</inkml:trace>
  <inkml:trace contextRef="#ctx0" brushRef="#br0" timeOffset="14867.7446">23874 2871 166,'0'-16'229,"4"5"-3,-8-1 8,4 3 20,0 1 13,0 1-16,0 4-19,0-4-29,0 7-21,0-7-21,4 4-7,-4 3-27,3-4-10,-3 4-9,13-4-13,-1 0 4,5 2-15,6-2-9,-1 0-9,2-4-5,0 2 30,-4-1-23,-3 2 4,-3 2-15,0-2 16,-5-2 16,-1 2 12,-1-1 8,-1 1 9,-1-1-4,-2 0-5,-1 1-3,-1-1-1,-1 6-7,-1-6-21,-4 1-8,0 5-14,5 0 0,-24 5-8,5 4-20,1 4 5,-3 1-3,1 1-4,3-3-3,0 5-7,6-2-4,3 1-8,0-1 0,3 0-3,4-5-4,2 8-8,1-5 9,5-1-5,2 2-4,4-2-1,8-3-5,3-1-6,0-5 4,0-1-20,-1 0 21,1-5 2,-2-1 11,-2-6-8,-5 3-6,2-8 6,-7 1 13,7-4-8,-9 1 1,2 2 9,-6-2-7,2 1 23,-2-1 14,-4 8 12,1 2 2,1 2-9,0-3-6,-2 8-5,0-5-17,0 5-6,0 0-2,0 0 0,0 0 6,-5 20-1,1-6-8,1 3 11,-1-2-1,0 0 4,1-3 0,0 0-3,0-3-19,3-1 18,-4 4 2,1-6 0,-1-1 3,3-3 11,-2 2 27,3-4 26,0 6 26,0-6 1,0 0-23,0 0 4,3-17-11,-2 0-11,6 1 0,3-7-3,1 0-14,-4 6-7,7-5 3,2 4-10,2 5-8,-5 3-4,0-3-5,2 7 1,-1 3-7,-3 1-8,1 2 3,-1 3-6,-3 1 9,4 2-10,-7 3-1,2 0-7,-1 4 0,1 1-15,-4 3-38,2-2-36,-3 2-37,-2 2-38,1-2-56,-4 8-72,1-6-73,-3 5-96,4-5-245,1-6-779,0-2 345</inkml:trace>
  <inkml:trace contextRef="#ctx0" brushRef="#br0" timeOffset="15286.1714">24712 2801 3693,'4'-26'-90,"-4"6"116,-1-4-11,-3 6 70,-2 2 43,3 4 2,3 12-46,-11-17-19,11 17-17,-17-8 1,4 8-4,-1 7-13,-7 3 0,0 5 8,-3 0-10,2 5 2,-1 1 6,3 1-23,6-3-4,0 2 11,4-4-6,2 0-9,2 1 7,3-9-3,2 4 6,1-2-4,0 1-21,3-2 34,1 0-6,5 0 6,0-9-3,4 2-1,5-6 5,-18 3-2,43-11 0,-24 4 2,1-6 4,0-2 2,-2-6-10,0 1 8,-1-6 1,-1-7-15,2-9 13,0-2-1,-5-2 3,-4 0 11,-2 10 5,-5-12 5,0 14 6,-3 2 15,1 3-3,0 3 3,-1 11 10,0-2 1,1 17-9,-3-14-14,3 14-18,0 0-3,0 0-7,0 0-4,0 0-2,-27 40 1,16-8-4,-3 12-4,-3-1 2,7-10-7,0 14-2,3-15-3,3 1 0,1 3-3,-2-4 5,3 2-3,-1-5-10,2-2 14,1 0-18,4-1-17,-4 1-29,0-7-34,2-2-24,-1 7-58,1-6-26,0-7-45,1 7-44,-6-3-52,3-16-49,0 27-339,0-27-780,-5 15 346</inkml:trace>
  <inkml:trace contextRef="#ctx0" brushRef="#br0" timeOffset="16217.8362">23605 4278 275,'0'-14'352,"0"5"5,0-3-9,0 0-8,-3 6-14,3-1-26,0 2-37,0 5-35,0-6-35,0 6-21,0 0-21,-2 23-15,-3 3-13,-2 6-5,4 1-30,-5 14 12,-2 2-11,0-3-25,3-10 16,-3 10-16,0-13 0,3-3 2,0 3-8,0-3-7,0 4-3,0-8-29,-1-4-49,3-2-24,0-6-52,-1-1-33,2-4-32,-2-4-27,2 2-32,1-7-58,0 0-16,3 0-189,-5-12-532,2 2 235</inkml:trace>
  <inkml:trace contextRef="#ctx0" brushRef="#br0" timeOffset="16599.0334">23449 4686 429,'2'-29'68,"-2"-3"16,3 2 18,-1-5 6,1-1 5,1 1 26,1-12 10,1 13 13,0 2 9,1 1 1,2-1 0,4 4-7,-3 0 4,7 2-21,-3 4-8,0 1-10,4 7-1,0 2-33,-3 6 1,0 1-13,7 8-9,-1 3-6,-6 1-1,5 6-16,-5 7-10,-5-6-5,0 3 0,-3 7-7,-1 1 4,-2-6-11,-8 10-12,-2-2-20,-4 2-17,-7 0-22,-7 7-10,3-10-12,-4-6 5,7-3 8,-2-1 5,5-6 8,0-3 0,4-4 16,1 1 15,3-3 11,0-2 8,7 1-6,-10-5 3,10-1 1,0 6 1,7-11 0,3 4-2,4 0-5,0 2-1,3 1-2,7 4 5,-7 4 0,6-2-1,-1 6-5,-2 2 1,-2 4 2,-4-4 0,-1 2-3,-3 1-1,-2 3 3,-1 1 1,-4 0 5,-3 0-3,-4 2 8,-4-1-3,-5 3 4,-1-3-2,-5-1-1,1-1 4,-6-4 2,4-2-5,-2 0-1,2-6-2,3-1 1,0 1 2,3-6-7,-1 2-4,-1-2-9,6-2-9,3-1-12,0-3-24,0 3-40,4-7-43,3 2-45,3-2-46,0-3-141,8-9-406,-4 9 180</inkml:trace>
  <inkml:trace contextRef="#ctx0" brushRef="#br0" timeOffset="17009.5283">24223 4513 2620,'3'-11'-15,"-1"0"16,-4-2 32,1 1 78,-5-1 42,-1-1-3,3 2-5,-6-2-51,7 6 12,-4-2-2,1 3-27,-2 0 7,1 2-21,1 3 6,-5-1-11,-2 10-6,-2-1-10,-8 10-20,3 1 15,-2 5-2,1 2 12,1 2-15,1 1-5,3-5-5,1 0-6,1 2 0,5-7 8,3 1-4,1 0-5,3-3 2,0-1 0,3 0-7,0-3 6,2-2-12,1 1 17,4-3-4,0-4-2,6 5 13,2-9-2,5-8-3,-2 1 10,1-4-15,-4 2-6,3-5-16,0-6 18,-2-1 4,-2-2-9,1-3 7,-1 0-11,-4 4 7,-4 7 7,-1 0 18,0 2 18,-1 4 7,-2 3-22,-3 2-6,3 0-5,-2 1-7,-1 4 3,0 0-13,0 0-1,-7 15-6,4-2 2,3-1 5,-4 2-2,1 4 5,-1 1-11,1-1-31,-1 1-27,4-3-37,0 1-18,1 0-39,2-1-39,1 0-46,-1-7-48,4 0-79,3-5-223,4 0-631,2-3 278</inkml:trace>
  <inkml:trace contextRef="#ctx0" brushRef="#br0" timeOffset="17717.1131">24497 4483 2951,'0'-17'-124,"-2"1"75,-3 1 47,0 7-9,-2-2 38,-4 6-7,4 3 9,-6 3 4,-2 5-6,-1 6 0,-2 2 2,1 3 4,0 2 3,3 4 2,1-2-4,2 1 4,4-5-12,0 7 6,4-8-4,3 1-1,-1-2 5,4 2-1,2-2-1,2-2-2,-2-4 3,7-1-2,1 2 4,-2-5-5,10-1 1,-4-8-3,6 2-1,-3 1-3,2-4 5,-1-6-2,-1 0-2,-2-3 3,3-2 2,-4-5 1,0-2-1,-3-2 9,2-1-3,-3-5 11,-1-2 2,-1 1 9,-1-1 3,-6 1 3,2 5 14,1-1 17,-7 8 11,0 2 1,0 0 9,0 17-9,0-17-18,0 17-13,0 0-19,0 0-9,0 0-6,0 0-10,0 0-5,0 0-2,-27 32 5,16-9-14,1 7 4,2-3-2,-1 2 1,2-3-6,0 5-3,0-4 7,0 6-4,4-8 3,-1-5-4,3 5-3,-1-7-1,1 1-1,-1-4 0,0-5-3,2 4-2,0-6 4,2 1 0,-2-3 4,2 0 3,-1-1-8,-1-5 11,0 6 11,0-6 8,2 4 13,-2-4 13,0 0 6,0 0-8,0 0-1,0 0-5,32-36-3,-16 16-9,3 0-6,-2-2-6,4-3-1,-1 3 2,8-10-7,-9 5-2,0 3 4,2 2-9,-5 3-2,-1 1 0,-5 5-1,0 1 0,-3 3-1,-7 9 2,11-15-4,-11 15-3,0 0-8,10-11 7,-10 11-10,0 0-3,0 0 0,0 0-12,0 0-13,0 0 0,0 0-11,0 0-1,0 0 2,0 0 2,0 0-6,-50 45 11,38-30-9,2 0 5,1 1-4,0-3 0,2 3 14,3 0-6,1 2 6,-1-2 14,4-16-9,-3 25-7,2-9 15,3 1 0,-2-17-3,3 26 11,0-10-4,0 0 2,-3-16-2,8 25 6,-3-14 5,-3 3-17,-2-14 17,10 25-5,-4-17-7,-6-8-8,8 17-17,-8-17-3,7 9-13,-7-9-10,0 0-11,10 15-16,-10-15-4,0 0-15,10 9-9,-10-9-22,0 0-23,0 0-25,7 12-27,-7-12-31,0 0-64,0 0-217,0 0-575,0 0 255</inkml:trace>
  <inkml:trace contextRef="#ctx0" brushRef="#br0" timeOffset="22408.6789">21646 5130 14,'5'-1'118,"-2"1"5,1-3 8,-1 2 12,-3 1 6,5-1 13,-3-2 3,-2 3 9,5-1 6,-5 1-4,0 0 6,5 0-3,-5 0-1,0 0 0,5-3-13,-5 3 0,0 0-2,0 0-14,0 0-3,0 0-16,0 0-7,0 0-3,0 0-17,0 0-2,0 0-16,0 0-1,0 0-5,0 0-2,0 0-15,0 0 16,0 0-27,0 0-2,0 0-7,0 0 13,-12 4-7,12-4-5,-10 0 5,3 0 4,0 3-8,0-3-5,0 1 7,-3 0-5,2-1-5,-2 0 11,-4 2-11,1-4-6,-4 4 15,6 0 2,-4-2-4,2-4 3,0 4-7,-1 0-22,0 0-1,1-1 8,-1 1-2,0-1-3,0 1-3,1 0 9,-1 0-1,-3-3-11,-2 3 16,3-1-15,-1-1-2,-2 0 8,3-1-1,-1 1 1,-4 0-7,4 2 8,-3-2 2,6 2-1,-3-3 3,-1 3 1,3-2 1,-1 2-11,1 0 8,-1 1-1,-4-4 0,-1 0-2,4 2-2,2 0 1,-2-3 2,0 4-14,4-3 10,-4 3 4,2-1-15,-2 0 7,0 0-4,2 1-1,-1 0 6,-1 0-4,1-2-4,1-1 3,-2 3 0,1 0 0,0-1 1,-1 0-2,3 1-4,-3 0 1,2 0 1,0-3 2,0 3-1,-2 0 6,2-1 12,-1 1-3,-1 0 8,2 0-3,-1 1 4,2-3-1,-3-3 2,0 5-4,3-2 5,-3-3-2,-4 5 0,0 0-3,-3-3 3,4 2-3,4 3 4,0-4-5,-4-2 1,5 3 2,0 0-4,0-4-4,0 4 3,-1-4-3,2 5 4,-3-3-5,3 2-1,-1-1-1,1 0-1,0-1-2,-2 3-1,3-5 0,-8 3-3,4 0 1,2 0-4,-5 1-2,3 1 1,0-2-2,-5 0 3,2 2-4,-1-4-5,4 1 10,0 2 8,3-2-10,-3 1-3,2 0 2,-1 2-4,2-6 1,-3 5-3,1 1 0,-4-3 7,4 0-5,2 6-6,-6-7 5,-4 3-2,3-1 2,0 1-4,1 2 2,-1-3 3,4 2-4,0-1 5,-4-1-6,4 1 1,-4 0-1,0 1 1,6-3 5,-2 3-6,-3-3 4,3 2-2,0 0-1,0 3 1,2-2 0,-1-1 2,-5-2-9,4 3 8,1-3-3,-4 1 9,6 2-8,-2 0 5,1 0-4,-1-2 1,2 0-2,1 1 2,-1-3-1,-3 3 2,3-1 1,-2 1-1,3 0 7,0-3-9,0 4 3,2-1-2,1 1 2,-4-2-4,0-1-2,1 1 3,-1 1 3,-2 1 4,7-2-5,-5 0 1,1 2-2,-2-3-2,0 6 1,0-6-1,1 2 1,0 1 3,-1 1-5,0-2 3,-3 0-1,5-1-1,-4 1 7,3 2-8,-1-1 4,-1-1-5,3 0 2,-2 1 0,1 0-2,0-1 3,-1-1-1,0 2-3,1 0-1,0 0 4,0-3 1,0 3-4,-1 0 4,-1 3 1,2-3-2,-3 0-1,3 0 7,1 0-4,-1-3 0,-1 3-2,2 0-2,0 0 1,2 0 1,0-2 0,1 4 6,-3-2-2,5 0-1,-2 3-3,-1-6 0,1 3-5,-1 0 8,3 0-3,-3 0 6,1 0-5,2 0 6,0 0 7,2 0 6,0 0 0,0 0 4,1-2 1,5 2 14,-8 0-12,8 0 23,-6 0-23,3-2 6,3 2-2,-5-1 8,5 1 6,0 0-9,0 0 4,0 0-4,-9 1 9,9-1-10,0 0 13,0 0-16,0 0 9,0 0 7,0 0-8,0 0 5,-1 4-1,1-4-12,0 0 19,0 0 0,0 0 4,0 0 9,0 0-9,0 0 15,0 0-70,0 0 0,0 0 0,0 0 0,-3-6 0,3 6 0,0 0 0,0 0 0,0 0 0,0 0 0,0 0 0,0 0 0,0 0 0,0 0 0,0 0 0,0 0 0,0 0 0,0 0 0,0 0 0,0 0 0,0 0 0,0 0 0,0 0 0,0 0 0,0 0 0,0 0 0,0 0 0,0 0 0,0 0 0,0 0 0,-6-1 0,6 1 0,-7 0 0,4-3 0,-1 1 0,-2 1 0,1 0 0,-2-3 0,0 0 0,-2 0 0,2 2 0,-4-1 0,5 1 0,-1-3 0,-3 1 0,3 1 0,-1 0 0,1 1 0,-2-1 0,4 3 0,-1-4 0,2 3 0,-2 1 0,1-2 0,5 2 0,-8-1 0,3-1 0,5 2 0,-7 0 0,7 0 0,-7 0 0,4-2 0,0 1 0,3 1 0,-11 0 0,8 0 0,-3-1 0,1 3 0,-1-4 0,-1 1 0,0 1 0,0-3 0,4 2 0,-6-1 0,1 1 0,0 1 0,0-2 0,0-1 0,-2 3 0,1-2 0,0 1 0,0 0 0,-1-3 0,0 3 0,1 1 0,-2 1 0,1-2 0,-4-2 0,0 3 0,4 0 0,0-2 0,-2 2 0,-1-1 0,2 1 0,-1 0 0,0-1 0,1 0 0,-1 1 0,-5 1 0,3 0 0,4-5 0,-7 4 0,6 0 0,-6 2 0,3-1 0,0-4 0,1 3 0,0 3 0,-2-4 0,1 2 0,0-1 0,-6 1 0,6 2 0,-3-3 0,3 0 0,-1 3 0,1-3 0,-7-3 0,1 7 0,4-4 0,2 1 0,-7 3 0,0-4 0,1 0 0,3 0 0,-6 0 0,7 0 0,-3-1 0,3 2 0,0-1 0,-1-1 0,0 2 0,-3 0 0,-2-3 0,1 4 0,0-3 0,0 1 0,-2-2 0,2 2 0,0-2 0,2 2 0,-3-2 0,5 2 0,1 0 0,-4-7 0,4 7 0,-6-3 0,-1 2 0,6 0 0,-3 1 0,-1 0 0,0-1 0,4-1 0,-4 0 0,0 0 0,4 1 0,-3-1 0,3 2 0,-4-5 0,5 4 0,-6 0 0,1-2 0,6 3 0,-8 0 0,2-2 0,-1-1 0,-1 0 0,3-1 0,-1 2 0,-1-1 0,5 2 0,-6-2 0,-1 2 0,0-1 0,0-3 0,8 3 0,-7 0 0,3 1 0,-1-1 0,4 0 0,0 1 0,2 0 0,-1-1 0,-1-2 0,1 4 0,-6-5 0,7 5 0,-1-1 0,1-4 0,-2 5 0,1 0 0,1-1 0,1-1 0,0 1 0,0-1 0,-2 2 0,2-2 0,0 0 0,4 2 0,-4 0 0,0 0 0,1-1 0,-1 0 0,0-1 0,5 1 0,-2 1 0,2 0 0,-3-2 0,5 1 0,-4 1 0,-2 0 0,-1 0 0,4 0 0,2 0 0,-2 0 0,2 0 0,-1 0 0,-1-2 0,3 4 0,0-4 0,-1 2 0,-2 2 0,2-2 0,-2 0 0,1 0 0,1 0 0,-2-2 0,0 4 0,0-4 0,-3 1 0,5 1 0,-2-1 0,-1-1 0,1 4 0,0-1 0,1 0 0,-2-1 0,2 0 0,-1 0 0,-3 0 0,0 2 0,4-4 0,-6 4 0,1-2 0,2 0 0,-3 0 0,3 0 0,-1 0 0,-1 0 0,0 0 0,-1 0 0,3 0 0,-5 0 0,3-2 0,-1 2 0,2 2 0,-2-2 0,-1 0 0,-4 0 0,6 0 0,-10 4 0,3-5 0,4-2 0,-2 3 0,3 1 0,-8 1 0,10-2 0,-7-3 0,-2 4 0,9 1 0,-3-2 0,-3 1 0,-2-1 0,-1 2 0,1-4 0,1-1 0,-3 3 0,0 0 0,-3 3 0,2-3 0,-2 0 0,1-1 0,4 4 0,-2-3 0,0-5 0,1 7 0,-3-1 0,-1 1 0,2 3 0,-2-5 0,2 1 0,-2 1 0,2-1 0,1-2 0,0 2 0,0 1 0,-3-1 0,3 3 0,3-4 0,-1 1 0,-1-1 0,-1 2 0,2 1 0,-3-2 0,3 2 0,5-2 0,-5 1 0,1-3 0,-2 2 0,4 1 0,4-2 0,-4 5 0,2-5 0,-5 2 0,8 3 0,-2-8 0,0 3 0,-7 3 0,7-1 0,1-2 0,1 2 0,-3-2 0,2 3 0,-2-2 0,1-1 0,1 1 0,-2-1 0,3 3 0,0-1 0,-2 1 0,2-3 0,3 1 0,-1 1 0,-3-1 0,7-1 0,-2 3 0,-4-2 0,5 3 0,-2-4 0,0 1 0,-2 2 0,-1-3 0,2 2 0,-2 1 0,1-2 0,-1 3 0,-2-4 0,3 3 0,-2-2 0,-2 0 0,2 2 0,-1-1 0,-1-3 0,-7 4 0,9-3 0,-1 3 0,-3 1 0,0-3 0,7 0 0,-5 0 0,0 1 0,1-1 0,-5 0 0,4 2 0,3-3 0,-5 1 0,-4 5 0,2-5 0,0 0 0,1 0 0,3 1 0,-5-2 0,0 2 0,1-2 0,-1 3 0,-1-2 0,2 5 0,-3-6 0,2 2 0,-2 1 0,0-2 0,-1 3 0,-1-1 0,1 3 0,-1-3 0,2-3 0,1 1 0,-2-1 0,2 1 0,-3-1 0,2 1 0,1 2 0,-5-2 0,0 2 0,0-1 0,0 1 0,1-6 0,1 7 0,-3-2 0,5 4 0,-5-5 0,2-1 0,-4 2 0,4 0 0,-2 1 0,1 1 0,-1-1 0,-2-2 0,3 0 0,-2 4 0,5-5 0,-1 2 0,-1 1 0,-1-3 0,2 5 0,-1-4 0,-1 0 0,2 2 0,-3-3 0,1 0 0,0 1 0,1 4 0,2-3 0,-2 2 0,-2-2 0,-9 1 0,12-2 0,-2 7 0,0-5 0,-1-2 0,0 4 0,1-2 0,-2-2 0,2 3 0,0-1 0,0 1 0,0-1 0,1-1 0,-3 0 0,4 1 0,-1-1 0,1 4 0,3-4 0,-1 0 0,1 1 0,-1 6 0,2-9 0,-1 3 0,-1-1 0,2-1 0,-1 1 0,0 1 0,0-1 0,0 4 0,-1-5 0,0-2 0,2 3 0,-1 0 0,-1 3 0,2-4 0,2 2 0,-3 0 0,4-1 0,-5-2 0,10 4 0,-2-3 0,-1-1 0,0 0 0,-5 2 0,0-1 0,6 0 0,1-1 0,3 0 0,-3-1 0,2 2 0,0-1 0,-1 4 0,-2-4 0,5 0 0,-4 1 0,3-1 0,0 5 0,-3-5 0,2 1 0,1 0 0,-3 0 0,2-2 0,0 2 0,1-1 0,-1 3 0,-2-3 0,5-1 0,-4 2 0,4 0 0,-4 2 0,4-3 0,0 0 0,-4 1 0,1-1 0,3 4 0,-1-4 0,1 0 0,-3 2 0,2-2 0,1 0 0,2 0 0,0 0 0,1 2 0,-2 1 0,-1-6 0,0 6 0,5-3 0,-5 2 0,3-2 0,0 0 0,1 0 0,-1 0 0,1 0 0,1 0 0,-1 0 0,-1 3 0,-1-3 0,2-3 0,0 3 0,1 2 0,-5-4 0,4 2 0,1 0 0,5 0 0,-14 0 0,6 0 0,0 0 0,0 2 0,-1-1 0,1-1 0,1 2 0,1-2 0,-1 2 0,2-2 0,-1 0 0,0 1 0,-1-1 0,0 0 0,1 1 0,2-1 0,4 0 0,-9 2 0,4-2 0,5 0 0,-7-2 0,7 2 0,-6 2 0,6-2 0,-5 1 0,5-1 0,-6 0 0,6 0 0,-3 3 0,3-3 0,0 0 0,0 0 0,0 0 0,0 0 0,-10 0 0,10 0 0,0 0 0,-1 1 0,1-1 0,0 0 0,-4 0 0,4 0 0,-4 3 0,4-3 0,0 0 0,-7-2 0,7 2 0,-5-2 0,5 2 0,0 0 0,-7 0 0,7 0 0,0 0 0,-6 0 0,6 0 0,0 0 0,-6 0 0,6 0 0,0 0 0,-6 0 0,6 0 0,0 0 0,0 0 0,-8 1 0,8-1 0,-5-1 0,5 1 0,-5 0 0,5 0 0,-7 0 0,7 0 0,-5 0 0,5 0 0,-5 0 0,5 0 0,-7 0 0,7 0 0,-9 0 0,6 1 0,3-1 0,-7 1 0,7-1 0,-5 0 0,5 0 0,-7-1 0,7 1 0,-6 1 0,6-1 0,-7 0 0,7 0 0,-5 0 0,5 0 0,-5 2 0,5-2 0,-8 1 0,3 0 0,4 3 0,-5-4 0,6 0 0,-7 0 0,7 0 0,-8-1 0,5-1 0,3 2 0,-8 3 0,8-3 0,-7-1 0,7 1 0,-7 0 0,7 0 0,-6 1-6,6-1 12,-5 0-6,5 0 0,0 0-9,-6-1 14,6 1-7,0 0 8,0 0-12,-4-2 2,4 2-11,-6 2 16,6-2 7,-3 2-12,3-2 3,0 0 22,0 0-21,-7 0 0,7 0 0,0 0 0,-3 1 0,3-1 0,-3 5 0,3-5 0,0 0 0,0 0 0,0 0 0,0 0 0,0 0 0,0 0 0,0 0 0,0 0 0,-8-3 0,8 3 0,0 0 0,0 0 0,0 0 0,0 0 0,0 0 0,0 0 0,0 0 0,0 0 0,0 0 0,0 0 0,0 0 0,0 0 0,0 0 0,0 0 0,0 0 0,0 0-1,0 0 2,0 0-1,0 0 0,0 0 0,0 0-3,0 0-1,0 0-4,0 0 6,0 0-3,0 0 7,0 0 3,0 0-2,0 0-6,0 0-11,0 0-5,0 0 19,0 0-2,0 0-1,0 0 2,0 0 2,0 0-2,0 0-1,0 0 12,0 0-16,0 0 3,0 0-5,0 0 6,0 0-15,0 0 13,0 0-8,0 0 2,0 0 7,0 0-6,0 0-10,0 0-9,0 0 17,0 0 1,0 0 3,0 0-7,0 0-4,0 0 2,0 0-5,0 0-13,0 0 8,0 0 1,0 0-12,0 0-4,0 0-14,0 0-19,0 0-18,0 0-23,0 0-21,6-8-30,-6 8-32,4-2-35,0-1-77,2-1-50,2-1-55,4-7-61,6 0-380,1-2-927,5-6 410</inkml:trace>
  <inkml:trace contextRef="#ctx0" brushRef="#br0" timeOffset="26390.8374">9816 5131 47,'0'0'153,"0"0"2,5-2 11,-5 2-6,0-5 2,0 5 0,0 0-5,0 0 1,0 0 2,0 0-6,0 0-7,0 0 1,0 0-3,0 0-1,0 0-3,0 0 8,0 0-14,0 0-7,0 0-18,0 0 2,0 0-10,-15 7-10,8-3-7,0-1-6,0 0 10,-8-3-5,6 7-14,0-3 10,-6 3-1,3 1-9,0-1 6,-1 3-13,-2-4-2,-1 3 1,-1 3 0,3-3 0,-4 6-6,-3-4 9,2 6-6,-2 0 2,0-1-1,1 2-8,-2 2 7,2-2-2,-2 0-3,2-1-1,-2-1-14,4 0 5,1 1-6,-1-1 8,-2 0 3,1 3-8,-1 1 10,2 1 0,-3-2 1,-1 0-5,-6 11 0,7-12 3,-1-1-4,-1 3 11,1-1-10,-1 2-1,-4-1 1,5-1-5,-4-1-2,2 1 2,-2-1-3,-5 7-11,5-8 9,-6 8-7,-3-6 3,11 1 0,0-6 5,0 2-7,1 0-2,-1-1-4,0-3-1,2 5-5,-2 2 7,-8 10 0,12-8 0,-4-4-2,1 2-2,1-1-2,1-4 2,-3 4-9,3-4 8,-2 3-2,2-3 1,-2-2-4,2 3 9,0-1-9,-2 8-5,2-7 2,0-6-3,-4 4-9,5 1 13,2 0-6,-5 1 2,1 2-4,-2-1-1,3-1 3,-2-3-2,-1 4-4,3 0 6,-1 4 0,-3-4-1,5 3-3,-6 1-7,4-2 5,-1 2-3,-1 0 8,2-5-4,-14 8 3,15-6-3,2-4 2,-7 8-2,2 2-3,3-2-3,-10 5 7,6-11 0,-5 16-2,-3-1 1,0 6 4,-1-10-2,9-5-6,-10 7 12,2 1-17,2 3 10,0-6-1,-5-2 0,-2 4-10,3-2 9,2 2 0,1-1 0,-1 0 0,0-3 1,8-5-1,-7 7-2,7-5 9,-9 7-8,3 3 1,6-11-1,-11 4-1,1 3 5,0 0-2,-2 1-3,12-9 1,-9 8-2,-4-2 2,6-2 2,6-3-3,-7 2 0,-1 4 4,-8 3 11,9-1-22,1-1 10,-2-1 0,0-3-5,-1 1 3,10-4 1,-12 6-2,0-1-17,1-1 21,-1-2 0,2 4-3,1-2 3,-4 1-7,5-2 5,-3-4 0,2 4-1,2-1 0,-5 2 6,2-2-6,1 0 1,-1-1-1,11-3-2,-20 9 5,19-11-3,-2 0-2,-11 2 11,6 6-10,-3-4 0,9-6-5,-9 5 8,-6 2 11,17-5-15,-8 13 3,5-13 8,0-1-10,-8 10 10,10-9-11,-6 9-3,5-11-6,1 3 10,-13 4 2,17-6-1,-3-1 0,0 3 3,2-1 0,0 2-5,-3-3 4,4 0-1,-6 2 12,5-3-12,-4-2 3,5 3-11,-3 2 13,-8 11-2,12-12 0,3-2-4,-4-1-6,4 0 10,-4-1-6,10-2 9,1-1-2,-11 2 0,12-2 2,4 0-2,-1-5-11,1 0 11,-8 1-6,10 0 5,0-5-1,0 2 9,0 1-7,2-1 0,1-2 2,-3 3 0,3-3 19,-1 2-29,1-2 14,0 0-6,0 0 7,0 0 1,0 0-1,0 0 0,0 0-6,0 0 10,0 0 15,0 0-15,0 0-2,0 0 0,0 0 1,-4-8-2,4 8-3,1-11 1,-4 3-16,6-1 9,1-2 0,3-3 2,-2-3-5,-5-2 5,5 2 0,1 2-7,1-13-14,-2 3 19,-6 1 3,11-5-7,-2-5 1,-2 6-1,0 0 3,-5 0-3,6-1 5,-2 2-3,-3 8-17,2 1 16,6-5-13,-6 10 14,-1 3 0,-4 1 5,5 2-8,-4 0 0,3 3 4,-2 0-9,-1 4-5,3-3-13,-3-3 9,0 6-5,0 0-1,0 0 2,0 0 1,0 0 5,0 0 11,-3 18-10,2 0-1,-2-2 2,-1 4 8,-5 1 5,4-1-8,-1 5 0,-2-1-1,1-2 3,-3 5-1,4-10 0,-1 1-2,-4 4 17,4 2-12,1-7 3,-1 1-7,1 5 6,1-6 2,-1 0-12,3-7 4,-2 5-9,1-2 16,2-2 18,-1-2-23,-1-4 1,1 3-6,2-1 6,-5-1 2,5-1-2,1-3 4,-6 2 17,6 0-22,-1 1 3,1-3-3,0-2 9,0 3-9,0-3 9,0 0 2,0 0-9,0 0 21,-6 4 21,6-4-22,0 5 1,0-5 13,0 0-11,0 0-7,0 0 9,0 0 0,0 0-4,0 0 2,0 0-10,0 0 8,0 0 4,-5 0-1,5 0 0,0 0 2,0 0-18,0 0 9,0 0 31,0 0-40,0 0-3,0 0 23,0 0-20,0 0-14,0 0 14,0 0-3,0 0-7,0 0 2,0 0 5,0 0-1,0 0-1,0 0-19,0 0 22,0 0 1,0 0-14,0 0 7,0 0 19,0 0-13,0 0 7,0 0-13,0 0 6,0 0 4,0 0-6,0 0 3,18-2 1,-11-1-5,7-1 1,0-5-4,7 1 4,0 1 6,5 1-10,-1 1 7,0-3-19,6 4 19,-3 5 13,13-7-34,-14-2 13,1 4 4,2 1 3,-10 2-5,11 0 1,-5 0-7,-6 0 2,1-1 5,2 3 2,-8-2-4,-2 1 0,-9-2 3,6 1 4,-2 1-1,-1-3 2,-1 3 0,1 6-7,-3-8 1,-4 2 2,7-1 20,-7 1-17,0 0-5,0 0 2,6 0 0,-6 0 36,0 0-35,0 0 4,0 0-7,4-3 5,-4 3 7,0 0-6,0 0-3,0 0 26,0 0-21,0 0-5,0 0 1,0 0 3,0 0-9,0 0 7,0 0 1,0 0-1,0 0 0,0 0 22,0 0-26,0 0 0,0 0 4,0 0-6,0 0 37,0 0-39,0 0-2,0 0-2,0 0 1,0 0 3,0 0 1,0 0 15,0 0-33,0 0 20,0 0 2,0 0 4,0 0-8,0 0 11,0 0-7,0 0 3,0 0-25,0 0 19,0 0 20,0 0-19,0 0-11,0 0-9,0 0 26,0 0-2,0 0-3,0 0-2,0 0 44,0 0-46,0 0-2,0 0 1,0 0-7,0 0 42,0 0-31,0 0-8,0 0 4,0 0 3,0 0 28,0 0-36,0 0-3,0 0-10,0 0 5,0 0-10,0 0-13,0 0-12,0 0-28,0 0-9,3-5-31,-3 5-43,0 0-40,1-3-21,2 3-78,-3 0-64,3-5-71,0-2-69,-6 2-358,7-6-936,1-4 415</inkml:trace>
  <inkml:trace contextRef="#ctx0" brushRef="#br0" timeOffset="29859.1657">5214 9402 90,'-6'-1'107,"6"1"-22,-4 0 17,4 0-8,0 0-7,-6-4 12,6 4 5,-5 0-20,5 0 1,0 0-11,-6 0 7,6 0-8,0 0-4,-3-3-4,3 3-4,0 0-3,0 0-4,0 0 11,0 0-4,0 0-7,-4 3 5,4-3-1,0 0-3,0 0 4,-6 4 1,6-4-5,0 0 4,0 0-10,0 0 7,0 0 0,0 0 0,0 0-2,0 0 12,0 0 1,0 0 1,0 0-6,0 0 5,-1 2-8,1-2 3,0 0-5,0 0-4,0 0-1,0 7 2,0-7-2,0 0-2,0 0 17,0 0-18,0 0-4,0 0 1,0 0-1,0 0-7,0 0 10,0 0-8,0 0-12,0 0 18,0 0 17,0 0-20,0 0 2,0 0 26,11-4-3,-11 4 4,9-3 1,1-1 8,-6 2-6,10-1 5,0-1 3,3-1-23,-2-2 12,8 0 1,-3-1-5,1-4-5,3 7 11,-3-5-15,-6 7 3,11-8-12,-4 3 0,1 1 4,4-1-9,-1 6-2,1-9-1,-3 1-2,1 2-19,2-1 11,1-3 5,-1 4-1,1 0-2,0 2-5,-1-4 12,10-1-6,-10 3-14,12 0 11,-14 0 0,13-5 1,-1 3 0,-13 2-4,14-4-1,0 3-3,-10 0-12,-1 1 15,11 0 2,-17-1-8,8 2-5,-1 2 7,0-2-10,-3 1 1,3-2 0,-4 0-1,3-2 4,-2 3-4,3-3-1,-1 6 13,-2-6 0,1 3 13,-1-1-16,2 1 1,0 0-17,-1 0 16,1 2-3,1-5 3,-1 2-5,0-1-1,0 1 2,1 2-3,0-4-2,0 1 2,-5 4 8,3-2-12,3-1-2,-3 3-7,0-2 8,-2 2 9,1-5-13,-1 6-2,0-4-8,0 0 12,0 6-4,1-4 7,2-5-2,-3 5-2,3-2 4,1-1 0,-3 4-5,1-5 4,0 3-2,-2-3-1,2 5-7,-2-2 14,0 0-3,2 0 1,-2 2-4,0-5 1,-1 5 1,2-5 1,0 6-3,1-3 4,-1-1-2,-2 0-12,-1 3 14,5 1-4,-3-4 0,0 2-2,0-2 15,-2 1-13,2 0-1,0 0-8,-1-1 8,-1 1 1,1 1 0,-1-2-3,-6 3-4,9-2 8,2 4-1,-8-6-1,4 3-3,-1-1 2,0-2 2,-2 3-11,1-2 2,1 2 5,-2-3 12,3 3-13,-2-1 1,0 0-8,0 0 7,-6 2 1,7-4 0,-1 5 0,-6 0 6,6-4-11,0 6 2,-2-6-2,-4 3 4,6-1 9,-1 1-12,0-4-7,4 3 9,-6-2 0,-4 3 0,7-2-4,0-1 2,-7 5 14,8-4-14,-2-1 3,2 2-6,-7 3 3,1-1-3,1-1 3,-2 4-2,1-6-16,1 4 19,-2 1 8,2-3-11,3-5 0,-5 8-4,1-2 8,1 4 0,0-6-4,-3 2 2,3 1-4,-2-1 3,2 0 0,-2 1 1,2-1 2,-3 3 7,2-4-10,5-2-2,-1 5 4,-5 0-4,1-2 4,-1 1-4,1 1 2,-1 0-11,-1 0 14,2-1-3,-2-3 2,0 5-5,0-1-3,0 0 6,0-3 2,0 1-9,2 4 8,-6-1 4,5 0-2,-4-1 0,2-1 0,0 2-4,1 1 0,-4-1 1,5-1-3,-6 1-4,1-3 8,4 6 0,-6-4-2,3 1 3,-2-1 11,0 1-11,1-2-5,3 3-14,-6-3 22,0 3-2,-1 0-3,2-3 5,-2 2-8,0 1 7,2-3-2,-3 2 4,0 0-6,-5 1 6,10-1-4,-5 1-2,0-2 4,-1 2-12,4 0 20,-3-3-10,-5 3-1,7-2-16,-3 2 19,-4 0-1,8-3 0,-4 3 3,-4 0 11,6-1-9,-6 1-2,0 0-3,9 1 4,-9-1 13,1-2 5,-1 2-8,0 0 1,6-4 0,-6 4-2,0 0 3,0 0 1,0 0-21,0 0 18,0 0-3,0 0 2,0 0-1,0 0 6,0 0-10,0 0-3,0 0-14,0 0 15,0 0-13,0 0 11,0 0 1,0 0 5,0 0-4,0 0-4,0 0-1,0 0-2,0 0 5,-12-5-16,7 5-7,-2-1-2,-3-3-2,-3 2 5,-2 1-23,-1-1 12,1 2 3,-2-1-1,0 1-4,-4-1 5,-2-2 2,2 2-12,0 2 7,1-5-7,-1 5 4,-4-1-2,2 2 6,1-2-7,-4-4 3,4 5-5,-2-2 8,-3-2-6,5-1 11,-1-1 1,0 5 8,3-1-4,-2 0 1,7-2-1,-3 1 5,5 0 14,0 2-16,3 1 2,0-2-4,-1 1 9,2-3 2,1 3 1,1 0-2,3 0-8,-2-2 7,2 7 3,4-5-3,-6-3 1,6 3 6,0 0-2,0 0-3,-5-2 1,5 2-1,0 0 1,0 0-4,-4-3 4,4 3 1,0 0 2,0 0 2,0 0-4,0 0-1,0 0 1,15 0 0,-7-1 1,2 1 2,4 2-2,-1-2-1,1-1 2,9 2-1,-2 1-1,1-2 3,1 2 5,2-4-4,-1 4-3,3 1-6,-2-1 5,2 3 12,0-4-8,0-1 1,-1-1 2,0 2-2,-1 0-1,5-2 1,-5 2-2,0-1 6,-1 0-5,-1 3 1,1-3-3,-4-3 2,-4 2 3,0 0-1,1 1 1,-2-3 5,-3 0-7,2-1 1,-3 2 0,-3-2 0,-1 3-5,2-1 4,-4-2 1,0 4 2,0-1 2,-3 1 0,-2 0 8,8-3-1,-8 3-6,2 0 10,-2 0 17,0 0-19,5-1-1,-5 1-5,0 0 2,3-3-3,-3 3-3,0 0 0,0 0 2,0 0-4,0 0-10,0 0 5,0 0 2,0 0-1,0 0-5,0 0 0,0 0-1,0 0-4,-3 9 8,0-4-9,-1 0 4,-4 2-12,-4 5 14,-6 3 2,5-5 3,-2 3-3,-5 4-5,8-4 6,-2 3-2,2 0-6,0-3 8,2 1-13,-6 4 8,4-5 6,-4 5-2,3 1 3,-1 3 3,6-7-2,-3-3-4,1-2 1,1 2 3,-2 1 0,7-6-2,-3 0 2,3-2 2,-1 1-2,0 2 3,2-4-9,-1 0 8,-1 0 3,2-4-2,1 3-1,0-1-13,2-2 14,-4 5-5,3-3 7,1-2-1,0 0 4,-3 5-4,3-5 5,0 0-3,0 0-1,0 0-4,0 0 9,0 3 1,0-3 1,0 0-2,0 0-1,0 0-12,0 0-1,-4 1 11,4-1-4,0 0 4,0 0-4,0 0 0,0 0 4,0 0-5,0 0 3,0 0-18,0 0 14,0 0 11,0 0-14,0 0 3,0 0-3,0 0 2,0 0 2,0 0-2,0 0 3,0 0-7,0 0 11,0 0-4,0 0-2,0 0 5,0 0-5,0 0 1,0 0 2,0 0-3,0 0 6,0 0-5,0 0 1,0 0-17,0 0-21,0 0-24,-2-11-29,2 11-32,0 0-40,0 0-53,-1-3-48,-2-1-12,3 4-7,0 0-5,0 0-14,0-6 6,0 6 10,0 0 30,0 0 9,0 0 37,0 0-18,6 12 20,-6-12 43,7 8-71,-6 0-209,2-2-476,-2 0 211</inkml:trace>
  <inkml:trace contextRef="#ctx0" brushRef="#br0" timeOffset="31183.5344">9303 8623 56,'0'0'107,"1"5"-19,-1-5 9,5 4-18,-3-4-6,-2 0-7,0 0 12,8 3-23,-6-2-6,-2-1-5,9 0-3,-9 0 1,8-1-8,-2-2 6,-6 3-10,12-1-6,-3 0 9,-2-1-21,3-2 2,-3 3 0,1-2 11,-1 3 10,1-2 20,-2-1 9,-1 3-7,-1-1 10,0 2 8,2-2 10,-2 0 3,-4 1 5,6-2 16,-6 2 6,0 0 2,5 0 14,-5 0-1,0 0 1,0 0 2,0 0-4,0 0-4,2 4-5,-2-4-11,0 0-5,0 0-14,0 0-2,0 0-8,-7 5-7,1-2 1,-4-2-13,2 3 2,-5 0-1,-1 0-26,-2 1 13,-3 1-3,3-1-5,-5 2-4,0 0-10,0 1 10,-3-3-6,-1 4 1,0-2-13,-1 2-7,-2 0 22,-2 2 11,2-3-7,-12 3 2,11-1 16,-9 0-22,10-3 2,-10 8-29,0-3 29,11 2-5,-11-1 4,8-6-8,-8 7-6,11-4 5,-1 4 3,-10-3-1,0 1 5,10-1-6,-2-3 3,2 1 3,-11 3-9,2 0 6,-1 1 6,11-6-11,-9 10-4,8-13 10,1 1-14,-15 3-1,13-3 1,-9 2 6,9-1 11,0 0-24,4-1 0,-13 0 2,9 4 0,0-6-28,0 4 33,-1-5-3,2 5-9,1 1 22,-10 5-14,11-8-1,1-2-4,-5 5-1,5-3 4,-5 4 2,6-4-3,-1 2 2,-2-2-10,3 2 10,0-5-5,-1 4 7,-2 4-10,-1-1 6,4 1-7,0-2 7,-1 1-25,-1 0 21,2 2 3,-2-2-1,2-4-2,-3 0 14,2 6-10,1-3-6,0 1-1,-2 1 0,-3 0-2,5-1-1,0-1 5,-2 2-1,1-3-12,5 2 14,-8-1-7,4-1 1,-2 3-15,0-3 17,-1 1 3,2-2-1,0 4-14,-1-3 16,4 0-5,1-3 4,-2 4-12,1 1 14,-1-1-12,3 0 7,3-3 4,-6 1-1,3 1-4,0 4 1,-4-5-1,2 2 2,-1-1-17,0-1 11,1 3 7,-3-1 0,5 1-3,-7-2-26,7 1 27,-1-1 9,-1 1 5,2-2-19,-1 2 21,0 1-21,4-6 6,-3 3 0,0 2-2,-1 1-12,9-3 10,-5-2 3,-4 3-5,9 0 6,-3-2-6,-6 1 9,1 4-22,-5-1 32,5-1-17,4-3 3,-6 4-14,2-2 14,-6 3 7,14-5-18,-5 2 14,1-2-4,1 2-1,-6 3-6,1-5 12,6 0 0,-8 2-11,8-2 10,-1-1-4,0 0 6,1 2-7,-7-1-14,10 0 16,1-3-1,1 1 12,2-1-15,0 0 6,2 1-5,0-3 1,-2 2-4,3 1 2,0-3 6,4 0-15,-9 1 14,3 0 7,6-1-8,-2 5-1,2-5-29,-3 0 34,3 0 8,0 0-5,0 0-1,0 0 7,0 0-10,0 0 0,0 0 1,0-10-2,0 7-11,5-3 12,8-5-3,-1 0-3,3 0 2,6-6 0,-4 3 3,2-7 0,-1 6-12,-1 1 8,-6 4 8,9-7-8,-2-3 0,0 4 11,-2 2-11,-3 8-1,-4-3 2,0-1 0,-2 5-21,-3 1 23,3-4-3,-3 6-9,-1 0 7,-1 0 1,2-1-7,-4 3 1,1-2 6,2-1-5,-3 3-4,0 0-1,0 0-8,0 0 14,0 0-2,0 0-5,-13 9 7,9-6-3,-3 4 9,0 0-7,-4 4 0,0-2 7,-2 0-9,-5 1 16,6 0-14,1-1 7,-2 0 4,1 1-8,2-3-3,0 2-3,-3-3 7,-1 2 15,7-1-16,4-4 10,-2 1-11,-1 1 1,1 0-25,2-3 21,-2-1 1,4 2-7,-3-1 4,2 3 11,-1-4-8,3-1-5,-1 4 14,1-4-8,-3 4 4,3-4-4,3 7 2,-2-4 9,2 1-3,2-1-4,0 4-8,0-2 10,0 0 18,2 1-18,4 2-2,-1-1-4,0-2 2,3 10 12,1-10-4,0-1 2,-1 2-28,6 2 32,1 3-5,-6-7 3,0 1 0,-4-2-1,7 4 4,-3 0-7,-1-4-14,1 4 12,-4-2 0,5-3-1,-5 1 4,-4 1-8,1 1-4,-2-2-22,1-2-21,0 0-32,-1 4-4,3-2-62,0 1-26,-3-1-25,0-1-23,-4 3-30,3-3-30,3 2-36,0-1-259,-1-1-624,-5 3 276</inkml:trace>
  <inkml:trace contextRef="#ctx0" brushRef="#br0" timeOffset="35937.9338">4742 10251 155,'0'0'244,"0"0"-3,0-5-16,0 5 8,0 0-11,0 0-8,0 0-12,0 0 7,0 0-3,0 0 0,0 0-12,0 0 9,0 0-12,0 0-4,0 0-15,0 0 1,0 0 0,0 0-20,0 0-5,0 0-2,0 0-15,0 0-3,0 0-10,3-3 1,-3 3-21,0 0-4,0 0-14,0 0 6,0 0-5,0 0 7,0 0-20,0 0-7,0 0-18,0 0 11,0 0 6,0 0-23,0 0-2,0 0-8,0 0-2,-3 13-6,3-11 3,0-2-1,4 4 10,-1 1-15,1-1-1,2 4-4,0-2 7,-2 5 6,7 0-4,-4 1 2,4 2-1,-1 0 6,-1-1 17,1 1-12,-1-3-1,4 3-3,-3-1 7,-1 2-2,3-2-1,-1 1 3,-1 0 0,6 4-8,3-6 0,-7 1-6,-1 0 2,-4 2-15,8-1 15,-5-3-6,3 2-11,3 2 17,-4 7 15,1-13-11,-2 2 0,-2 2-4,3-3 2,1 14-3,-3-12 1,1 0-1,1 0-2,1 1 0,4 4-6,-7-5 10,0 0-2,0 1 18,1 0-21,2-3-5,2 7-5,-3-2 8,-4-1 10,9 1-11,-6-1 0,0 1-3,2-3 3,-6 1-2,10 5 6,-4-3-2,-5-1-22,8 3 13,1 3 9,-6-5-8,6-1-4,-12 1 7,8-3-1,4 7 6,-6-7-2,2 2-5,-10 1 2,9-2-1,5 3-1,-10-5-20,6 3 24,4 4-3,-1-1 1,-1-2-4,-1-2 8,-4-1-3,4 12-5,-4-13-4,3-2 7,-2 2-6,0 1 15,6 10-3,-6-12-2,2 1 4,-3 1-7,1 1 2,2-1-3,-8 0 17,12 3-17,2-1 1,-4 3-1,-2-4-1,5 5-10,-5 0 14,5-1-5,-9-3-1,7 5 10,-10-2 13,11-3-26,0 8 4,-4-7 33,3-1-49,-4 0 15,5 3-1,-5-9 5,5 12-6,0-6 1,-4-2 1,1 5-4,-2-2 2,1-4 22,-3 4-26,5 3-1,1 1-12,-6-7 17,-2 5 0,5-5 5,1 11-4,0-11-11,-1 0 12,-7 1-7,9-1 1,3 5 5,-6-5-21,0-2 18,9 5-3,-11-2-3,3-2 3,5 2 2,-8 0 5,1 1-5,-1-3-18,3-2 25,5 6 16,-11-6-20,0 0-11,0 0-5,5 2 16,2 7-4,-6-10 11,3 3-5,-8-2-14,8 0 30,1 1-8,-3 1 10,3 0-10,-1 0 9,-1 2-11,4 7 3,-4-7-32,1 1 34,5 3 16,-4-5-20,-2-2-16,0 3-13,1 0 35,2-1-5,1 0-2,0 3 6,-4-1 13,4 0-13,2 1-3,-5-2-10,2 1 15,-3-5-18,2 1 14,1 3-5,-3-2 0,1-1 3,0 2-5,0 0 2,2-4-6,-3 4-5,2 2 12,0 1-11,-2-3 6,1-2 12,2 4 9,1-4-24,-4 2 0,8 2-30,-5-2 37,-5 3 9,5-4-20,-2 0-3,0 0 0,-1-2 0,3 0 0,-2 3 0,-1-2 0,-3-1 0,6 3 0,-2 0 0,2 0 0,-2-3 0,-4 0 0,3-1 0,0-2 0,1 5 0,-1-2 0,-2 8 0,-1-12 0,3-1 0,-3 1 0,1 2 0,1 0 0,-2-2 0,0 1 0,3-1 0,-7 1 0,4 4 0,-5-6 0,4-1 0,-4-1 0,5 6 0,-2-9 0,1 7 0,1-2 0,-4-4 0,3 4 0,-1 0 0,-1 0 0,2-1 0,1 2 0,0 0 0,-3-1 0,1-1 0,0 2 0,1 4 0,-3-6 0,1 1 0,0 1 0,-1 0 0,1-4 0,0 1 0,-1 3 0,2-1 0,-1-1 0,0 0 0,-4 1 0,3-1 0,1-1 0,-4-2 0,7 7 0,-7-2 0,4-3 0,-1 5 0,1-3 0,-1-2 0,-1 6 0,2-4 0,-4-4 0,0 0 0,5 3 0,-3 3 0,-1-3 0,-1-3 0,0 0 0,3 5 0,0-2 0,-3-3 0,0 0 0,0 4 0,0-4 0,0 0 0,0 0 0,0 0 0,0 0 0,0 0 0,0 0 0,0 0 0,0 0 0,8 5 0,-8-5 0,0 0 0,0 0 0,0 0 0,0 0 0,0 0 0,0 0 0,2-3 0,-2 3 0,0 0 0,0 0 0,0 0 0,0 0 0,0 0 0,0 0 0,0 0 0,0 0 0,-2-9 0,2 9 0,0 0 0,0 0 0,0 0 0,0 0 0,0 0 0,0 0 0,0 0 0,0 0 0,0 0 0,0 0 0,0 0 0,0 0 0,0 0 0,0 0 0,0 0 0,0 0 0,0 0 0,0 0 0,0 0 0,0 0 0,0 0 0,0 0 0,0 0 0,0 0 0,6 7 0,-6-7 0,0 0 0,0 0 0,0 0 0,0 0 0,0 0 0,0 0 0,0 0 0,0 0 0,0 0 0,0 0 0,0 0 0,0 0 0,0 0 0,0 0 0,0 0 0,0 0 0,0 0 0,0 0 0,0 0 0,0 0 0,0 0 0,0 0 0,0 0 0,0 0 0,0 0 0,0 0 0,-4-11 0,4 11 0,0 0 0,0 0 0,0 0 0,0 0 0,0 0 0,0 0 0,0 0 0,0 0 0,0 0 0,0 0 0,0 0 0,0 0 0,0 0 0,0 0 0,0 0 0,0 0 0,0 0 0,0 0 0,0 0 0,4 11 0,-4-11 0,0 0 0,0 0 0,0 0 0,0 0 0,0 0 0,0 0 0,0 0 0,0 0 0,0 0 0,0 0 0,0 0 0,0 0 0,0 0 0,4 0 0,-4 0 0,0 0 0,7 2 0,-7-2 0,10 2 0,-4-2 0,2 0 0,-1 2 0,3-3 0,1 0 0,-1 1 0,4-2 0,8 9 0,0-12 0,0 3 0,0 6 0,3-10 0,-1 2 0,3 0 0,-1 2 0,0-1 0,1-1 0,1 1 0,0 1 0,0-1 0,2 6 0,-1-6 0,1 2 0,-1-2 0,0-1 0,8-6 0,-8 7 0,0 5 0,-3 3 0,13-9 0,5 1 0,-5-1 0,-9 0 0,9 5 0,-11-3 0,12-3 0,-1 2 0,-1-2 0,-7 6 0,-1-4 0,11-2 0,-12 0 0,9 5 0,-9-1 0,-3-2 0,14 6 0,-14-6 0,3 5 0,2-4 0,11 2 0,-14 4 0,2-2 0,9-2 0,-12 0 0,1 3 0,2-3 0,-1-3 0,1 3 0,11 0 0,-12 3 0,1-6 0,8 6 0,-9-3 0,11 2 0,-3-4 0,-10 2 0,1 0 0,-1 2 0,3-1 0,-2-4 0,2 5 0,9-1 0,-13 3 0,2-3 0,-1-2 0,-1 2 0,1 3 0,0-2 0,0 1 0,1 0 0,-6 2 0,5 4 0,3-2 0,-5-6 0,3 3 0,-5 1 0,3-6 0,-2 4 0,2-2 0,-1 0 0,-1 2 0,2-3 0,0 0 0,-2 5 0,3-5 0,0 0 0,-2 2 0,0 0 0,1-2 0,-1 3 0,-1 8 0,1-11 0,1-1 0,-1 8 0,-1-7 0,1-6 0,2 7 0,-3 2 0,0-9 0,4 11 0,-4-2 0,0-3 0,1 2 0,1-2 0,0 0 0,-2 3 0,0-2 0,4 0 0,1 2 0,0-4 0,-2 1 0,1 5 0,0-5 0,-1-4 0,2 5 0,-3-2 0,1-3 0,1 4 0,-1 1 0,0 1 0,-1-5 0,3 11 0,-3-11 0,0 3 0,-1 3 0,2-6 0,-2-6 0,1 9 0,0 0 0,-4-12 0,4 12 0,-1 2 0,2-2 0,1 1 0,2-5 0,-3 4 0,4-1 0,5-2 0,-9 3 0,1-8 0,2 4 0,-1 2 0,9 7 0,-8-6 0,5-14 0,-5 15 0,0 0 0,-2 8 0,3-8 0,-2 0 0,11-2 0,-14 0 0,4 2 0,-2-4 0,10-1 0,-8 5 0,9-4 0,0 3 0,-12 1 0,12-6 0,-9 0 0,8 0 0,0 1 0,3 1 0,-12 3 0,1 1 0,10-5 0,-11 4 0,14-2 0,-12 3 0,-2-3 0,9 0 0,0-3 0,-8 5 0,0 0 0,9-5 0,-10 6 0,12-3 0,-12 1 0,10-2 0,-9 2 0,13 1 0,-15-2 0,10 3 0,-7-1 0,-2 2 0,11-3 0,-12-1 0,11-2 0,-11 5 0,11-2 0,-8 2 0,7-2 0,0-3 0,-10 3 0,2 1 0,-1 1 0,1-1 0,10-2 0,-14 3 0,3 0 0,0 10 0,-1-16 0,2 5 0,-2 6 0,0-10 0,-1-3 0,1 4 0,0 0 0,-3 5 0,3-3 0,0 2 0,10-4 0,-12 1 0,4 7 0,-2-6 0,-1-5 0,0 7 0,1-3 0,-3 3 0,2-5 0,1 5 0,-2 0 0,-3-2 0,3-3 0,-2 3 0,4 2 0,-6 0 0,2 0 0,0-3 0,0 1 0,0-1 0,0 6 0,0-1 0,0-7 0,0 4 0,0 0 0,2 6 0,-3-9 0,5 3 0,-2 4 0,1-6 0,-1-1 0,1 1 0,-2-2 0,2 7 0,1-4 0,-1-2 0,1 3 0,3-1 0,-4 2 0,1-3 0,0-1 0,1 11 0,-1-10 0,0-6 0,-3 6 0,3 1 0,-1 2 0,-1-5 0,10 2 0,-6 1 0,-1 2 0,-2-2 0,1 2 0,0-3 0,-1 8 0,4-9 0,-3 3 0,12-2 0,-11 1 0,9 5 0,-11-6 0,12 0 0,-12-1 0,4 2 0,-2 2 0,10-3 0,-11 1 0,2 1 0,8-1 0,0 5 0,1-5 0,-12 1 0,4-2 0,-3 3 0,2-6 0,9 7 0,-11 0 0,13-1 0,-4 0 0,-8 3 0,2-4 0,6 2 0,-7 0 0,-1-2 0,13 0 0,-15 3 0,3-1 0,-1 1 0,9-1 0,3-4 0,-3 5 0,-10-2 0,3-4 0,-2 4 0,11 0 0,-13-4 0,4 4 0,7 0 0,-10-1 0,3 2 0,7 0 0,-8-1 0,-2-1 0,0 7 0,10-8 0,0 2 0,-11 0 0,4 0 0,10 1 0,-2-3 0,-9 3 0,8-1 0,-9 0 0,10-8 0,-1 12 0,-9-4 0,2 6 0,7-7 0,2 5 0,-1-5 0,-12 1 0,13-4 0,-10 6 0,8-3 0,-10 1 0,13 1 0,-1 2 0,-11-2 0,9-1 0,-7 1 0,7 1 0,-9-2 0,0 0 0,9 0 0,3 6 0,-13-6 0,10 6 0,-10-6 0,3-2 0,9-2 0,-11 4 0,2-3 0,7 6 0,-11-4 0,11 15 0,-9-16 0,11 2 0,-12-3 0,13 1 0,-14 4 0,4-4 0,8-1 0,-2 8 0,-6-7 0,7-7 0,-7 7 0,9 4 0,0-2 0,-13 0 0,4-2 0,7 2 0,-10 0 0,3-1 0,6 1 0,-7 1 0,12-1 0,-13 0 0,12-5 0,-13 5 0,1-1 0,2 1 0,7 0 0,2-4 0,-13 4 0,4-1 0,7 3 0,-10-3 0,12 1 0,-11 0 0,10 0 0,-10-6 0,10 4 0,-12 5 0,11-2 0,0-3 0,-7 3 0,-3-4 0,9 3 0,-7 0 0,-2 0 0,0-2 0,0 1 0,0 0 0,3-3 0,-4 3 0,12 1 0,-12-3 0,1 3 0,-1 0 0,3-2 0,-1 1 0,1 8 0,-3-8 0,2 1 0,2-3 0,-4 1 0,11 7 0,-10-8 0,0 3 0,-1 0 0,1-2 0,-1 1 0,1 0 0,0 2 0,-1-1 0,4 0 0,-3 1 0,0 1 0,1-4 0,-1 12 0,1-11 0,-4-1 0,1 2 0,3 3 0,-2 3 0,2-5 0,-3 0 0,4-1 0,0 0 0,-4 3 0,0-1 0,0 1 0,1 0 0,1-1 0,-2-4 0,-2 4 0,1 1 0,-1-3 0,-2 0 0,1 3 0,2-1 0,-2-1 0,-2 5 0,3-4 0,-3-2 0,0 2 0,0-1 0,-5 3 0,6-4 0,-2 1 0,1 6 0,-4-5 0,4 1 0,-5-4 0,6 2 0,-8 2 0,-1-2 0,5-1 0,-5 0 0,3 1 0,0-6 0,-1 7 0,0-1 0,-1 0 0,-3-1 0,-1 5 0,0-5 0,0 1 0,-2 4 0,0-6 0,0-4 0,-4 6 0,0 1 0,2-5 0,-6 3 0,7 0 0,-7 0 0,0 0 0,7 0 0,-7 0 0,4 0 0,-4 0 0,0 0 0,6 3 0,-6-3 0,0 0 0,0 0 0,0 0 0,0 0 0,0 0 0,0 0 0,1 2 0,-1-2 0,0 0 0,0 0 0,0 0 0,0 0 0,0 0 0,0 0 0,0 0 0,0 0 0,0 0 0,0 0 0,0 0 0,0 0 0,0 0-6,0 0-15,-8-10-20,4 9 13,4 1 0,-10-1-3,4-3-9,-2 1-10,-5-5 11,-4 3-3,-3-2 21,1-2-15,3 6 3,-5-7-1,4-2 3,2 5 0,1 0 8,-2 6-6,2-5 11,1-1-6,-1 1 10,0-1-4,2 7 3,4-7 2,0 2 4,1-1 13,-1 3-15,3 2 11,0-2 0,-1-1-7,3 4 0,0-2 3,1-2-4,2 4 7,-5-1-4,5 1 1,-1-2-1,1 2 5,0 0-12,0 0 7,0 0 4,0 0-7,-6-2 4,6 2 6,0 0-7,0 0 7,0 0-7,0 0 3,0 0 2,0 0-4,0 0 0,0 0 12,0 0-8,14 2-2,-7 0-6,3-1 4,6 3 4,-1 2-3,9-2 0,-3 4-4,2-2 6,1 1-2,1 0 9,-1 0-8,0-1-5,4 3 7,-4 5 0,0-6-3,0-1 5,-4-2-14,0 1 20,1 0-3,-5-1-5,-3 0 3,0-2-11,-5 3 16,2-5-17,0 2-4,-6-2 4,2 0 12,-2 1 0,-1-1 3,0 0-1,-3-1-8,5 5 1,-3-4-11,-2-1-1,0 0-17,-3 5 21,-4 1 10,0 5 2,-6 2 2,-1-1-18,-3 5 19,-3 0 6,-2 1-16,-1 0 10,-12 2 11,7-8-10,-10 20-2,4-15 15,6-3-13,2 3-24,1-3-29,0-8-46,1 8-67,4 0-52,2 1-72,1-1-70,3-3-55,7-4-74,1 4-403,1-6-958,3 2 424</inkml:trace>
  <inkml:trace contextRef="#ctx0" brushRef="#br0" timeOffset="36522.9168">22480 13216 74,'0'-4'272,"0"-3"-31,0 7-30,-2-1-13,2 1-5,-4 16-9,1 1-4,0 12-5,1 3-28,-3 1 8,-2 2-20,3-1 0,-6 13 2,7-18-29,-2 3-7,2-6-8,-1 2-10,2-10-8,-2 2-6,1-4-9,3 3-3,-4-3-18,4-1-22,-3-3-24,3-3-31,-1 4-30,-1-9-39,2 1-22,-1 2-20,1-5-26,0-2-16,0 0-189,0 0-411,0 0 183</inkml:trace>
  <inkml:trace contextRef="#ctx0" brushRef="#br0" timeOffset="36788.9266">22371 13326 81,'-1'-17'190,"-1"2"7,2 4 3,-4-4 2,4 5-3,2-1-12,0-2-10,-1 4-17,1 0-6,2 1-17,2 5-12,5-1-7,2-1-13,1 7-4,7 5-3,0 4-10,0 3-6,0 7 1,-1 3 7,-1-1-19,-1 3 1,-4 3-14,0 1 2,-4-5 0,-2 2-8,-2-1-5,-4 3 2,0-1-8,-5 3-6,-1-5 5,-1-1-9,-4-2-13,-1-2 7,-1 0 9,1-4-19,0-5 8,-4 7 8,0-11-25,-3 10-18,6-13-17,-3 2-18,0-6-31,0 4-29,4-5-31,-3 2-29,3-2-32,-1 0-46,5-3-175,-1-1-455,0-1 201</inkml:trace>
  <inkml:trace contextRef="#ctx0" brushRef="#br0" timeOffset="37245.3809">22712 13525 20,'-3'-8'329,"0"6"-31,-1-3-35,1 2-17,3 3-25,0-4-22,0 4-12,0 0-19,7-5-16,3 3-12,7-3-14,0 4-7,4-5-13,1 5-11,3 1-9,-1-4-17,-2 2 5,-8 2-8,0-3-3,3-2-7,-7 1 6,3 1-4,-2-2 10,-3 2 12,-2-1 18,1 4 18,-2-6 1,-3 2-6,1-1 6,0 0 1,1 0 0,-5 1-10,1-3-8,-2 2-22,-2 0-3,-1-2-11,-1 7-6,-3 3-5,-1 1-11,-2 1 1,-8 7-9,7-3 5,-5 3-8,1 3-2,3-4-4,2-2-8,3 5-14,1 0 14,2 2-7,2-3 5,1-1 4,1-2 1,2 5-5,3-1 8,3-2-17,2 0-5,2 2-11,7 1-32,1-4-43,6-3-23,-2 1-8,4 0-19,1-2-25,1-2-22,0-5-34,-1 0-29,4 0-22,-4-5-9,0-10 9,-2 8 10,0-2-5,-4-3-146,-1-1-441,1-2 196</inkml:trace>
  <inkml:trace contextRef="#ctx0" brushRef="#br0" timeOffset="37610.693">23274 13583 1356,'11'-15'-71,"-1"-2"34,1-6 28,-2 0 7,-3 6 23,-4 0 27,2-2 17,-3 1 16,0 11 17,-1-6 8,-2 0 4,0 3-2,-2 3-14,-1 7-7,1-2-6,-3 0 6,-3 6 1,-3 1 0,0 10 6,-6-1-8,1 1 4,-2 3 11,3 0-15,0 1-4,3 1-11,0-1 0,4 4-13,0-9 2,3 2-2,2-2-6,-1 1-1,3 2-3,0-8-8,3-3 0,0 2 2,2-2-4,-1-1-2,1 5-5,2-5-2,-1 2 7,5-2-11,-1 9 3,0-14-6,3-1 0,-1-5-3,0 2 0,4-4-10,-2-2 5,3-2-3,-1 1 9,0-6-2,2 4-12,-1-5-7,-4 5 9,-1-3 0,-1 5-2,-1-5 2,-3 5 6,2 2-4,-5 4 5,2 0 11,0 0-2,-3 2-8,3-1 3,-2 1-7,-1 3-4,0 0-5,0 0 19,0 0-22,0 0 4,-4 18-8,3-11 6,-2 2 5,0 4-1,3-9-9,-3 11 5,2-4 2,1 0-5,1 1-19,2 2-13,1-2-9,3 0-25,4 1-32,1-3-35,8 1-39,2-6-37,1 1-45,-1-2-29,3-4-185,-1-3-507,0 3 225</inkml:trace>
  <inkml:trace contextRef="#ctx0" brushRef="#br0" timeOffset="37998.6052">23683 13575 16,'9'-17'161,"1"1"1,-3 1 3,0-2 9,-5 0 3,-1 5 15,-1 2-1,-3-2-5,-1 4-3,0 1-24,-5 3-11,2 2-10,-4 4-1,-4 2 8,-1 2-10,-4 3-5,1 1-4,0 4-6,1 3-4,1-1-11,7-4-7,-1 1-21,2 0 10,6 4-12,-2-8-6,2 3-1,-1-3 14,3 1-15,1-4-6,1 1-7,3 0 10,-1 2 12,4-5-11,-1 3-4,5-7-1,-4 4-12,9-1 12,-2-6-4,1-14 0,-2 6-3,0 3-6,2-9-13,-1 5 7,0-7-5,0-2 2,0-2-3,-1-3 5,1-1 2,-4-3-18,4-2 5,-3-2 0,-1 2-6,-1-2 8,-2 2 5,0 6 9,-3-1 1,0 0 15,-1 9 16,-2 1 4,2-8 3,-3 15-14,0 5-11,0 1-17,2 1-8,-2 3 0,0 0-14,-6 14 7,0 1-5,-2 7-2,-3 8-5,4 0 2,0 0-4,-2 16-1,2-17 2,0 2 3,0 3 5,4-5-15,-1 0 1,-2 3-20,-1-3-31,3 3-48,1-10-46,0-6-47,-1 8-42,1-2-38,1 2-33,2-9-48,2-5-44,-2-1-236,7 0-677,-1-1 301</inkml:trace>
  <inkml:trace contextRef="#ctx0" brushRef="#br0" timeOffset="38417.8417">24054 13326 295,'6'-11'316,"-2"5"-30,-1 1-23,-3-1-21,2 2-5,-2 4-1,0 0 2,-1 23 0,0-2-3,-3 6-12,0 2 3,-5-2-6,-1 7-7,3-7-1,-3 1-15,-2 1-14,0 3-5,3-6-13,0-2-10,1-6-14,-2 4-9,5-8-14,0-2-13,0-2-11,2-3-4,1 5 5,-1-7-19,3 2-6,-3-5-5,2 2 9,-2-1 12,3-3 7,0 0 6,0 0-1,0 0-2,0 0-10,0 0-7,0-16-7,6 1-20,0 0 1,-1-1-3,4-11-4,-1-2-5,3 2-4,-1-3-3,0 2-7,1-3-7,-1-1 3,0 6-6,1-6 3,-1 1-3,-1 4-4,-2 3 1,0 10-10,-2 1 7,-2 2-3,1 1 3,1 2-3,-3 4-1,1-3-2,4 1-3,0-1 5,0 3-7,6-9-1,-3 12 5,5-2-1,5 3-9,1-2-3,-5-1 11,1 5-15,3-7-8,3 5-19,-6 0-23,4 3-27,-4 1-49,0-3-40,-3 3-52,-4-4-56,0 0-50,-3 0-76,-1 3-54,-4 1-295,-2-4-824,0 6 364</inkml:trace>
  <inkml:trace contextRef="#ctx0" brushRef="#br0" timeOffset="38653.8092">24026 13496 194,'-3'11'270,"-1"-8"-14,1 2 13,3 1 5,3-2 3,-3-4-11,10 7-9,0-5-37,5 3-21,0 2-17,8-2-15,-3-2-5,1 1-26,2 1-18,-8-4-26,-1 3-22,-1-4-55,-3 0-47,-2 0-55,-8 0-75,12 0-56,-12 0-42,0 3-185,0-3-480,0 0 212</inkml:trace>
  <inkml:trace contextRef="#ctx0" brushRef="#br0" timeOffset="38898.39">23837 13779 177,'3'5'234,"0"1"-15,8-5-18,-1 1-16,11-2-14,2-2-19,8-3-13,7 5-21,1-1-7,-1 0-15,-11-4-44,1 3-58,0-3-83,-4 0-205,3-3-318,-4 0 141</inkml:trace>
  <inkml:trace contextRef="#ctx0" brushRef="#br0" timeOffset="39149.776">24387 13481 3525,'-3'-8'105,"3"3"-93,-3-1-19,3 3-15,-3 0 13,3 3-3,0 0 10,-4-4 15,4 4 25,0 0 15,0 22 11,3-14 2,0 0 18,-2 1 3,-1 4 8,3 3-3,-6 1-2,2-1-4,-1-5-2,-2 2-4,3-1-7,-3-3-5,-1 1 2,4-3 2,-2-1-9,0-1 2,0-1-2,3-4 14,-1 10-2,-2-8 11,3-2 9,0 0 19,0 0-19,0 0-10,0 0-19,4-15 3,6 2-11,3-8-12,2 0-4,4-1-8,-1 3-3,0 5 0,2-3-9,-2-1-4,-5 10-5,1 2 1,-3 6 1,-5 0-12,1-5-2,0 8-8,-2 2 4,0-1 3,-1 6-4,-2 2 3,-1-2-1,-2 5 2,-1 2 1,-2 0-1,-2-1 7,-2 1-5,-2-2 1,0 7-15,3-8-33,0-1-56,0 5-62,4-10-69,-2 2-50,0-3-55,3 5-55,1 5-361,1-11-816,0-3 361</inkml:trace>
  <inkml:trace contextRef="#ctx0" brushRef="#br0" timeOffset="39577.1553">24705 13597 2440,'20'-20'66,"-5"-1"-72,0-2 9,1 5 13,-7 2 33,-1 10 51,-8 6 42,14-22 10,-11 13-6,-3 9-11,0 0-21,0 0-5,0 0-17,0 0-5,0 0 6,0 0-2,0 0 6,-65 17 6,40-2 1,-3 1-1,2 1-3,1 2-5,4 1-2,0 6 1,1-9-24,3-2-4,7-1-10,-1-3-2,4 3-2,1-2-4,2-4-2,4-4 3,-3 10-4,3-6-2,0-1 10,3-2 8,1-1 16,-1 0-1,7-3 7,1-1 1,-11 0 6,0 0 5,43-14-17,-28 10-4,6-14-5,0 1-8,-1 3-7,-2-8-4,2-7-6,-4 6-9,0-4-1,7-15 3,-9 12-9,2-1-1,-4 0 1,2-13-9,-1 18 2,-9-6-8,6 3 2,1-2-4,-8 7 7,-2 9 10,1 4-14,-2 11 14,0 0 0,4-17-15,-4 17-9,0 0-18,0 0 13,0 0-2,0 0 2,-21 44 3,8-14 4,-3 12-3,0 0 3,-2 2 2,4-1-2,-2-1 13,2-12-6,1 16-5,-1-16-4,0-1 8,4 3 1,-4-1-3,4 3 2,-4-5-7,-3 0 5,3 0 4,2-4-19,-1 0-21,-1-1-19,0-6-37,-2 4-27,8-8-39,-2-6-40,4 1-37,-1-1-28,-1-3-35,2 2-44,-1-2-43,2-3-62,0 0-266,5-2-761,0 0 336</inkml:trace>
  <inkml:trace contextRef="#ctx0" brushRef="#br0" timeOffset="40461.8022">13431 6892 244,'-4'-12'318,"4"6"-23,-1-1-17,1 1-30,-2 4-24,2 2-11,-4 12 9,-2 6-37,-1 12-2,2 5-11,-7 11-14,4 2-2,-5 0 3,6 2-27,-1-15-14,1-4-7,0 3-14,0-2-10,2-2-10,1 0-28,0-4-27,0-7-27,1 5-36,0-11-42,0-1-45,2-2-52,-2-3-29,3-3-52,-4-3-213,4-1-513,0 0 228</inkml:trace>
  <inkml:trace contextRef="#ctx0" brushRef="#br0" timeOffset="40718.5269">13220 6982 90,'0'-33'291,"1"0"-10,2 5-4,3 5-20,5 0-12,0 8-14,1 1-10,7 1-16,6 8-5,-2 5-18,4 3-9,-1 9-11,2 2-11,4 12-18,-10-4-16,0 3-8,3 12-13,-5 6-5,-8-14-7,0 2-8,-8 3-10,1 12-4,-6-13-2,-3 5-9,-4-5 2,-2-1 0,-2 1-11,-2-3-13,-1-4-10,-4-2-9,1-4-5,-2-3-8,-4-3-14,5-2-11,-5-5-13,2 3-15,1-7-23,7-6-10,-1-4-17,2 0-15,2-5-34,1-2-9,3-3-19,5-10-19,-2 1-24,4 3-29,4-7-145,-1 3-433,4 0 192</inkml:trace>
  <inkml:trace contextRef="#ctx0" brushRef="#br0" timeOffset="41410.1726">13672 6953 103,'4'1'257,"1"2"-11,-3 2-10,1-2 19,-2 3-19,2 1-16,-3-3-19,2 2-22,1 1-16,-1-2-13,0-1-12,1 1-14,-1-1-4,3-1-3,0-3-3,1 0 10,1 0-13,4-8-5,-1 3-7,2-2-3,0-2 13,-1 1-20,-4 1 4,3-3 16,-3 1-2,-1 2 11,-1-1 4,-2-1 13,0 4 12,-1 0 1,-1 1-4,0 1-8,-2-2-15,1 5-5,-6 0-23,6 0-13,-14 7-9,3 3-12,-4 6 6,-1 4-16,-1 4-3,-1 0-6,2-1-6,2 3-2,3-1-8,3 4-5,-1-6 9,3-4-13,6 6-2,-1-8-4,4-1-14,1 1-15,5-1-15,2-7-15,9 3-29,-1-3-33,5-6-43,4-5-46,1-6-41,9-3-40,1-4-42,-1-5-15,0-1-3,0-4 20,-3 3 51,-4-3 36,-7 7 41,0-6 28,3-12 30,-10 13 42,-2-2 45,-1 0 48,-5 1 40,-3 4 25,-5 3 16,-1 0 25,-1 6 7,-2-3 11,-3 3 4,0 4-3,-3 0 1,-3-3-10,0 7-11,-2 6 6,-1 2 10,0 5 7,-2 1-10,-3 7 21,4 2-18,0 6-3,2-2-4,1 1-1,1-1-13,2-3-9,4-4-8,1 0-10,3 0-5,-1 2-5,6-6-8,0 1-5,1-2 2,3-5-9,2-2-8,-1 0-3,3-4-2,3-5-2,2 0-1,4-6-9,-6-2-2,-2 2-3,1-4 6,-2-1-7,2-9-6,-5 9 3,-1-3 1,0 2 0,-2-3 2,-3 0 0,1 9 22,-3-2 8,2 2 3,1 4 12,-3 1-5,0-1-7,-3 1-11,3 5-5,3-2-15,-3 2 5,0 0 1,0 13-5,0-2-1,0 1 0,1 5-2,0 0-3,1-1 0,2 0 1,0 1 0,0-2-5,2-3-19,0 2-16,2-2-12,1 2-20,-1-6-34,4-1-38,1-2-24,0 0-35,1-3-32,0-4-43,3 1-29,4-6-20,0 1-3,1-2-33,-6-1-179,6-2-575,-8 2 255</inkml:trace>
  <inkml:trace contextRef="#ctx0" brushRef="#br0" timeOffset="41987.348">14631 6901 222,'0'-11'317,"0"-5"-10,0 3-8,-4 1-9,1-3-2,-1 3-8,1 3-14,-2-1-16,-2 3-15,-1 0-22,-3-1-17,1 6-28,-4 2-25,0 7 1,-7 5-8,-1 5-10,0 5 12,0 0-14,-5 16-10,7-13-3,3 2-10,1 3-8,3-5-13,5-4-8,-2 4-7,5-1-3,3-4-11,2-3-3,2-1-12,3-6-5,0 3 11,3-7-11,3 1-3,1-2 2,5-5-1,-2-2 0,8-9-17,-3-2 3,-2-5-7,3-3 0,0-4-6,3-13 0,-10 9-15,6-12 18,-2-2-7,-8 11 5,0-2-4,-4 0 18,1-14-17,-1 4 2,-4 9-5,-2 2 9,2 4 12,-4 2 7,0 8 11,0 2 15,1 6 8,-1 5-5,1-1-7,-2 1-13,2 4-7,1 2 1,-9 10-7,4 5 1,0 5 1,-2 6 0,3 5-7,-3 3-1,1-2-9,2 17 5,0-1 0,1-14-14,0 12-25,3-15-33,0 0-58,3 1-58,0-1-48,1-5-50,0-1-62,2-10-40,2 1-321,-2-5-754,1-5 334</inkml:trace>
  <inkml:trace contextRef="#ctx0" brushRef="#br0" timeOffset="42815.2428">14910 6796 397,'3'-2'377,"-3"-3"-31,0 2-28,0 3-16,2-4-21,-2 4-25,1-5-12,-1 5-28,1-3-30,-1 3-8,4-3-19,-4 3-11,10-1-27,-3-4-3,2 2-25,-1 1 2,2-1 5,1 0-15,2-3-11,-3 3 2,-2-2-16,3 0-2,-3 0-2,-1-1-2,-2 4 9,1-2-15,-2 4 45,-1-2 4,-3 2 10,4-3-2,-4 1 1,0 2-10,0 0-12,0 0-15,0 0-6,-17 6-17,3 0-1,-4 8-11,0-1 8,-1 3-7,1-3-3,3 6 0,-1-2-20,6 0 11,0-3-7,3 0 3,0 1-9,2 0 7,2-3-10,1-3-1,4 4-4,2-3-2,1 6-2,5-4 0,0-9-9,3 6-10,1-4 1,2 0 1,2-3 1,3-6-2,-2 8-3,-3-8-1,1 1 6,-3-1-1,0-1 3,-4 2 4,-3-1-2,3 4 5,-6 0 10,2-2-5,-2 1 3,-2-3 5,-1 1 0,-1 3-9,0 0 3,0 0-1,0 0-1,-14 12-14,1-3 20,-1 4-5,-3 5-4,3-2-5,-3 2 10,3 0 12,2 3-6,2-5-26,1-2 14,4 1 3,-1 1 4,3 0-3,3-6-1,-2 0-12,4 0 9,2-2-5,3 1-7,2-1 4,-1-6-3,6 3 3,3-4 1,7-2-10,-3-6 9,5 1 0,0-3 6,-2-2-4,3-1-1,1-1-12,-5-1-15,1-4-4,-3 2-2,-3-2 5,-1-4 18,-2 4-17,-7 4 11,-1-2 20,-2 6 20,-4-4 20,3 3 11,-2 0 22,-2 4 7,0 4 12,0-1 1,0 1-10,0-1-22,0 4 3,0 0-11,-7 7 1,5 2-8,-1 3-7,-1 3 3,-1 3-2,-1 0-7,2 3-8,2 4 9,-3 0-4,3-6-3,-1 1-3,1-4 4,-2-2-7,1-1 5,2-6-5,0 4 13,-1-5-10,2 3 2,0-3 4,0-5 2,0-1 12,-1 5 2,1-5-2,0 0-12,1-18 6,3-2-4,2-2-6,5-2-3,0-5 3,1 3-6,3 1-5,-1 1 3,3 3-5,-6 7-2,2 3 1,1 0-3,-1 5-7,-1 1 3,1 0 2,1 7-6,-1 3 3,0 2-2,-1 3 3,7 7 4,-4-2 1,-4-3-3,5 9-2,-2-3 10,-3 3-6,-1-4-12,0-2-37,-2 2-33,2-3-55,-2 2-50,2-3-30,1-1-39,-2-1-31,1 1-45,2-10-31,0 4-37,2-5-225,3 1-675,4-4 299</inkml:trace>
  <inkml:trace contextRef="#ctx0" brushRef="#br0" timeOffset="43205.3263">15994 6995 239,'2'-16'343,"-1"4"-7,2 3-3,-3-1-6,-4-6-2,3 11-9,-3-2-21,-1-1-27,-5 6-28,-4 4-19,-4 5-20,-5 2-2,-2 7 0,2 3-12,1 0-1,0 1-9,2 0-15,4 3-12,1 1-19,2-4-6,6-1-12,1-3-8,1-1-9,3 1-11,4-4-6,-1 4-7,3-6-1,2 0-6,3-2-3,2-1-2,0-6-4,2 0-10,9-6 8,-1-3-2,3-6-9,0 0 2,-4-8-8,1 2-2,-4-9-5,4-1-4,-4-9-2,-3 6-10,-4-1 8,1-11 2,-1 0-4,-7 9-2,1-10 0,-4 12-2,-4 3 13,1 1 8,0 4 18,-1 9 14,-1-1-2,-3 2 21,4 7-8,0-1 2,3 4-6,-2 2-18,0 4-6,-1 8 1,-2 0-29,-5 15 12,2 4 2,-2 4 1,0 15 3,5-10-5,1 18-1,2-1-11,1-5 3,2 1-12,2 1 8,1-16 4,-2 13-7,6 1-3,-1-17-17,-1 15-30,-3-14-41,3 0-53,-5-3-68,4-3-83,-1 2-101,-3-2-95,3-1-119,-3-5-309,-3-2-972,3-2 429</inkml:trace>
  <inkml:trace contextRef="#ctx0" brushRef="#br0" timeOffset="49118.636">21647 13534 52,'0'0'249,"0"0"6,1-6-1,-1 6-9,0 0-8,0 0-6,0 0-6,0 0 6,0 0-13,0 0-16,0 0-2,0 0-9,0 0-2,0 0-18,0 0-4,0 0-21,0 0 10,0 0-12,0 0-13,0 0 2,0 0-20,0 0 16,-16 2-4,10 0-6,-1 0-2,3 3-11,-3-3 3,-3 3-3,0-4-9,0 2 0,0-2-1,-2-1-5,-2 5-6,-1 0 0,2-2-5,-2-1-4,0 0-2,1 1 0,-2-3 5,2 5-11,0-2-2,-3-2-7,3 2-1,-1-1-9,-1 0 6,1 3 0,-1-3 6,1-1-12,-1 6 8,1-9-12,-1-3-4,-1 7-3,3-2 3,1 5-4,-5-6-4,-5 2-1,1-1 2,7 3-8,-8 1 1,3-4-9,-1 2 10,-1-2 2,1 1-3,1-1 2,4 0 9,-6 2-10,0 0-3,3-1 3,2-6-17,-3 5 26,-2 0-9,-1-1-5,3-1-1,-1 2 5,0 0 14,0 0-17,-3 5 1,0-5-6,3-2-1,0 4-4,-5-4 4,3 9-4,-3-9 9,2-1-9,-2 12-2,2-13 4,-2-3-8,1 6 15,-2-1-15,3 2 1,-3-3-1,4 2 1,-3-2-13,4 3 17,-1 3-5,3-4-5,-1-2 3,-1 7 15,-1-4-10,2-5-9,-1 5 15,0 0-11,3 0-2,-4 0-1,2 0-1,1-3-10,-3 6 16,1-6 1,1 3-6,0 0-12,-3 0 10,4 0 10,-1-2-5,4 2-2,3-1 17,-8 4-3,1-5-11,5 1 7,-5 0-6,1 2 2,3 5-4,0-9-7,5 3 1,-4-2 19,1 0-1,1-1-5,-3 5-20,1-5-2,2 4 30,-3-2-17,0-1 1,3 0-17,-3 2 26,1 2-8,-4-2 0,3-4 2,1 4-2,1 2-1,-1-2 0,2 2-18,-3-2 17,3 1 16,0-1-12,-1-3-11,1 5-11,0-1 16,1 3-3,0-6-3,-1 5 7,0-3 4,2 0-6,-3 4-4,-2-4 8,3-3-3,-1 3 11,-1 0-14,1 3 5,2-3-2,-7-2 1,3 1-4,2 1 1,-7 3 4,7-3 13,-6-2-20,0 4 2,4-4 0,-2-3 6,3 4 17,-1 0-27,3 2 1,-3-3 5,0 2-8,0-2 21,2 1-12,-5 7 5,-1-9-9,1-1-6,3 4-4,-4-4 11,4 2-3,-4 1 5,0-3-17,4 11 15,-4-10-1,0-2 6,-2 5 24,2-3-30,1 11 2,2-12-4,-2 3 7,0-2-5,5 1 1,-7-3 2,-1-1-10,6 5 15,-7 2 9,4-2-11,-2 5-1,0-8 13,2 1-10,-3 3-6,1-1 12,-1-3-10,-1-1-21,1 3 36,-2 8-3,0-10-2,-1 0-4,0 1 8,2 2-6,-3 2-2,3-3 11,0-2-8,-1 4 24,1-3-29,0 0-1,0-1-1,0 2-14,0 1 15,2-3 2,-1 1 2,-1 2-16,-4-1 10,7 5-4,-6-4 0,3-3-3,0 1 27,0 2-12,-1 3-14,-2-4 20,3-1-12,0 5 1,0-4-10,2-3-3,-3 5 25,3-1-16,-3 4-7,1-5 6,4 2-1,-4 0-17,3 0 15,0 0 0,6-1-7,-5 0 9,3 1 17,0-1-23,2-1 3,-2 2 12,-3 0-10,5 5 4,-2-5-2,1-7 3,2 9 3,-3 0-13,0-6 4,3 6 5,-3-2-4,-4 3 14,7-2-17,-1-2 3,-1 3-7,1-2 15,-1 3 2,-1-1-16,2 0 5,-1-2-1,2 0 2,-3 2 4,3-2-19,-1-2 10,-1 3 9,2 0-3,-3 2-1,1-3 2,1 0-2,5 0 9,-7 2-7,3-2-1,0 0-6,0 0 6,-6 6 0,5-7-2,4-1 2,-2 4-3,-1-4-3,-2 9 6,2-10 0,0 6 11,0-3-39,-1 0 27,0 1 6,-1-1 1,-5 1-3,5-2-11,-1 2 9,3 0 0,-7-2 6,5 1-3,2 8 12,-3-10-14,2 1 8,-2 1 1,-3-2-12,3 4-6,2-3 3,-6 2 2,1-2-13,3 0 16,-4 4-2,1-1 11,-1-2-12,-3 0 5,6 0-7,-5 5 0,-1-5-7,6 0 15,-3 9 5,0-14-12,4 5-5,-4-1 8,-2 1-2,2 1-8,0-1 11,4 0 2,-5-4-26,0 6 13,1-1 18,4-1-4,-2-1-2,-4 2-10,-1-2 9,0 6 2,3-5 14,-1-3-15,-1 6 0,2-6 4,-2-1-16,1 6 6,-1-2 1,-1 1 5,0 0-1,1-1-2,-3 3 17,4-3-20,-4 8 4,4-6-1,-1 1 1,-2-3 7,2 0-22,1 5 4,-1-5-6,0-1 16,-2 11 7,1-11-3,-1-6 7,1 7-12,1 2 5,-2 6-3,1-10 5,0 4 4,0-2-12,0 0-7,1-2 1,-1 4 0,-2 0 5,5 1 7,-6-3 0,3 4 3,0-4-21,-1-3 21,1 6-3,0-1 1,0 0-7,0-1 6,1 2-9,1 1-4,-5-4 16,6 5 1,-4-4 25,-1 1-35,1-3 5,1 4-2,0 0 8,-1 3-1,2-3-9,-2 0 2,0 1 10,-1-2-13,0-4 3,-1 4-2,0 2-1,0 0 9,2-3-9,-2 6 3,1-5-2,-1 2-7,-3-3-8,2 2 15,-2 3 10,-8-3-1,12 1-16,-4 2 26,2-4-11,-2-6-3,-8 11-11,9-2 4,1-6 5,-1 7-6,-9 3 4,-1-2 9,12-2-6,-4 1-3,2-2 2,-9 5 0,9-6 19,-9-2-20,9-1 6,-11 8-11,12-4-5,0 4 2,-2-6 2,-10-2 12,11 3-26,1 0 21,-10 2 1,10-1 0,-2-1 0,1 1 2,-1-1-13,2 2 10,-3 0-15,-7 0 14,11 1-9,-1-5 13,-11 4-16,11-3 15,-2 2-7,-9 11 6,10-15 3,5-9-5,-2 9 8,-4 3-6,3-6-2,-1 6 1,1 1-12,-4 1-15,6-3 30,-3 3 2,1-3 7,-1 2-10,-2 0 28,4-4-34,-4 3 0,0-2 3,2 4-16,-3 4 9,-7-7 4,9 2 1,-14-1 14,15-1-13,0 4 4,-3-5-7,-8 5 7,10-2-8,-10-3 5,8 3-1,1-3 11,-8 2-7,2 12 14,9-16-21,-4 1 3,1 3 16,-8 0-16,0 2-3,10-4-7,-1 0 8,-9 3 19,8-3-26,2 1-5,-13-2 13,4 5 4,6-2-10,0-2 6,2 5 5,-11-4-14,2 1 9,10 8 8,-13-10 3,1-4-1,0 8-6,1-2 1,9 4-2,-11-4-1,2-1-2,1 1 1,-2 1 0,2 9 5,0-13-13,0 2 4,9 2 17,-1-4-13,-9 5-2,1-4-13,7 1 13,-8 10 4,10-12 3,-1-5-8,2 7 11,-8 1-3,-2-3-4,8 3 0,2-1 3,2 1-11,-2 1 11,0 0-2,0-2-18,-1-1 25,2 2 6,1 1-13,2 0-1,-4-3-3,3 2 5,-3-8 4,2 9-2,4-3-2,-1 1-12,-1 0 11,-1 3-2,5-3 9,-8-1-10,7 0-6,-2 2 7,2-2 2,0 1 6,-1 0-16,7 5 11,0-6-6,-8-10-3,0 13 13,7-2-8,-8 5 0,7-6 9,2-1-3,-8 2-36,8 1 37,-2 3-8,1-4-3,-2-1 9,2 1-6,2 0 7,-3 1-3,3-2-31,-3 1 29,3 5-2,0-7 2,-1 3-8,1-1 2,0-2-3,0 4 8,-1-5-1,1 1-3,0 1 17,-1 2-13,1 4-1,-3-7 4,0 0-10,-4 1 22,5 0-19,-3 12 1,6-16-8,-4 3 7,1 3 10,0-6-7,-1 1 3,-3 4 3,-1 1-10,7 1-2,-7-3-8,-2-1 8,2 0 33,-2 3-30,7-2 6,-6 0-3,4 3 3,-6-4 6,3 2-14,0 2 4,0-5-2,0 4-1,-1 5 5,1-9-5,2-2 2,-2 6 15,2-3-16,-2 6 4,-1-4-23,-2-4 18,1 2-14,5 2 20,-3-5 3,5 3-9,-5 1 7,0 1 0,5 0 5,2 0-5,-3 0-23,3 1 24,-3-1-12,2 0 10,1-5 5,0 4-12,-7 2-18,8-3 3,-1 0 1,-2 2-1,5-2 3,-1 2 7,2 3 0,-2-5-3,-5 3 8,-5-3 19,10 0-23,3-1 4,-5 2 0,2 0 2,5 7-6,-4-8 4,-2 7-2,1-7-9,2 1 6,-1-2 2,2 2-5,-1-2 7,0 2-9,1 1 5,1 5 1,-1-9 2,-1 2 1,0 0 4,0 0-3,0 3 1,2-3-20,-1 2 20,2-1 5,0 0-5,-1-3 1,2 2-18,0 1 21,-4 4-6,6-3 2,-1-5-1,5 3-4,-10-1 3,4 3 1,1-1-4,-1-1-2,-3 1-16,4 0 19,1 1-4,-3-1-7,0 1 14,-1-1-2,0 0-2,1 2 2,-3-1 4,0 0-7,-1 7 10,1-8-6,-2-3-3,-3 2 8,3 1-5,-2 8 1,0-9 2,1 2-3,-2 0 9,2 1-4,0-3-1,-1 1 1,1 3 1,-8-2-3,10 1 3,-2 1 0,3-3-7,-2 1 11,1 1 1,2-1-4,-2-2 1,-2 0 0,3 2 2,-5-2-2,5 2-1,0-2 2,-3 0 1,3 1-2,2 1 2,-2-1-3,0-1 7,3 0 0,-1 1-4,-2-2 1,4 1-7,-2 0 9,-1 6-8,4-6 13,1 0 6,-1-1-10,5 1 17,-11-3-4,7 2-4,1 0 7,3 1-12,-7-1 5,7 1 0,-6 1 3,6-1 0,0 0 4,-5-1-11,5 1-5,0 0 1,-7 0 2,7 0 21,-5 2-22,5-2 9,0 0-4,0 0 0,-4 3-3,4-3-8,0 0 13,0 0 16,-2-8-26,2 8 0,0 0 5,0 0-9,0 0 32,0 0-25,0 0-2,0 0-4,0 0 8,0 0 19,1-4-23,-1 4 12,0 0 4,1-5-11,-1 5-5,0 0 7,0 0 5,0 0-3,0 0-1,0 0 8,0 0-1,0 0 13,0 0 7,3-3 2,-3 3-8,0 0-5,0 0 15,-2-7 9,1 3-23,-1-3-6,0 4-22,-1-4 19,0 5-6,1-6 0,-3 0-8,0 1 20,-1 0-20,0 3 6,1-4-10,-1-2-1,-7 0 5,8 1 4,-1 2-3,-1-5-9,3 3 16,-7-2-9,6 1-6,1 2 0,0-3 0,-2 2 0,1 2 0,-1-3 0,3-5 0,-2 6 0,1-1 0,-4-13 0,4 14 0,0 0 0,-2 0 0,-1 1 0,6-4 0,-5 2 0,-1-5 0,0 6 0,-1-4 0,3 6 0,-2-8 0,-1 1 0,-1 9 0,3-11 0,0-1 0,-1 2 0,2 6 0,-3-4 0,1-4 0,3 8 0,-2-3 0,2 4 0,-2-11 0,-4 4 0,5 3 0,-5-1 0,2 0 0,0-4 0,0 2 0,0 1 0,2 11 0,-7-18 0,5 7 0,-4 0 0,3 0 0,-4-6 0,0 2 0,2 3 0,3-2 0,-4-4 0,0-4 0,2 11 0,0 0 0,-8-1 0,9 0 0,-1 2 0,-1 0 0,1-4 0,3 8 0,-6-14 0,1 4 0,-4-1 0,5 6 0,0-5 0,0 4 0,1 1 0,-3-6 0,3 3 0,-3-2 0,4 2 0,-2 2 0,-5-3 0,2 0 0,1-2 0,1 6 0,3-2 0,2 6 0,-7-10 0,1-1 0,3 1 0,-1 5 0,-1 4 0,0-9 0,2-2 0,-4 1 0,4 6 0,5 5 0,-7-9 0,2 2 0,1 0 0,-2 2 0,0 1 0,-3-7 0,2 1 0,2 3 0,-3-5 0,2 1 0,-2-3 0,3 9 0,2 3 0,-5-11 0,2 2 0,5 5 0,-8-6 0,4-3 0,-1 4 0,1-1 0,-2 0 0,3 7 0,-2-16 0,1 17 0,-1-2 0,-2-2 0,1-2 0,2 8 0,0-12 0,0 3 0,0-2 0,-3 2 0,6 5 0,-8-4 0,3 0 0,8 3 0,-3 0 0,-1 0 0,-5-3 0,6 2 0,-6-2 0,4-2 0,0 5 0,0 3 0,-6-8 0,4-3 0,-2 4 0,2 0 0,0 10 0,-1-14 0,1 3 0,-3 1 0,4 5 0,-3-11 0,6 11 0,-1 0 0,-2-4 0,2 2 0,-2-6 0,1 7 0,-1 2 0,1 1 0,0-5 0,1 4 0,-4-6 0,4 4 0,0 4 0,-2-2 0,0-11 0,2 10 0,-1 0 0,-1-6 0,-1 6 0,-2-5 0,3 7 0,2-3 0,-1 17 0,-2-21 0,4 4 0,-6 4 0,5-3 0,-2 6 0,0-6 0,2 2 0,-1 2 0,-2-3 0,0-6 0,-2 7 0,6 1 0,0-2 0,-3 1 0,2 1 0,-3-2 0,3 1 0,1 4 0,-4-4 0,3-1 0,1 1 0,-2-1 0,-1 4 0,2-5 0,-2 2 0,1 5 0,0-6 0,-4-6 0,-1 4 0,4 2 0,4 1 0,-1-1 0,-1 3 0,-12-7 0,13 5 0,-4 3 0,2-5 0,1 3 0,-2 1 0,-1-3 0,4 4 0,-4-4 0,1 2 0,1 4 0,-1-6 0,-1-9 0,-7 7 0,9 6 0,-2-11 0,4 11 0,-3-5 0,2 4 0,-1-1 0,1 7 0,-1-10 0,-2 1 0,4 0 0,-6-5 0,2 4 0,1 1 0,0 0 0,-1 0 0,-3-6 0,4-1 0,-8 5 0,9 3 0,-5 2 0,3-8 0,0 4 0,-3-4 0,1 2 0,2 4 0,2-1 0,-2-4 0,-9-2 0,10 4 0,2 0 0,-2 1 0,0 0 0,2-1 0,-2 2 0,-3-4 0,-4 0 0,6 6 0,5 4 0,-3-5 0,0-1 0,-1 1 0,3-1 0,-1 6 0,1-5 0,-6-4 0,6 9 0,0-2 0,3 2 0,0 0 0,-3 1 0,-5-1 0,7 1 0,0-1 0,0-1 0,2 5 0,-2 3 0,3-3 0,2 5 0,-3-9 0,3 9 0,-6-5 0,6 5 0,-1-5 0,1 5 0,0 0 0,0 0 0,0 0 0,0 0 0,0 0 0,0 0 0,0 0 0,-10-1 0,10 1 0,0 0 0,0 0 0,0 0 0,-10 15 0,10-2 0,-1 18 0,-2-2 0,-1 0 0,-3 4 0,3 0 0,2 2 0,-2-3 0,-3-4 0,1 0 0,2-4 0,4-4 0,-7 1 0,7-4 0,-7-3 0,7-2 0,-3 0 0,3 0 0,0-4 0,0 4 0,-1-7 0,1-1 0,-3 6 0,3-8 0,0-2 0,0 0 0,1 6 0,-1 1 0,0-7 0,0 0 0,0 0 0,0 0 0,-4 2 0,4-2 0,0 0 0,0 0 0,0 0 0,0 0 0,0 0 0,0 0 0,4-15 0,-4 6 0,2 2 0,-2-8 0,1-4 0,-11-4 0,13 5 0,0-7 0,-3 7 0,3 0 0,-2 0 0,-1-9 0,3 4 0,-9-1 0,6 5 0,0 12 0,0-13 0,0-1 0,0 4 0,-1 2 0,1 7 0,0-8 0,0 6 0,-6 0 0,6 1 0,0-7 0,-1 8 0,1 8 0,0-7 0,0 7 0,1-6 0,-1 6 0,0 0 0,0 0 0,0-8 0,0 8 0,0 0 0,0 0 0,3-5 0,-3 5 0,0 0 0,11 9 0,2-6 0,4 3 0,-4-3 0,13 2 0,0 4 0,-1-6 0,2 1 0,0 1 0,-1-1 0,0 1 0,2-2 0,-1-2 0,-2-1 0,-1 0 0,0 4 0,-3-2 0,-1-1 0,-5 1 0,-1-2 0,-4-2 0,-7 2 0,7 2 0,-2-2 0,-1 0 0,-7 0 0,6 0 0,-6 0 0,10 2 0,-10-2 0,8 0 0,-8 0 0,0 0 0,0 0 0,3-4 0,-3 4 0,0 0 0,0 0 0,3-6 0,-3 6 0,0 0 0,0 0 0,0 0 0,0 0 0,0 0 0,0 0 0,0 0 0,0 0 0,0 0 0,0 0 0,0 0 0,0 0 0,0 0 0,4-1 0,-4 1 0,0 0 0,0 0 0,0 0 0,0 0 0,0 0 0,0 0 0,0 0 0,0 0 0,0 0 0,0 0 0,0 0 0,0 0 0,0 0 0,0 0 0,0 0 0,0 0 0,0 0 0,0 0 0,0 0 0,0 0 0,0 0 0,0 0 0,0 0 0,0 0 0,0 0 0,0 0 0,0 0 0,0 0 0,0 0 0,0 0 0,0 0 0,0 0 0,0 0 0,0 0 0,0 0 0,0 0 0,0 0 0,0 0 0,0 0 0,0 0 0,0 0 0,0 0-26,0 0-15,0 0 28,0 0-34,0 0-11,0 0-9,0 0-13,0 0-1,0 0-43,0 0-29,0 0-39,0 0-36,0 0-42,0 0-48,0 0-34,0 0-40,0 0-42,-21 9-36,14-6-338,7-3-875,-21 7 387</inkml:trace>
  <inkml:trace contextRef="#ctx0" brushRef="#br0" timeOffset="51215.0132">4565 10735 106,'-9'-17'244,"9"5"-7,-3 0-1,-1 1 2,3 0-7,2 7-5,-1-3-10,-3 1-12,-1 2-7,4 0-10,0 4-3,0 0-12,-3-7-8,3 7 13,-1-1-36,-1-3-17,2 4 30,0 0-28,0-4-5,0 4-5,0 0-7,-1-3-1,1 3-12,0 0-8,0 0-1,0 0-6,0 0-20,0 0 1,0 0-2,0 0 15,0 0-28,0 0-8,0 0-3,0 0-11,0 0 0,0 0 11,0 0 9,4 12 15,-1-4 2,0-1 16,1 0-12,3 3 3,0 4-13,-2-5 10,3 4 4,-1 2-9,0 1 0,1-1-1,1 0 2,-2 2-1,3-1 0,-2 0 2,-4 2-7,9 2 1,-2 4-1,-2-8-3,-1-2-1,6 5 9,-5-2-8,-1 5-2,2-8 2,-4 1 4,-2 1 13,4 1-17,1 9 0,-4-11 8,3 2-9,-3 0-1,4 0 2,-1 1-7,-5 6-10,8-2 10,5-1-5,-9-3-4,3 3 1,-3 2-12,0-6 26,1 5-12,2-2 7,-6-2-4,-1 8-4,4-8 2,6 2 9,-8 6-25,5-4 19,0 5 9,0-5-14,3 2-2,-6 0-15,6 2 20,-2 4 0,1-5-2,-6-2-2,5-1 10,-1 5-15,0-4-3,1 1 10,0-1-18,-8 4-2,7-3 1,-1-7-7,-2 6 39,5 1-44,4-2 5,-5 0-5,-1 3-2,-4-8 5,2 8-7,3-4 7,-1 1-4,-1 3-2,1 1 29,0-9-34,-4-2 9,4 10-22,0 1 16,-4-9-2,5 4 1,0 3-12,-9-7 35,12 7-24,-2 0 4,0-3-13,-1 1 19,2-2 0,-2 2-12,0 0 0,0 1 0,-2-6 0,-1 7 0,5-2 0,-7-9 0,2 3 0,2 6 0,-3-7 0,3 11 0,1-3 0,-8-6 0,5 1 0,5 4 0,-3-1 0,1 0 0,-8-3 0,5-3 0,1 2 0,2 5 0,1-1 0,-4 3 0,0-8 0,2 5 0,-3-3 0,3 4 0,-4-5 0,5 0 0,0 4 0,2-1 0,0 2 0,1 1 0,-4-2 0,-3-4 0,-2 10 0,8-5 0,-5-12 0,2 7 0,0 5 0,-3 4 0,3-12 0,-2 3 0,5 4 0,-7-3 0,4 5 0,-2-7 0,-1 0 0,-1 2 0,2-1 0,1-2 0,0 6 0,1 4 0,-8-9 0,6 3 0,2 3 0,1 0 0,-4-3 0,3-4 0,0 11 0,-3-5 0,-1-1 0,4 2 0,-2 5 0,-2-10 0,5 4 0,-1 9 0,-2-17 0,-1-1 0,-5 6 0,9 3 0,-4 7 0,0-13 0,0 3 0,-1-2 0,2 2 0,2 3 0,-5-3 0,1-2 0,1 2 0,-2-1 0,0-6 0,5 7 0,-6-1 0,6 8 0,-4-2 0,1-7 0,-4 4 0,4-3 0,-2 1 0,2 0 0,0 0 0,-1-1 0,0 2 0,2 0 0,-4-4 0,3 3 0,-6-2 0,5 0 0,3 12 0,-6-15 0,2 0 0,0-3 0,0 6 0,-1 1 0,2-2 0,1 2 0,0 9 0,0-13 0,0 4 0,-2-2 0,3-2 0,-1 4 0,-3-3 0,2 3 0,2 7 0,-2-11 0,0 14 0,1-13 0,-2-4 0,1 7 0,-2-5 0,2-5 0,-5 5 0,3-1 0,2 4 0,-2-4 0,0-2 0,-1 1 0,3-1 0,0 11 0,-4-15 0,3 2 0,-3 3 0,1-5 0,0 0 0,0-1 0,0 4 0,0-5 0,-1 1 0,1 0 0,0 2 0,-2-2 0,2 0 0,0 3 0,-1-1 0,-3-3 0,2 2 0,4 3 0,-5-4 0,3 1 0,-2 7 0,0-10 0,-1-2 0,5 1 0,-5 2 0,0-3 0,1 6 0,1-1 0,-2-2 0,1-1 0,2 4 0,-3-2 0,3-1 0,-3-3 0,0 5 0,1 1 0,1-2 0,-2-4 0,1 6 0,3-5 0,-4-1 0,0 0 0,0 0 0,0 4 0,0-4 0,0 0 0,0 0 0,0 0 0,0 0 0,0 0 0,0 0 0,0 0 0,0 0-1,0 0-36,0 0 0,0 0-12,3 2 20,-3-2-27,0 0-6,0 0-32,-8-7 15,-2 12-4,7-9-3,-4 0-5,-1 1 5,0 2 7,-1 1 4,-6-6 5,1-1 10,0 0 27,-7-1-23,4 7 2,3-7 12,-4-1 2,4 7 23,-2-6-21,2 3 6,1-4-3,-1 2 17,-3 3 8,6-1 4,1-9 5,-5 11 10,5-1-4,2 4 6,-2-7-3,4 1 4,-4 2-26,3-1 27,3 2 2,1-1-9,-4 2 12,3-1 17,0 1-17,4 2 1,-3-3 22,0 0-26,3 3 4,0 0-9,-3-5-6,3 5 5,-1-2-16,1 2 6,0 0-4,5 10-1,-2-6-3,7 4 11,0 2 2,-1 1-4,3 2 11,2 5-3,-1-3 1,-1 5-3,3-2 8,-3-5-12,1 10 24,-2-14-23,3-2 2,-1 4 23,2 0-25,-3-2 0,2 1 3,1-8 0,-5 5-4,0-5 12,0 8 0,-2-10 6,2-1 5,-1 0 29,1-3-26,1-9-5,0 1-9,6-9 8,-8 6 3,9-16-7,4-15 2,-2 2-36,-4-2 31,2 2-1,1-6 4,-1-3-1,0 9-1,0 2-5,-7 9-3,2 2 0,-3 7-4,1 1-13,-1 1 29,-2 6-17,-3 3-8,-1 2 11,0 5-9,0-3 8,-2 4 1,1-2-19,-1 3 17,-2 4 1,1-3 3,-1-4-24,0 4-11,0 3-19,0 0-24,0 0-29,0 0-54,5-4-41,-5 4-63,0 0-39,0 0-59,0 12-32,0-7-73,-1 6-397,-4 7-927,3-10 411</inkml:trace>
  <inkml:trace contextRef="#ctx0" brushRef="#br0" timeOffset="51846.3206">8096 16283 137,'1'-17'244,"1"5"-20,-1 1-24,0 11-23,2-5-19,-3 2-2,0 3 14,4 19-3,1 13-10,-1-2-2,-2 17-6,-1 1-1,0 3-3,5-17-12,-5 17-2,-1-14-7,3 10-24,-3-17 6,0 4-12,0-7-14,0 1-10,-4 6 23,8-7-35,-3-10-15,-1-1-27,0-6-30,2 9-32,-1-13-38,0 1-34,-1-5-63,0 4 1,0 1-35,0-7-219,0 0-468,0 0 208</inkml:trace>
  <inkml:trace contextRef="#ctx0" brushRef="#br0" timeOffset="52263.3074">8044 16373 180,'0'-8'268,"-2"4"-13,4-3-29,-1 3-13,5-5-5,6 2 10,1 9-4,11-6-3,0-1 2,4 5-10,13 9-10,0-1-2,0 7-5,-2 6-3,-2 3-31,-2 3 15,-4 19-6,-9-27-13,-2 1-8,-3 2-36,1 2 12,-5 5-11,-2-3-27,-2 2 11,-6-3-22,-1 4 9,-4 6-2,-3-9-19,-2 0 9,-11 18-2,7-25-11,-3 9-6,-2-7 8,-1-4-20,-8 26-16,8-35-14,0-8-16,-4 8-13,5 1-41,-3-2-15,-4-5-35,1-4-23,6 4-28,-1-6-49,3 1-38,1 0-33,-1-7-61,3-4-201,3 4-597,2 8 264</inkml:trace>
  <inkml:trace contextRef="#ctx0" brushRef="#br0" timeOffset="52581.3208">8637 16636 145,'0'0'327,"0"0"-17,0 0-37,0 0-16,0 0-29,0 0-26,0 0-12,-2-7-5,2 7-25,0 0-16,0 0-5,0 0-21,0 0-1,0 0-19,0 0-15,0 0 0,7-2-3,-7 2 16,0 0-26,12 7-5,-5-12 10,0 0-9,-2 0-15,1-2 6,2-12-3,-4 12-17,4 0 38,-4 9 23,0-10 1,0-8 9,-2 11 5,0 2 3,-2 3-5,2-7-8,-2 7-8,-3-9-3,0 5-20,3 4-15,-7-4-7,2 3 1,5 1 4,-17 6-17,3 15-8,2-13-4,-2 4-5,-1 7 18,-1 6-25,-2 18 1,8-22-23,2-5 18,-2 30 2,4-30-4,5-1-1,-1-5-8,5 2 9,1 21 5,2-23-2,-2-9 2,5 6 10,2 2-14,7 6 6,-4-11-4,2 0-3,-1-2 9,8-2-11,1-1-7,-2-1-14,1-1-9,-6-1-13,7-3-27,-3 5-32,-1-9-33,-2 0-32,2 0-43,-6 0-37,-3 3-60,4-13-82,-5 8-233,-3 1-667,0 3 295</inkml:trace>
  <inkml:trace contextRef="#ctx0" brushRef="#br0" timeOffset="53133.9649">9199 16683 227,'0'0'273,"2"-10"-19,0-2-10,-4 5-9,4-6-16,-4 6 4,2-8-17,-1-2-1,-2 13 7,-2-11-27,3 9-27,-1-5-12,-1-4 0,-3 7-12,3 0-14,-5-7-14,2 12 5,2 2-27,-9 10 1,2-2-21,-3 1 4,-8 9-17,6 7 23,1-2 10,0 4-2,2 3-4,1-4 23,3-2-25,0 5-2,4-10-26,1-3 19,2 4-19,2-4 12,2 2-5,2-6 0,-1-2-3,1 4-10,3-8 4,2 18-1,1-16 7,0-5-9,4 3 1,-4-7-9,6 0 0,-3-4-19,2 1 18,-1 0-3,1-5 0,3-15-10,-4 15-3,-2-1 5,0 0-1,3-9 0,-2-1-2,-1-1 8,-1 0-11,-2 11 1,-1-12-12,-4 6 10,3-2 10,-4 1 5,-1 9 16,1 0 8,-2 0 14,3 3 8,-3 1-22,0 3-11,0 2-20,1-7 7,-1 7 3,0 0-15,-2 13 0,0-5-23,-1 5 20,1 16-2,-3-13 0,4-7-2,1 9 13,0-1-17,0 17-2,0-21-3,3-2-8,-2-1-27,2 3-4,3 2-29,-2-5-31,1-2-29,4-1-39,-1 0-47,8-4-38,-2 3-49,2-3-26,6-1-25,3-1-25,2 4-238,1-8-663,-1-4 293</inkml:trace>
  <inkml:trace contextRef="#ctx0" brushRef="#br0" timeOffset="53644.2783">9704 16588 232,'-3'-27'238,"-1"0"12,-1 13 4,0 5-9,0 10-16,-2-9-27,-1 2-20,-1 7-15,-5 3 17,-3 15 1,-2-7 2,1 3-14,0 7-9,-2 0 1,2 21 3,5-23-48,0-4 19,3 5-4,6-5-29,-2 11-1,6-12-3,0-5-9,2 11-5,2-13-9,5 15 0,-4-16-3,5-2 5,3 4 0,-3-8 7,3-13-13,-1 16-9,2-6 5,3 7-4,-5-12 1,1-3-12,3-5 9,1-1-17,1-1-6,-4-7 0,0 2-2,-1-4-4,0 1-2,-3 11-11,0-20-12,1-12 14,-4 12-5,-2 2 0,3 3-1,-6-5-10,3 4 11,-5-1 6,1-2-16,-1 2-1,-3-3 3,2 3-3,-2 17 5,2-19-4,-4-13 0,1 20 8,3 9-2,-2-2 9,-1 4 11,1 0 0,-1 6-10,1 1 12,0 3 1,3-2-3,-3 2-3,1 0-20,2 5 7,0 0-2,-1-5-11,1 5-1,0 0-2,0 0 1,-8 32-1,4-13-17,2 9 19,-1 5 5,3 3-7,-2 15-1,1-4-9,3 2 10,1 34 15,0-44-14,-2-3 6,0-2 13,5 14-13,-6 1-2,2-13 1,0-3 0,1 15 1,-1-2 0,-1 13-5,4-28 7,-3-5-6,2 7-9,-1-1 4,3 16 5,-5-23-12,0 0-13,5-7-18,-6 1-36,0 3-43,2-6-48,-2-3-43,0-1-53,4 5-45,-1 7-40,-2-12-52,1-2-301,0 19-755,-2-20 335</inkml:trace>
  <inkml:trace contextRef="#ctx0" brushRef="#br0" timeOffset="54617.076">8910 17522 19,'0'0'205,"-6"0"-7,2 18 8,0-18-26,2 8-6,1-4-13,1-4-7,0 18-2,0-15-11,1 3-5,2-3 2,0 1-17,1 0 0,3-2-17,3-8 3,-10 6 4,23 1-16,-6 23-8,-3-28-3,5-8-12,-5 4-19,3 1 11,-4 0-8,0-3 3,0 5-5,-5-4 8,0 5 14,-3 7 0,2-10 6,-3 2-8,0-4 9,-1 5 16,-2-4-14,1 1-4,-2 7 0,0 0-43,-6-8 20,6 8-9,-17 12-28,10-12 22,-6 12 1,-1-7-14,-1 12 7,1-5 2,0 5-6,-1 15 4,4-16-11,-1 8-1,5-6-42,0 4 44,1 10-3,3-15-8,3-16 12,4 16 23,1 3-31,5 30 2,2-35-7,-1-6 3,3 1 5,10-3-3,0 10-7,3-14 3,3-1 6,9-4-53,-2-5 19,2 9-13,-2-16-1,-10 6 1,9-13 23,1 1-25,-12 11-8,2-11-12,-6-1 20,2-1 0,2-12 1,-8 5 4,-5 7-10,-2-2 5,-5 13 40,0-7-13,-2 3-9,-2 1 44,-1 2 3,3 12 12,-1-8 3,-2-6-6,0 14-2,0 0-11,0 0-11,-16 19-1,13-12 9,-4 7 17,2 10-27,-2 6 17,4-1-2,-3 0 1,1-1-18,3 2 7,1 18-6,1-27-11,0-3 14,0-6 23,1 8-17,1 3-4,0-11-16,-2-6 8,0 5 14,0-6-23,0 7 9,0-12-26,1 3 51,-1 5 20,0-8 9,0 0 7,0 0 22,0 0-33,0 0-5,4-23-10,-2 6-4,3-13 11,0 0-21,4-17-10,-1 15 8,2-15-9,-3 19 3,1 2-12,0 21 2,2-18-6,-2 9-5,0-1 7,-3 8-13,0 10 2,4-7-2,-9 4-1,10 0 4,1 3-8,-1 3 0,2 3-24,-2 1 23,0 2 23,3 10-29,-1 10 7,-2-10 23,0 0-24,-3-2 12,3 0-10,1 25-5,-4-28 9,-1-3-48,4 35-14,-6-41-16,2 2-25,-4-6-5,4 1-25,0 29-29,-2-33-6,-2-2-58,-2 1-30,6 5-11,-1-2-36,-5-3-31,11-7-295,-11 7-679,15-8 301</inkml:trace>
  <inkml:trace contextRef="#ctx0" brushRef="#br0" timeOffset="55162.4949">10124 17631 29,'6'-27'257,"-4"9"4,0-10-6,-1 5-12,-2 11-15,1-5-18,-2-1 10,-5 1 5,0 4-9,0 0-19,-1 0-36,1 6 1,-9 2-21,2 2-10,-4 26-12,5-23-21,-2 2 11,-4 10 1,1 0-8,-7 37-13,9-44-6,4 6 3,-4 19 21,9-17-35,-1 3-8,2 0 2,2 3-8,0 30 1,2-33-9,5 2 7,0-7-34,1 3 16,0 14 0,5-22-10,-2-3 7,1 8 26,2 3-34,6 15-13,-7-26 12,4-24-18,0 25 6,-3-3-18,4 7 16,0-18-24,4-8 10,-7 7 17,5-8-26,-2-2-9,-1-3-2,-1-1-14,-3-1-4,1 0 22,-3 13-5,0-21-4,-5 0 4,4 0 31,-5-11-35,2 18 8,-6-17-3,3-6 0,-1 15-6,0-10 18,-4 23-12,0-32 1,-2 10 19,3-6 26,2 16-41,-6 16 11,1-33-5,1 18 8,-1 2 5,4 5-1,-1-3 3,1 12 18,2 5 1,-3 6 23,2-5-35,2 11-9,0-7-6,0 7-4,0 0 10,0 0-11,0 36-4,3 0-5,1 17 16,3 42 38,0-37-33,2 34 5,-4-34-7,7 29 10,-5 51 3,-3-100 7,-1-4-15,2 24-35,-2-5 43,-4 59-2,1-73-1,2-11 6,-2 7 14,0 19-26,6 66-2,-6-91 6,2-15-13,-4 13-17,4-2 9,-2 27-23,0-37-37,-2-3-38,2-12-52,-3 23-27,-1 3-21,4-26-50,-3 9-24,3-9-242,0 0-567,0 0 252</inkml:trace>
  <inkml:trace contextRef="#ctx0" brushRef="#br0" timeOffset="57006.9978">5166 15795 137,'0'0'263,"-6"2"-2,6-2-15,-4-10-12,4 4 18,-7-2-35,4-1-9,-2-2-10,0-4-12,-2 1-2,3 2-14,0 3-6,-2-7-46,-1 0 42,3 6 1,0-9-7,-2 7-12,-1-13 12,1 11-30,-2 0 0,2-1-8,1-17-1,-1 18-5,0-3-14,-2-6-9,2 9 1,1-2-2,-6-1-3,3-5-3,0 8-1,-2-10-4,0 3-9,-7-2-23,5-4 32,3 11-7,-5-11 2,3 2-3,-3 4 14,4-7-21,-4 5-10,1-6-3,-1 2 5,0-4 0,1 6-6,1-6-4,-7 4-2,7 1 1,-5 6-3,7-7 0,0-1 0,-3 0-6,4 2 9,4 1 5,-6-3-20,0 2 16,-2 2-5,0-5-4,2 7 0,1-7-20,-1 0 16,-5 4 2,8-3-4,0 14-2,-1-15-16,-2-1 12,0 1 3,-1 0-5,-2-15-1,-1 17-10,5-2 10,4 4-6,-6-5 3,3 1-4,-9-1 11,7-2-10,2 5 4,-2-4-4,-3 0 11,-6-9 27,6 8-25,3-15-5,-2 19-9,-1 2 11,-3-3 32,4-3-29,0 8-2,1-7-23,-1 1 22,-9 4 14,5-17-15,7 13 3,-3-3 5,0 3-8,-6 2 1,6-4-2,-3-22-3,-7 14-3,14 11 3,-23-5-6,25 2 4,-3-1 0,-7-9-23,6 8 22,7 1 2,-14-10-12,9 10 13,-18-10-34,16 12 32,-2-3 11,1 2-2,0 2 1,-5 2 4,5-6-7,-1 10-9,-4-21-29,3 3 34,-3 13 2,3-19-5,0 3 1,1 15 12,3-3-26,-8-10 3,8 10 7,0-1-5,-15-6-10,17 7 14,6 1 0,-8-2-1,-5-12 1,-20 2 26,30 14-31,-2-19-2,-2 17-34,-1 2 43,-20-12-13,23 11 8,-1-5-1,-1 4-35,-2-11 41,-5 11 59,5-13-67,4 18-2,-7-17 3,4 10-4,-14-15-11,17 16 13,-3-15-1,-22 6 18,28 13-16,-10 2-4,8-4 1,0-1 7,-15-11-53,14 11 47,10-1 4,-13-1-11,0 5 8,-14-16 15,13 15-16,1 1 3,-7-14-19,0 0 18,-11 5 40,21 8-52,-1-1 8,-2-2-15,0-2 16,-22 0-3,26 3 4,-4-14-2,-8 17-5,12 3 4,-5 2 4,4-3-10,1-1 3,-21-5-39,23 7 46,11 2-1,-14-2 0,-1 9 1,-11-6-37,14 4 40,-1 1 3,2 1-20,-2 1 22,-8-3 13,10 7-22,1-1-4,0 2 22,-1 3-22,-3 1 16,4 0-15,3 7-3,-4-10 11,4 5-10,-17 3-5,17 2-2,0 0-4,-3-10 36,3 10-37,0 0-17,0 0-1,0 0 15,0 0-11,-3 23 11,13-7 1,-14 1-7,0 9 11,-10 6-20,11-1 27,-3 1-1,1 4-18,-4 10 22,-13-3 20,19-9-28,0-6 3,-3 7-3,2-1 6,-3-2 0,0-1-2,4-7 9,-11 3 5,14-10-13,3 9-3,-5-12 2,0-3-6,-4-3-19,6-1 30,3 2 3,-2-4-11,-1-5 3,-9 6 18,9-6-5,0 0 0,0 0-21,0 0 24,-16-6 21,16 6-27,17-22-2,-10 10-1,0-5 4,-7 5 5,10-14-2,-3-8-3,-3 7-13,3-2 13,-11 2-9,12-5 14,0-3-13,-17 2-20,19-13 30,-14 15-4,15 0 4,-5-1 2,-18 1-15,25 5 10,11 1-3,-14 1-10,2 5 6,-24 5-36,30-1 34,-1 10-3,4-3 30,3 8-27,4 8 8,10-1-6,0 3-11,3 4 28,3 1-19,-22-1 4,25 6-1,-3-4 0,-19 2 20,20 5-39,-11-1-18,-6-6-33,-3-4-38,-18-1-14,20 5-63,13 5-49,-23-8-59,-5-2-17,-3-4-63,3 4-8,0 0-48,-1 0-350,-7-3-844,-6-2 374</inkml:trace>
  <inkml:trace contextRef="#ctx0" brushRef="#br0" timeOffset="57630.2335">770 12064 208,'-8'-11'275,"-1"2"-7,2 2-11,6 5-22,-2-2-31,3 4-24,0 0-40,-2 12 5,19 11-10,-17 5-3,6 7 0,9 8-16,-2 7 0,11-2-6,-10 2-24,3-5 13,3 1-8,-3-4-16,-3-10-2,-4 1 1,2-1-18,46 23 3,-54-26-13,0-2-6,-1-10-16,0 0-32,6 3-19,-4-6-38,-2-7-33,-3 0 4,3-2-44,-6 5-18,3-10-12,0 0-44,-6 0-190,6 0-435,-2-12 192</inkml:trace>
  <inkml:trace contextRef="#ctx0" brushRef="#br0" timeOffset="57966.5209">694 12363 117,'-10'-12'224,"7"4"-27,-4 0-4,3 5-15,0-12-37,4-1 11,-2 1 20,9-5-35,9 1 4,2-1-15,3-1 12,23 2 10,-19 7-25,1-1-3,3 9-13,12 1 3,-16 12 3,16-1-14,0-3 3,-18 12 21,14 7-38,-14-10-1,11 24 0,-10-17-8,-34 13-19,41 10 15,-3 1 1,-12-1-6,-8-9-2,-8 10 5,3-8-20,15 14-6,-22-16-2,-4-1-1,13 1 39,-16-5-53,8-1 1,-14 0-36,-1-3-3,4-5 36,-6-3-84,3-1-20,3-8-52,0-3 5,7-5-7,-10-5-49,5-4-44,-4-10-16,3-4-33,13 5-152,-11-17-462,4 0 204</inkml:trace>
  <inkml:trace contextRef="#ctx0" brushRef="#br0" timeOffset="58980.1726">1126 12153 56,'0'0'208,"0"-7"-29,21-1-12,-25 4-26,4 4-8,0 0 9,0 0-8,0 0-10,0 0-13,0 0 7,0 0-12,0 0-8,0 0 7,0 0-36,0 0 38,20 7 20,-13-11-23,0-3 1,1 3-35,2-7 31,3 5 20,-2-6-25,-1-11-8,-2 12 24,0-4-13,4 4 8,-9 3-3,1-11 3,-8 10 34,4-1-20,4 5 6,-4-5 4,3 0-2,-17 3-30,15 1 31,8 0-11,-9 6-3,0 0-1,-13-6-41,13 6 13,0 0-12,0 0-41,0 0 24,-3 21-14,-2-7 1,-1 14-4,4-1-31,-3-2 22,13 4 17,-10-2-30,2-1-3,1-9-6,0 3 1,1 10-3,5-14-16,0-2-13,0-2 11,4 0-35,9 0-23,-6-11-5,2 2-10,-1-6-10,9-7-17,0-2-29,11-11-18,-1-8-27,-28 10-38,32-13 19,-9-10-4,2 12-1,-2-2 11,-17 8 14,5-3 7,15-11 21,-24 11 8,-5 1 32,-8 0 31,5-1 0,7 5 36,-14 0-9,-3 1 51,2 9 50,-2 3-3,0 2 14,-1 2-5,-2 5 8,3 6-2,-1 2-6,-2-2-4,-5 13-15,5 3 26,-16 19 1,21-15 3,0 1 0,-20 8 18,28-7-24,4 0-1,-1-7-11,0-1-6,-10-1 38,14-3-47,18 4-2,-19-9-9,-3-1 15,-2-2-34,8-3 32,3 1-3,-2-8-35,1-3 38,-12-3 13,19-7-17,-5-2 0,1-4-17,-4-1 15,-2 10 23,1-10-25,-5-3 7,-1 8-15,-3-2 20,-16 4 19,19-1 12,0 1 16,-30 3-2,34 6 25,-3 0-9,-4 8-8,3-9-15,-3 9 24,0 0-50,17 0-16,-17 0 7,0 0-4,-4 24-16,9-11 8,0 12-8,3-12 34,-3-3-34,-10 4 0,17-3-19,-4-4-10,2 0 26,4 0-26,0-2-1,0-7 7,0-5-12,-14 1-18,24-5 28,-22 4-5,23-13 6,-4-1-6,-21 2-5,28-13 10,13 4-7,-28 2 4,-2 0 10,-23-1 33,23-2-44,8 4 10,-16-4-4,-3 3 1,-28-5 35,28 10-35,-3 2 2,0 3-7,-4 2 20,-11-2-25,14 7 30,-2 2 3,3 4 27,3 3-51,-26 3 76,21 2-79,1 5-6,0 7-11,1 1 13,-31 25 18,37-20-14,0-3-6,-9 9 2,16-1 7,-3-2-6,5-3-2,-4-11 6,-14 3-10,22 2 18,26 9-3,-32-18-1,-2-3-2,-10-4-16,12 2 25,27-10-3,-31 2 4,1-3-3,-7 2 16,7-9-12,-3 7 18,2-9-35,-6-2 24,-17-11-4,21 3-4,-5-6-5,-2 3-12,-4-2 24,0-2-19,-3 2 15,-7-14 6,0 6-10,3 8 10,-11-6 29,4-3-30,1-1 15,6 17 15,-3 4-3,-8 4 16,19 2 2,-2 1-2,-18 5 10,26 3-31,-3 5-4,3 1-14,0 0-9,0 0-33,0 0 33,37 47 4,-31-27-54,1 6 54,1 2 71,6 4-79,6 12 4,2-5-8,4 3 11,-30-9 49,35 9-58,1 1 2,-4-7-42,-1-2 18,-3 3-16,-4-11-42,-1-1-30,0 3-59,-1-3-4,-7 6-17,7-7-16,-1-3-24,-4 0-71,4 4 12,-17 0-251,14 0-584,-4-4 259</inkml:trace>
  <inkml:trace contextRef="#ctx0" brushRef="#br0" timeOffset="60594.2269">1592 13798 44,'0'0'184,"0"0"-1,-4 5-18,4-5 2,0 0-10,0 0-32,0 0 18,-4 4-4,4-4-20,0 0-5,0 0-32,0 0 23,0 0-6,0 0-17,11-16-9,-8 4-5,1-3-9,-6 7 12,7-4-12,-5 1 9,3-1-2,-3-3 11,-8 6 5,8-4-3,2 2 0,-9 0 22,10 4-23,-9 1 0,6-3 8,-1 3 7,-13-2 17,14 5-27,0 3-13,0 0-12,0 0-2,0 0 0,0 0-19,0 0-2,-3 26-16,-1-8 8,-1 6-46,3 3 45,4 5-7,-2-5-24,-1 1 19,-6-5 41,12-5-60,3 7-1,-1-12-16,0-1 6,0 4 67,6-7-74,-2-3 0,7 0-8,1-10 13,-5 13-2,11-20-11,-2 0-12,-8-5-7,19-13-9,-23 8-6,12-2 5,-3-3-5,-15 8-9,13-8 18,-5 2-2,-1-1 9,-6 0 1,-10 0 15,10-4-1,11 0-3,-21 0 3,-2 0 9,-8 2 19,8 0-11,5 10 4,-6-7-4,2 10 36,-14-1 7,17 7 3,1 3-4,1 1-39,0 4 27,-13-6 12,13 6-16,0 0-2,0 0 2,13 26-2,-13-7 25,4-2-28,3 9-4,-4-9 0,-2-5 11,-12 3-8,17-5 1,-2 0 0,-7-3-9,7 3 10,9 2 2,-11-5 9,0-5 10,-17 2 11,15-4 16,7 11 9,-7-11 4,0 0 3,0 0-19,0 0 0,8-17-7,-8 5-13,-2-8 8,-8-4 20,11 4-32,3 1-5,-1-8-2,-1 1-2,-4 7-4,8 0 1,1 2-6,0 2-15,1 0 15,-30 5 5,36 2-8,6 2 2,-3 6 5,-1 0-11,-17 5 65,28 0-71,-5 5-1,-1 1-13,0-2 14,-3 7-20,3-7-16,-2 1-27,-6-1-38,1 2 1,-3-2-15,2-2-2,2-6-9,-9-1 6,11-1 10,-10-2 21,14-8-1,0-2 13,-21 0-21,20-12 39,18 4 3,-22 1-12,-1-2 0,-1 3-7,-3-3 16,6-3 8,-10 0-13,-1 0 59,-10-4 19,4 4 16,-3 0 14,0-2-10,-4 2 24,-17 6 33,18 2-23,-2 0 7,-2 2 14,2 1 2,-18 0 25,18 7-34,-2-1-9,2 8-19,8 0 0,-26 22-7,19-8-5,0 8 1,-7 6 8,10 5-18,-6 13-3,9-15-4,2-2-6,-18-5 11,24 5-14,-11-4-3,10-8-1,2 0 1,-16-4 35,20-2-38,12 3 0,-15-9-12,-2 0 18,-6-5-2,10-3 6,9-1 0,-9-8-23,-1 1 31,-12-3 46,14-7-50,-2 6 6,-2-9-30,-2-5 38,-20 4 58,20-3-55,-4-4 3,1 3 3,-10-5 3,6 8 20,-12-19-24,-4 2-3,3 13 15,-6-12-7,26 13 16,-23 4 10,4-3 9,-12 13-37,18 2 44,-13 0-21,20 8-6,0 2-28,-11 6-37,11-3 44,11 31-14,-5-16-2,5 11 9,-6 4-12,13 10 3,32 14-12,-34-11-35,-2 1 32,-4-10-15,11 12-18,0-6-44,3 0-39,-3 3-11,-8-12-15,9 9-66,-2 2-42,-3-17-21,0-1-51,-7 5-208,4-7-563,-1 5 249</inkml:trace>
  <inkml:trace contextRef="#ctx0" brushRef="#br0" timeOffset="64735.8269">3539 4290 119,'-7'-8'245,"4"1"-24,2 3-24,-1-1-28,-6 1-19,8 4 10,0 0-20,0 0-6,10 20-8,-5-2-10,8 7 1,4 0-10,-3 4-13,-4-3-1,4 3-13,0-2 1,-4-10-7,0 6-21,1 0 24,0 0-9,-3-9 5,-3 2-7,2-8 18,-3 0-20,-4-2 12,3 1 8,-1-4 12,-2-3 42,-2 7-8,2-7 16,4 4 7,-4-4-2,0 0-27,0 0 23,0 0-17,0 0-37,-8-14 15,-12-5-7,12 3-13,-5-7-11,-1-8 1,-3-1-15,-14-4 1,10-8-15,-1 0-5,0 1-13,1-2 1,-3 2-3,10-4-3,0 3-2,-14 1 4,25 9-13,6-3-3,-3 5 7,1 0-10,-12 2-20,22 3 15,2 1 1,-2 14-34,2 0 24,5 1 29,-2 6-39,5 9 6,-1 4-5,-1 8 1,-12 7 3,13 4-9,-6 0-1,0 20-17,-7 1 9,3 5 0,-8-3-14,-1-3 0,-9-11-25,6 0 37,-2-4-6,4 0 8,-3-6 16,0-8 32,-1-5-41,4-1 4,0-5-3,-4 0 13,1-2-7,2-3 10,1-2 4,0 0-35,0 0 41,8-14 2,-4 3-8,-1-7-6,6-6 10,2 2-7,4 0-4,2 1 5,0-1-20,-9 6 42,12-1-29,-6 6 9,5 0-15,-4 5 6,-6 3 10,5 3-8,3 4 3,-6 3 1,-1 2-2,-5 5 5,5 4 0,-6 11 7,1-3-29,-5 1 27,-16 4 16,13-3-13,-1 0-3,-3 1-7,0 0 9,-17 7-11,18-16 7,-1-3-15,-2 0 46,3-2-45,0-5 1,-1-5-19,0-1-16,-7-2-9,7-4-11,7-5-39,-10 0-37,0-5-26,-6-5-35,11 2-14,0-3-36,2-1-14,1-7-40,-10 1-168,17-1-513,0-1 227</inkml:trace>
  <inkml:trace contextRef="#ctx0" brushRef="#br0" timeOffset="65071.012">3771 4059 123,'6'-17'252,"-6"5"-7,2 2-21,-8 3-18,10 1-27,-4 4-14,3-3-18,1 4-16,-4 1-13,11-3-1,5 8 0,4 6 7,-1-3-4,-6 5-13,11 4-10,-1 6 0,-1-2-8,-1 1-11,-4 2-10,-1-6-6,-4-4 1,-2-1 4,-1-1-9,-11-2-7,8-4 31,-2-1 28,-11 1 36,11-3 5,-4-3-12,0 0-9,0 0-18,0 0-44,-10-25 25,5 8-6,-4-11-8,-9-13-13,5 9 0,2 0-13,-2 2-6,5-2-8,-1 1-3,-2 6-2,8-3-6,3 2-15,0 8 31,2-1-28,2 3-2,-1 3-1,2 4-30,-3-1 16,8 0-56,-3 8-16,1-1-20,2 3-26,0 0-18,1 3-24,6 2-14,-6-1-26,2 3-22,-6-1-28,7-2-29,0 3-218,-5-3-538,-1 0 238</inkml:trace>
  <inkml:trace contextRef="#ctx0" brushRef="#br0" timeOffset="65444.2989">4147 3716 10,'-6'-17'204,"-6"5"-1,5 3-7,-4-3-3,4 3 0,0 0-7,-6 0 1,9 3-8,1 1-7,0 2-21,0 1-16,-5 0-26,8 2-3,-1 10-12,2 8-12,-1 12-4,-7 4 5,13 15-7,-2-13-4,3 12-4,0-2-2,-7-12-3,7 0-2,0-7-4,0 2-1,2-6-14,-8 2-2,6-11-3,4-3 1,-8-4 7,4-1-13,-2-2 1,3-3 1,0-3 5,-1-5-9,1-6 5,11-1-1,-15-3-3,3-9 7,-7 2-4,3-3-1,-1-2-2,-4-1-9,-1 4 22,-4-6-21,0-1 13,-1 1-5,-2 1-19,-3 5 26,-1 1 27,3 4-7,2 7 12,5 3 5,-3 0-33,2 5 11,2 1-5,0 3-22,3 2-8,0 0 10,-3 18 5,9-2-14,1 10-9,-3 3-28,7 1 41,13 8 3,-12-9-37,0-4 36,-2-1-18,5-1-8,1-6-16,1 0-17,-6-2-26,0-6-35,4-2-24,-1-3-33,1-7-13,-1-1-18,-3-6-55,9-9-82,-3-9-198,0 2-561,3-13 249</inkml:trace>
  <inkml:trace contextRef="#ctx0" brushRef="#br0" timeOffset="65809.3093">4329 3396 3005,'-5'0'-4,"-1"3"10,2 4-18,0 5 5,1 4 3,0 2 0,2 10 5,5-1-1,1 4 7,5-3-5,-1-2 9,-2 0 2,4-2 5,-1-7 2,-2 0 5,2-2-5,-4 0-2,4-3 3,-6-3-3,1 2-2,0-6 4,-1 6 8,-1-6 27,1-2 39,0 3 4,-4-6 42,5 0-7,-5 0-22,-2-12-4,-1-2-16,-4-12-2,3 9-5,-3-16-18,0 0-2,-23-8 1,26 7-19,4 4-4,0-2-26,0 7-2,-13 3 23,16 6-5,1 0-11,-1 5 0,7 4-8,-7 3-8,8 1 6,-1 2-2,-4 2-15,13 6 1,4 3 7,-5 2-8,2 2-10,-16-1 44,17 4-29,-4 5-12,3-4-24,-6-3-38,-2-1-31,6 6-38,-3-3-33,-1-6-35,-3-1-43,-2-5-27,4 2-54,-2-5-172,0-7-548,2-3 243</inkml:trace>
  <inkml:trace contextRef="#ctx0" brushRef="#br0" timeOffset="66369.9507">4662 3110 299,'-6'-2'285,"-1"2"-33,1 2-27,2 8-21,1 1-25,-1 7-10,1 10-3,3 0-21,2 5-9,2 0-6,0-2-18,0 0-13,5-1-6,-2-5-10,-4 0-6,8 0-9,-7-11-6,8 5-3,-1-8-11,-7-4 8,10 0-10,-1-3 3,-3-4-5,2-1 2,-6-3-4,8-3 1,0-1-2,0-10-2,0-2-7,-7-2-11,5-3 12,-5 1-7,-2-6 0,1-1 2,-2-2-11,-4-1 4,-3 2 5,-5-14 3,-1 1-8,-4 13 6,5-4-7,-6-12 8,0 16 13,0-1-15,-6-6 5,5 12 8,-1 1 5,-2 6 30,8 3-5,5 7 14,-1 1-3,0 2-14,-9 0-6,13 2-20,2 5-4,0 0-19,0 0 17,3 29-23,5-5 11,2 0 4,0 3-19,3 2 6,-6 4 12,7-1-3,-1-4-2,2 0 14,-1-1-22,-5 1-19,6-3 19,1-1-4,-3-3 22,3-1-20,0 0 4,-8-8-5,0-4 1,0-2 22,-1 1-26,-4-3-5,2-1 9,0 3 3,-5-6 19,2 2-5,-2-2 12,6 3 12,-6-3-2,0 0-39,7-25 22,-3 7 2,2-12-8,-2-4-7,-4-14 25,3 11-20,4 2 1,-3 7-3,3 0-7,-3 11-5,2 1-6,0 2 3,-2 5-9,0 3-4,-1 1 3,4 3-4,0 0-2,-1 2 16,8 2-16,1 5 3,-1-4 3,3 6 0,-5-1-9,3-3 12,5 7 0,-6-5-17,0 0 19,7 5-43,-3 1 27,-5-4-20,-2-2-26,-1 3-23,-4-5-19,5 4-27,-4-7-24,0 6-31,0-3-31,-3 2-30,2-1-52,0-3-21,-2 3-226,-3 1-588,-1 0 260</inkml:trace>
  <inkml:trace contextRef="#ctx0" brushRef="#br0" timeOffset="67865.831">4428 4406 242,'-3'-1'240,"3"1"-29,-3 5-12,3 5-27,0 7-20,0 2-14,3 8-17,3 2-3,2 2-11,0-7-11,-6 4-14,12-6-3,0 3-6,2-5-13,-2-2 1,4-3-11,-5-8 1,1 1 0,-1-5-1,-1-2 4,-5-5-1,3-1-3,1-5-2,-2-5-8,1 2 5,-5-2 9,2-9-8,-4 0 2,0 6 4,-2-1 6,-3 0 0,0 1-6,-1-1 6,-11-7 1,9 8-11,-1-6-5,-7 2-3,-1 1-2,-2 4-9,4 5 8,1 0 7,2 5-2,1 2-8,1 3-12,-2 2 5,5 4-5,-3 2 3,0 3-9,-7 10 0,11-4-6,3 1 1,-3 2-5,3-4 2,3 3-3,0-5 0,1 4-2,-8-6-15,11 2 11,7-2 1,-5-3 3,6-3 1,-1-3-3,3-5-1,3-6 4,1 0-8,0-6 4,0-4 9,-1 1-10,-2-2 4,-1-4 0,-6-1 0,-2 1-4,2-1 5,0 1-4,-9 6-3,2 0 7,-8-8 3,1-3 13,-3 1 3,-1 2-16,-4-1 27,4 4 12,-6 0 6,6 10 11,0-2-3,3 7 26,-2-1-9,2 6-18,1-2-16,-1 4-7,4 2-6,0 0-6,6 22 16,5-2-16,-1 11-3,4 0 0,-3 2-1,9 12 0,-2 3-4,1 2 0,3-3-14,-2 0 20,-4-1-22,4 2 21,0-3-12,0-1 10,-2-5-16,-8-8-23,4 1 35,-1-6 0,-1 0 11,0-5-18,-2-5 12,-2-4-18,-1-2 2,-1-4-11,-1-1-4,-9-2 1,10 0 4,-2-1-2,-4-2-3,0 0 8,8-10-1,-2-1-11,-2-4 16,-1-1-7,-3-5 4,0-5 1,-1 5-4,-5 3 5,-1-8 3,-3 2-17,-2 4-1,-4-3-18,2 2-1,-10 0 3,4 3-8,2 2-9,-6 6-6,4-2 12,-4 6 8,9-2 1,-5 0-7,-7 3 16,15 1-6,-1 0 10,3 0 1,3 2 5,-3-2-20,3 3 20,6-4 3,-5-2-8,3-3 4,2-5-16,1-6 3,4-9-14,6-3-34,4-17-20,-1 4-22,8-3-15,0 8-22,0 2-22,3 1-48,-8 13-42,3 1-169,1 3-473,1 3 209</inkml:trace>
  <inkml:trace contextRef="#ctx0" brushRef="#br0" timeOffset="68316.1331">5011 3653 89,'-6'0'186,"6"0"-17,-12 2-2,10-4-26,2 2-13,-5-1-14,5 1-15,0 0-6,0 0-7,0 0-12,-6 3 0,6-3-5,0 0 7,0 0-2,0 0 5,0 0-4,0 0 14,0 0 0,0 0 3,0 0 0,0 0 8,-1 2-13,1-2-6,0 0 0,0 0-11,0 0 2,0 0-3,0 0-10,0 0-14,0 0 5,0 0-5,0 0-9,0 0-1,-12 0-12,12 0 7,0 0-4,0 0 0,0 0-8,0 0 11,0 0-13,0 0 2,0 0-10,0 0 8,0 0-8,0 0 2,0 0 1,12 5 6,-12-5-9,0 0 6,0 0-8,0 0-1,0 0 7,0 0-11,0 0 1,0 0 1,0 0-5,0 0 3,0 0 5,0 0-9,0 0 4,0 0 3,0 0-6,0 0-1,0 0-13,0 0-16,0 0-12,0 0-15,0 0-40,0 0-26,0 0-49,0 0-12,8-6-37,-8 6-167,0 0-422,0 0 187</inkml:trace>
  <inkml:trace contextRef="#ctx0" brushRef="#br0" timeOffset="69541.1939">5020 3704 137,'8'-8'158,"-5"3"-12,1-2-10,-1 4-1,4 1-14,1 1 3,2 4-2,3 4-3,1 5 4,1 4-23,2 2 3,-3 0 4,1 1-12,-7-2-5,1-5 2,-1-1-7,-1 2-6,-3-5-3,2 2 5,-5-6 5,3 1 27,-5 0 21,2-2 4,5 0 0,-6-3-8,0 0-16,0-12-14,-5 0-8,3-12-8,-2-2-6,-2-2-9,3 1-4,-1-7-14,4 5-9,3-3-3,-3 3 32,1 0-9,6 5-1,-1 5-16,1 2 26,0 4-32,6 4-10,1 3-6,2 2-4,-7 4 12,14 3-22,-1 4 10,0 1-11,-3 3 3,-5 0-10,3 3 12,-4-2-7,-2-3 21,-3 3-18,-3-5 11,1 3-15,0-2 2,-1-3-11,-3-1 47,-3-1 19,1-3 10,3 2-3,-3-2-9,0 0-2,0 0-4,-11-8-8,6-5-4,0 0 4,-1-7-17,-1-10 4,1 3-8,1 0-6,2-1 8,0 3-16,2 7-1,2-3 4,2 4-9,0 0 5,2 6-11,0 0-4,3 4-24,-1 1 29,-2 5 3,7 0-7,2 2-11,-3 2-21,2 5 31,-3 4 7,4-1-12,0 0-10,-3 0-29,2 0-23,-6 3-19,3-3-16,0 0-22,-3-3-17,1-3-19,-5-1-6,3 0-10,-2-3 5,-4 2 18,0-3-11,0 0 5,11-7 13,-5-1-3,-6 1-3,4-7-5,-1 4-5,-2-8 3,4-7 22,-5 6 22,2-9 16,-4-1 16,-6 2 43,3 2 31,-1 2 36,5 9 27,-1 6 26,0-1 12,0 4-14,2 1-15,-1 2-6,1 2-2,0 0 12,4 11-3,-5-1 1,6 6-6,1-1 13,2 2 0,-1 0-12,1 0 5,0 1-22,3-3 10,0-2-3,-1-2-1,0-1-6,3-5 6,-1-2-6,3-2 7,-2-2-7,0-4 5,0-2-15,-2-4 15,0-2-5,-1-2 8,-3-1 5,-2-1 34,1-8-18,0-1 7,-4 7 9,-2-9 7,-5 4-8,2 0 6,-2-8 1,-2 6-13,0 2 13,-6-1 7,9 9 1,1 6 5,-1-1 12,1 3-15,-1 1-12,3 1-5,-1 2-12,2 2-15,-3-1-7,1-1-20,2 4 10,0 0-10,2 11 9,5 6-12,6 5-2,-2 7 5,8 12-1,-5 8-12,11 1 13,7 26 3,-9-26-2,2 2 4,6 24 9,-7-23-10,0-3 3,0 3 2,-1 2-2,8 22-1,-13-30 0,-1-5-4,-6-9 24,0 0-37,-6-4 3,3 0 4,-1-7 2,-3-4-6,-1-1 3,3-6 2,-6-4-6,0 1 8,-2-4-23,1 0-36,1-4-37,0 0-42,-20-15-51,3-2-18,3-7-73,-4-22-52,2 2-56,-3 0-362,6-7-784,-9-27 347</inkml:trace>
  <inkml:trace contextRef="#ctx0" brushRef="#br0" timeOffset="69908.9913">5987 2646 3351,'-7'-58'30,"4"5"-124,-1 6 83,1 14 87,-1 4 52,1 12-24,2 2-28,-1 5-17,2 1-1,0 3-21,0 1-11,0 5-12,0 0-4,10 20 14,0 7 9,1 5 6,9 17-10,-4 1 14,0-1 5,4 6-6,11 20 1,-14-32-10,0 1 7,-4-13 9,6 11-20,5-4-4,-12-8-13,-3-4-24,1-4-20,0 2-49,0-7-39,-7 0-50,3-6-31,-9-5-33,7-1-48,-7 5-256,3-10-581,-7 1 258</inkml:trace>
  <inkml:trace contextRef="#ctx0" brushRef="#br0" timeOffset="70475.7695">6079 2898 204,'-5'-16'274,"-2"0"-3,7-1-18,2 2-25,-1-4-26,6 2-13,3 1-25,4-2-7,7-1-10,-2 7 0,3 0-7,5 7-15,-2 4 7,1 4-6,0 2-22,0 4-1,-1 7 3,-5-2-19,-2 0-5,-1 6-5,-7-6-11,-3 3 21,0-5-15,-3 2 10,-1-2 15,-2-3 4,-1-2 12,-1-3 3,1-4 11,-6 7-10,2-5 7,-6-5-3,10 3-9,-11-11-9,-6-3-10,9-1-14,1-4-10,-3-12-9,2-3-3,0 0-6,4 0-2,4 3-4,0 2-15,0 6 5,3 5-3,0 0-6,3 1-8,-1 6 7,1 1-17,6 2 4,0-1-1,2-1-1,1 5-6,6 1 3,3-1 4,-1 0-6,-1-3 3,-2 1-4,1-2 4,-1 4-5,1-7 5,-7 6 3,0-8-11,-3 3 11,4-7-2,-6 8 4,0-4 0,-5 5 3,0-1-2,2-2 3,-3-4-6,-2 7 12,2 0 14,-6-3-6,3 4 12,-3-4 12,2 3-7,-3 4 3,-1 0-1,3 4-12,-1-3 3,-3 4-16,-1 4-7,0 4-5,-1 4 2,-7 6-7,7 0 0,1 7 1,0-1-6,1 0 0,5-3-9,-3 4 4,5-3-5,2-4-4,0 0 3,1 1-1,2-1-8,5-2 0,-1-2-5,1-1 4,7-1 4,-4-3-7,2-5 6,1-5 2,4 1 1,-1-12 3,-1 0-1,1-3 5,-2-1 6,1-4-3,3 2 4,-6-5 1,1-5 9,-5 2 0,-3-5 5,4 5 7,-11-6 0,-1-1 7,-1 2-1,-2 3 17,-2-1 5,1 10-9,0 2 21,-5 3 5,3 4-5,1 1-1,0 2-12,3 1-6,-5 6-3,6 0-14,-7 10-2,0 7-25,0 0 19,1 0 1,3 9-8,-3 0 0,1 4-2,8 0-2,5-2 4,-4-4-5,4 2 4,5-2 2,-2-7-9,3 2 1,1-1-5,0-8 1,0-5 0,2-3-8,4-2-7,2-2-4,0-3 3,-6-4-8,6-6-15,-1-3-21,-4-3-30,2 3-22,-1 0-42,-4-3-35,-1-8-26,-1 1-55,-3 0-44,-2 0-43,-2-3-61,0 7-347,0-3-825,-4 1 365</inkml:trace>
  <inkml:trace contextRef="#ctx0" brushRef="#br0" timeOffset="72932.0703">7739 2119 147,'-11'2'211,"4"0"6,-3 3-5,7-4-8,-5 1-19,4 0-14,1 0-15,0-2-12,-1 2-14,4-2-13,0 0-15,0 0 1,0 0-11,0 0 21,22-4-9,-3-8 10,6 6-16,16-12 3,4-5-3,18-10-6,5-5-3,-2-1-18,7 2 4,-2-9-7,11 10 5,5-7-13,-3 1-1,4-1-8,-2 4-6,5 0-3,-6-2-2,-4 10 9,0-2-25,-5-1 1,-6 12-2,-6-5-3,-20 15 5,-4 2-15,1-7-11,-14 11 1,-2 0-15,-4 2-3,-1-4-29,-9 5-10,0 3-2,-5-4-4,1 3-7,-3-1-26,-4-3-23,0 0-29,0 5-43,-8-6-27,1 2-22,-6-2-163,-3 1-438,-6 2 194</inkml:trace>
  <inkml:trace contextRef="#ctx0" brushRef="#br0" timeOffset="73310.1715">9132 1252 78,'-12'-6'145,"3"-1"-11,-2-1 18,4 5 12,3-2-13,-2 0-5,5 1-10,-1 0-23,2 0-9,0 4 4,10-4 2,0 4 7,5 7-4,2-2-1,5 2-5,3 10 2,-3 1-14,1-1-1,-3 4 4,0 3-13,-2 4-13,-1-1-6,-3 2 5,-7-1-12,3-2-2,-3 0-7,-5 5-26,-4-4-5,2 5-16,-7-3-26,-3-3-24,-2-1-25,-5 3-29,-2-3-44,-1 0-31,0-4-212,-14 6-421,5-11 186</inkml:trace>
  <inkml:trace contextRef="#ctx0" brushRef="#br0" timeOffset="73689.0552">8793 2092 197,'0'0'235,"-1"-12"-15,-2 2 6,-1 4-13,2 2-9,-1-5-8,-4 4-7,3 0 0,-2-2-9,-1 0-15,3 6-19,4 1-16,0 0-14,-22 10-11,11 2-9,0 4-17,0 9-1,-2 1-18,4 7 7,0 0-2,4-4 4,2 0-22,0 2 4,2-4-11,1-7 1,2-2-16,3-1 5,0-6 5,-2-1-8,3-2 5,1 0-5,0-8-1,3 3 22,-10-3-18,26-22-11,-13 11 4,1-13-6,-2-2 5,3-3-2,-1-14-4,-6 12-28,-3 2 34,-1-5-10,-3 0 9,-2-12 1,-3 12 6,-2-12 4,-9-6 5,9 22 18,-4-2 9,6 9 19,-2 6 8,3 8 3,-1 1-11,1-1-13,0 2-3,3 7-17,0 0-8,0 0-10,-2 30 2,9-6 10,-6 1-10,6 8-2,-4-2-8,4 1-1,1 16 1,0-19-18,3 0-18,-1-3-17,4 2-16,0-4-44,1-2-12,2-3-30,-6-9-36,4-2-18,-1 0-32,3-7-33,-2-2-45,1-6-27,-2 2-190,0-7-555,-2 0 245</inkml:trace>
  <inkml:trace contextRef="#ctx0" brushRef="#br0" timeOffset="74269.8249">9024 1990 59,'-9'-14'206,"5"8"7,1 0 7,1 3-16,2 3-9,-5-7-24,5 7-21,-2-5-10,2 5-19,0 0-9,-2-5-12,2 5-9,0 0 0,7-7-18,0 4 14,1-4-3,1-1-9,5-1-5,-4-3-12,4 0 6,-3-3-13,-1 4 0,0-6-9,0 7 9,-5-2-5,1 2 9,-1 0 11,-3 0-2,0 1 0,-2 4 12,0-5 3,0 10-4,-4-9-3,4 9-5,-9-1-10,9 1-13,-14 11-9,4 1-4,0 9 5,2-5-12,0 1-6,0 9-9,1-1-1,3 3 31,1-10-26,3 0 0,0 3 8,0-3-12,6-3 0,0-1-6,-1-4-3,5 4-2,-2-9-9,7 4 1,-1-6-1,3-5-4,-2-3-8,8-4-4,-4 1-6,2-7 2,-1 4 6,-3-13-9,0 4 13,0 1 0,-4-7 1,-4 3-11,0-4 9,-3 0 9,-4-2 1,-2-2 8,-4 4 13,0-4-2,0 8 29,-4-2 13,4 10 27,2 4 9,-1 7 22,0-3-37,0 3-5,3 4-14,0 0-10,-7 17-3,6 1-1,-1 14 2,4 1-2,-1 0-6,5 18 5,-2-15-9,3-7 4,-2 18 9,4 0-15,-1-16-4,0 4 11,0-5-5,-1-1 12,4-4-17,2-2 1,-7-5-1,-1-2-11,1-3-14,-3-2 9,-1-1 4,1-2 6,0-3 9,-3-5 11,2 9 33,-2-9 23,4 7 6,-4-7-4,0 0 3,0 0-20,0 0-14,-6-43-13,6 17 10,0-3-11,-3-6-2,2-15-7,-1 4 2,5-2-15,2 14 0,2 0-4,1 0-6,-1 3-1,4 4-9,2-2-5,-1 10 4,-1 4-2,-6 7-8,4 3-3,-1 4-3,1 1-7,0 4 3,1 2-17,-1 3-5,-1 7-3,-2 0-19,-2 8-11,-4 1-7,0-4 5,-7 4 0,1 1-24,-6-4-13,0 6-1,0-1-19,-5-10-8,3 8-16,-2-8-6,1-1-14,5-7-24,-3-2-4,3-4-43,10-3 6,-12-5-19,7-2-242,1-3-539,3-11 239</inkml:trace>
  <inkml:trace contextRef="#ctx0" brushRef="#br0" timeOffset="74854.0883">9541 1384 279,'3'-11'316,"-2"5"-17,2 0-33,-2 3-24,-1-1-31,0 4-2,0 0 5,0 0-35,2 34-1,-2-15-25,0 10 6,5 4 2,-3-3-20,2 1-6,-2-1-18,3 0-3,2 0-16,0-6-9,3 5-6,-4-14 2,1 2-21,3 0-5,-2-5-1,3 0-7,-2-5-2,3 0-3,-3-2 5,6-6-13,0 0 2,0-7-18,0 1 3,5-11-12,-3 0 0,1 2-4,-2-4 25,-4-2-25,4-4 7,-5-1-7,-1-2 0,-3-2 9,-1-4-12,0-11 4,-2 13-12,-4-2 4,-2 2 9,-1 1-5,1 1 15,0 12 33,-1 2 12,-2 7 10,5-2 1,-2 3-13,2 3-11,-3 1-9,3 5-5,0 0-6,0 0-5,-7 22-16,6 5 16,0-1-2,-2 8-1,1 1-5,0 16-1,2-16 4,2 0-9,-2-1 5,3 1-5,-3-1-8,3-3 7,1-6-1,-1 1-9,1-1 9,-2-8 13,2-5-17,-1 0-2,-2-6 8,1 2-3,0-3 8,-1 2-7,1-2 4,-2-5-13,0 0 26,0 0 1,0 0-5,13-13-3,-9-4 3,3-5-9,2-10-4,-2 5 2,0-3-3,0 4-9,0 8 8,0 1-8,-3 2-1,0 5 3,1 2 2,-4 2-15,3 1 3,0 3 2,-4 2 1,0 0-23,19 9 18,-14-1 10,4 4-12,-1 1 10,2 0 14,1 0-16,-4-2 2,0 3-21,3-2 27,-4 2-15,2-3 15,2 4-19,-4-10-7,2 1-9,-5-1-14,-3-5-13,9 2-5,-5 1-3,-4-3-21,5 5-21,-5-5-31,0 0-38,0 0-27,0 0-50,10-20-37,-8 11-53,-2-3-254,0 4-646,0-3 287</inkml:trace>
  <inkml:trace contextRef="#ctx0" brushRef="#br0" timeOffset="75215.3585">9531 1713 3015,'-10'6'107,"0"-3"-37,3 5 23,-3-4 12,6-2 13,0 1-22,4-3-32,0 0-3,0 0-14,0 0 2,0 0 10,0 0-2,27-15-1,-5 1-9,-1 1 1,0-3-5,2 1 4,-2 1-6,-3-1-35,1 5-38,-8-3-26,2 5-49,-2-2-67,-4 7-64,0-4-90,0 5-221,-7 2-595,0 0 263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37:49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11097 13204 59,'2'-4'105,"1"2"-16,-3 2-12,4-5-2,-3 5-9,2-3 0,1 2-6,-1-4 13,0 2-3,1-2 11,0 2 19,0-1-2,-1-1 16,0 2 11,-1-1 7,2-1 4,-1 3 6,-2-3 1,1 0-3,-2 2-2,2-2 3,-2 3-6,0-3-6,0 5 2,0-7-6,0 7-12,0 0-4,0-4-13,0 4-6,0 0-18,0 0-6,0 0-4,-10 9-15,5 1 1,-2 0-4,1 1-8,-2 0 2,2 3-8,2-3-3,-2-1-6,3-2 0,-1 4-4,3-2-5,-2-3 2,1 2 0,2-1-16,0-3 12,0 0-10,3-1 1,-1 0-3,0-1-1,1-1 6,2-2-3,-5 0 2,8-2 1,-2-1-3,-2 2 3,1-6-4,3-1 1,-4 2-2,1-2 5,0 0 2,-4 3-5,1-2 3,3 1 6,-5 1 0,1-1-1,-1 2 5,2 1 7,-2 3 0,0-5-3,0 5-1,-3-4-4,3 4-1,-5 0-2,5 0-6,0 0 1,-12 4 6,9-1-10,-2 0-1,0 1 5,2-2-11,1 4 6,-1-2-4,2-3 1,-1 3 2,1 1-1,1-5-2,3 7 5,-2-6-2,-1-1 2,5 1-3,1-1 1,-6 0 2,7-4 2,-2 1 4,-1 1-2,-1-2 0,0 1-1,-1 2 8,-2 1 6,3-4 5,-3 4 3,0-5 2,1 2-8,-1 3 3,0 0-12,-4-5-2,4 5 0,-2-2-8,2 2-25,0 0-16,0 0-36,-3-2-35,3 2-34,0 0-42,0 0-35,0-5-35,0 5-242,3-4-542,2 3 241</inkml:trace>
  <inkml:trace contextRef="#ctx0" brushRef="#br0" timeOffset="1418.6606">11580 12946 5,'-1'-7'206,"1"2"-4,-1 1-10,1-1-9,-4-3-1,3 3-9,1-2-3,-1 1-9,-3 1-11,1-2-11,-1 1-9,4-3-5,-5 3 0,0-1-9,1-2-5,-2 3-4,0-1-8,-1 0-3,0-2-5,-4-1-4,1 0-4,0 0-11,-2-2 2,-2 0-2,0-2 5,-1 2-1,-3 0 4,5 0-3,-8 0-2,2 4 0,0-1-1,-1 1-1,4 1-2,-4 2-7,2-3-1,1 4-7,3 2-11,-2-1 14,-1 1 3,0 0-9,2-2 7,-1 3 4,1 0-4,-1 2-7,2-2-5,-1 2-8,-2 1-3,3 2 5,-6 2-12,3-2-3,-3 3-4,1 1-3,-2 1-1,3-1 0,-1 6-6,1-3 5,-1 3-6,1-2 9,0 0-17,5 1-1,-3 3 1,1-7-7,4 4 3,-6 4 9,2-3-4,3 1 2,-2 4-3,3-5-1,-1-1-1,1 2 2,1-1-7,-4 4 6,3 2 7,1-6-7,-3 6-2,6-3 6,0-2-3,-3-1 7,3 3-3,2-1-12,-2 1 1,0 1 8,2-1-11,1 2 4,0-2-4,0 0 16,0 2-12,2-1 6,-1 3-2,1 4-4,0-1 2,-1 0 9,3-4-4,0 6-3,0-6 6,0-1 0,2 5 2,0 2 3,0-1-1,2-6 11,2 6-1,2 0-3,1 0-2,-2-2 1,3 0 2,-1-1-8,2-1 1,1-1-2,2 2 1,-4-1-8,1-6-2,5 2 8,-5-3 1,3 1 1,-1-3 5,2 5-9,-3-4 1,-1-2-2,6 2 0,1-1 4,3-1-3,-7-7 0,7 7-4,-2-4-2,2 0-4,1-2 7,-1-1-1,2-3-2,-2 3 3,-4-3 1,6 1-5,-1 1 10,2-2-10,-8-1-5,4 0 4,3-1 14,-10 1-14,4 2 8,-2-3-6,8-1-1,-9-2-2,1 1 6,1-4 0,4 2 6,-5-3 5,6 3 11,-5 0-4,-1-3-1,4 1 10,-4-2-8,1 4 4,5-8 0,-7 4 5,3-4 8,-5 6 4,0 0 1,0-3 9,0 2 6,-1-2 4,-1 1 1,2-1-7,-2-2-3,4 0 6,-2 0-12,-3-2-1,4 0-3,2-4-6,0 1-1,0-2-1,-4 6 6,2-6-7,-2 4 12,-1 1-5,1 0 6,-3-1-5,2 3 0,-2-4 4,-1 3 3,1-2 6,-1 1 5,-2 0-4,2 3 0,-1-3 1,-1-2-8,1-1-1,1 0-9,-3-2 10,1-6-7,1 8-1,-2 0 9,-1 0-3,1-3-4,-1 2 9,1-7-9,-1 0 2,-3 5 6,1 1-13,-1-7-2,-4 3 1,4 1-5,-1-2 0,-2-2 2,0-2-7,-1 5-1,-2-2-12,5 7-6,-7-7 9,3 8-8,-2 2-4,2-4 11,-3 4-2,2 0 0,-1 1-9,-3 2-5,1 0 0,-1 0 5,-1 2-7,0-2-2,-1 5-12,1-3-40,3 4-38,-2 1-35,-3-3-43,6 4-63,-3 1-50,3 2-62,-3-1-51,4-2-55,-2 2-37,3 1-41,-4-2-308,5 3-903,-1 0 399</inkml:trace>
  <inkml:trace contextRef="#ctx0" brushRef="#br0" timeOffset="2825.1564">12093 12720 157,'-1'-6'218,"1"6"-13,-2-3-8,1-3-14,1 6-14,0-5-4,-2 2-1,1-2-2,1 1-5,-6-2 0,5 0-2,-5-2-7,2 0-9,-1-1 6,-2 1-1,1-1-1,-4-4-11,3 1 3,-3 1-1,-1-5 9,0 5-7,-1 1-8,1-3-4,-3-2 3,-4 0-7,1-2 1,0 3-2,-1 2-5,1-3-12,0 1-7,-3 1 4,2 5-9,-1-3 0,-2-1-7,2 3-7,-1 1-3,-2 0-3,4 0-2,1 2-4,-1-2-5,-3 0 4,1 2-4,3 4-3,-5-7-3,-1 5-6,-1-1-8,3-2 4,-5 3-4,2-5-4,-2 4-4,3 2 2,0 1-5,-1-1-1,1-1 9,-1 0-1,0 4 3,-1-4-1,2 4 0,0-1 1,-1-1 1,0 5-7,-2-3-2,0 3-1,3-2-7,-5 5 1,1 1 1,1 0-4,-3 3-2,2-3-4,1 1 2,-1-1 0,2 4-3,-1 0-3,1 0-2,-2 0-1,3-1 2,2 4 0,-1-2-7,3 2 3,-1 1 0,1-2-1,2 1-1,-2 0-2,2 2 2,0 0 2,0 2 0,-1 0-3,1 1 1,-2 3-4,3-4 5,0 0-2,-4 3 0,4-1 0,0 1 1,-1 1-3,1-2 0,2-2 0,-1 5-4,2-2 5,0 0 1,1-1-1,-1 1-1,2 0-5,-3-1 7,4 4-5,-1-2 3,0-1 6,1 3-5,-2-2-1,2 2-2,1 4 2,3-5-1,0 6 0,1-2 0,2-2 2,-4 3-7,2 1 9,3 0-3,2-2 0,-2 4-1,-3-4 1,5 2 7,1 1-4,1 0-6,-1-1-1,0-1 7,4 1 1,-3-1-4,0 4 5,2-3 1,0 2-9,4-4 6,-3-1-2,3 6 3,0-5-1,4 1 0,-4-1-1,3 0-1,0 2 2,3 0 3,-1-6-2,0 2-3,3 2 0,-1-2-1,3 0 2,0 1 3,-1-3-6,-1 4 3,2 0 2,3-2-3,-1-4-1,1 5 0,-1-4 0,2-2 1,-2-1-2,4 0 4,-2-4-5,-1 2 2,2-3 0,1 0 6,-1 0-11,2-4 11,2 2-8,-2-2 5,4 1-5,-3-1 6,-1-2-2,4-1 2,-2-1-4,0 3 0,1-2 3,4-2-3,-3 0-3,0-2 4,2 3-1,-1-2 2,2-2 0,-2 0 2,0-2-2,-2 3 0,4-3-1,-3-3-1,0 6 0,1-6 0,0-2 9,-1 2-9,-1-1 0,-2-1 2,2-2 1,-3 0-1,4 1 1,-7 0-2,3-4 2,-2 0-1,1 4 2,-1-3 0,0-1-3,-1-2 6,0 0-7,-1-1 6,0 2-2,-2 0 4,2-5-2,-2 3 0,0 0 1,-1-2 4,0-4-4,0 4 7,-1-4-1,1 2-4,-5 5 3,5-5-2,-1 0 3,0 1 0,-1-1 1,3 0-2,-4-1 1,-1 4 5,6-3-2,-2-2 4,-3 2 0,1-2 11,-6 5 3,1 1 1,0 1-3,0-3 5,-2 0 7,1-1-6,1 1-2,-2 1-6,1-2 9,-1-4-9,3-2-3,-5 7 7,5-5 6,-4 3 0,0-1 1,0 1-5,-2-3 7,0 2 12,-2 0-6,3 2 7,-4-1-5,3 2 3,-2-2 2,-1 1-13,1-2 3,0 1-13,-2-2 12,4 4-13,-5-6-1,2 3-1,0-2-2,1-6 0,-2 9-5,0-9 5,0 0-25,1 8-3,1-8 0,-1 7 0,-2 1 0,3-2 0,-1-6 0,-2 8 0,1-8 0,-2 7 0,2-2 0,-2-4 0,-1-1 0,0-1 0,1 1 0,-2-5 0,-2 6 0,0 1 0,-1-1 0,3 0 0,-4 2 0,2-5 0,-1 10 0,-1-6 0,-4 2 0,2-3 0,1 4 0,-1 3 0,2 1 0,-2 2 0,1 0 0,-1 0 0,-2 0 0,3 2 0,4 3 0,-4-1 0,1 1 0,0 2 0,0-2 0,1 1-43,2-1-197,-3 0-59,5 2-49,1-3-48,-1 1-41,2 0-36,5-4-27,-1 3-32,2-3-289,1 0-889,1 3 394</inkml:trace>
  <inkml:trace contextRef="#ctx0" brushRef="#br0" timeOffset="4221.4151">12568 12264 132,'-3'-17'241,"-3"-2"-4,-1 1-8,0-5-11,-3 0-11,-2 2 2,0-1-7,-2 2-4,1-1 4,-5 0-6,4-1 2,-4 2-7,0-1-12,-3 1 2,1 1-15,-3-5 6,1 5 0,-3-1-8,-8-6-18,8 8-4,-8-6-8,6 10-7,-8-7-8,-1 3-6,10 3-6,-12-3-8,-1 3-5,2 3-6,-4-3-10,3 2-5,-4 4-2,1 0-2,-4-3 0,2 4 4,-4 1-3,2 0-4,-2-2-11,5 6 4,-6 0 0,3-6-5,-1 8 3,-1-2-2,2 2-5,-1 2-4,1 1-3,-2 6 2,4-8 1,-5 7-3,1-3-3,2 5-5,1-1 3,2 4-2,-3-3-4,4 3 0,2 1-3,-2 1 1,3 0-3,-2 0 5,14 2-8,-13 2-3,3 3 1,11-5-8,-11 4 0,10-3 3,-8 4 0,9-4-6,-3 2-1,-5 6 3,1 1 0,9-3-4,-11 3-1,3 0 0,9-6-2,-2-1 0,-9 7 1,9-4-3,3-2-1,-2 2 1,3 2 3,-1-2-3,1 6-4,0-3 2,0 1 1,2-1 2,-4 11-3,2-7 1,2-1 5,-4 8-6,4-6 9,-5 8-10,4 1 3,-2 3-5,0-4 3,1 1 3,6-7-2,-7 9-1,2 1 5,8-12-3,-6 13 0,1-1 4,7-11 2,-4 15 2,2 0 3,2-9-4,-2 8 1,3-11-2,-1 14 5,-2-1-1,2 1 0,1-1 0,1-2 0,3 0 0,0-8-4,1 7 1,-2-8 4,5 13-3,3-2 0,-1-12-4,3 13 2,1 1 9,2-5-11,4 4 2,-3-1 3,4 2-5,0-3 3,1 3-8,2-1 1,-1-4 0,1 1-3,1 2 1,1-6 4,-3 1-3,2 1 4,-1-13-8,1 0 3,5 11-1,1-5 2,-4-8 4,0-1-6,7 6-4,1 3 4,-6-12 1,-1-2-2,2 4 1,-2-1 0,11 4-4,0-2 11,-7-6-11,2-4 9,-1 0-4,0 1-4,2-1 5,-2 3 0,9 3-1,0-4 4,-7-3-6,9 4 5,0-3-3,-8-9-2,0 4 7,13 1-7,-3 0 3,-11-6 6,15 5 2,-15-5-4,13 3-6,1-2 0,-12-2 4,10 2-5,-11 0 2,2 0 5,-1-3-7,9 5 3,3-3-1,-4 1 8,2-3 0,-8-1 1,9 4-5,-1-3 9,1-1-8,-1 2 3,3-3 3,-14 0-1,14 2-4,2-5 2,-4 0-4,3-5-3,-5 3 1,0 2 3,-11-2 5,3 0-7,-1 2 1,12-7-5,-13 3 2,0-3 7,2 0-4,-2 0 0,10-5 1,0 0-2,-10 2-1,1-2 7,9 3 1,-2-7-10,2 4 7,-4-6-3,-6 5 8,-1-1 6,8-8-6,-1 1 5,1-2-3,-9 4-2,5-7 2,1-1 0,1-2 0,-3-2-6,3 4 4,-9 7-9,-2-1 15,2-1-9,7-3 5,-1-10-4,-12 15-5,2-6 6,-2 1-5,7-11 7,-8 12 9,0-5-3,10-7 5,-10 9-3,4-17 8,0 3-6,-1-1 4,-2 0 3,-1 2-6,-1-6 11,-3 15-9,-1-3 20,-1 0 10,-2 1 8,-1 2 0,-1-1-54,2 2-12,-2-2 0,-4-1 0,2-1 0,-3 5 0,0 0 0,-1-3 0,0 1 0,0-3 0,-2 1 0,0-4 0,0-9 0,2 8 0,-1-10 0,1-2 0,3 5 0,-4 7 0,0 3 0,0 1 0,-3-14 0,0 14 0,2-3 0,-2 2 0,0-2 0,-2-8 0,-1 15 0,-1-1 0,1 0 0,-3-1 0,0-2 0,2 3 0,-4-3 0,2 1 0,-2 0 0,3 2 0,-1-2 0,-2 3 0,2 4 0,2-3 0,-1 3 0,-1-5 0,4 3 0,1 4 0,-2 7 0,-1-9 0,-3 3 0,2-1 0,1 7 0,0 1 0,-2-6 0,-1 0 0,3 5 0,-3-7 0,0 6 0,-1 4 0,-1-8 0,1 7 0,2 1 0,-1-1 0,0 1 0,2 5 0,0 1 0,2-1 0,1-3 0,-2 4 0,3 1 0,1-3-100,-1-2-344,1 2-39,2 0-50,2-2-50,2 2-425,1-2-1092,3 4 483</inkml:trace>
  <inkml:trace contextRef="#ctx0" brushRef="#br0" timeOffset="5609.3411">13331 12010 97,'-3'-26'228,"1"2"9,-4 0-2,0-1 6,0 1-13,-2 6-15,-2-5-10,2-1-14,-5 2-11,-1-4-1,0 3-7,-4 1 1,0-4-7,-10-7-8,-1 3 6,1-4-25,-3 3-19,-2 2 4,1-3-4,-3 4-6,-2-1-6,-1 2 0,1-2-10,-3 0-14,0 0 5,-2-1-6,-2 3 1,-1-2 3,-18-7-10,19 12 5,-22-10-5,1 3-5,0 6-4,-1-1 1,1 1-4,1-1-2,-2 3-2,-3 2 3,1-1-4,-2 1-10,-1 0 1,-2 10-2,2-3-1,0 2-9,2 4 0,0-1-4,-3 1 0,3 1-6,19 5-3,-19 0-1,20 4-6,-23 0 2,3 2-2,21 1-4,-22-2-6,25 6 5,-21 6-1,18-3 0,0 4-6,-1 0 2,-18 11-7,21-6 25,-20 8-2,21-7-1,-19 8-2,21-6-2,2 2-7,-3 1 5,-18 8 0,20-9-3,-2-1-1,1 3-3,-17 12 0,19-10-2,-1 0 0,0 0 4,-2 0-11,-13 15 3,17-12 8,3 5-7,-3-2 0,-15 18 2,17-14-3,-14 16 0,18-17-3,-1 1 3,-13 24 2,15-21-5,-10 18 3,10-18-1,-10 24-4,12-24 8,-16 24-3,13-21 0,-10 19 7,2 0 0,14-21 9,-15 22 6,13-19 0,-8 19-1,11-20 6,3 3-8,1 4 0,-9 22-3,13-29 0,0 7-4,4-1 0,1 4 0,-5 22-1,8-22 1,3 2-21,-4 26 0,7-25 0,-2 23 1,4-24 0,3 24 0,0-24-1,3 25 2,1-24 4,3 24-3,0-25 0,6 28 1,-1-29 4,3 27-2,0-27-1,6 25 3,-7-27-1,14 23-5,-3 2 0,0-4 10,-3-22-3,9 24-6,0-6 6,3 1-4,-9-22 29,12 29-2,2-11 0,-2 3-5,4-3-5,-3-1 3,-9-20 1,15 23-4,0-4 1,1-3-5,1 1-2,1-4 4,2-1-6,2 7 3,-2-10 6,9-2-13,-3 6-3,-2-4 5,6-3 1,2-3 2,-2-1-2,3 3 0,0-2 4,2-3-5,1-2 0,1-5-3,1-2-25,2 2-1,-1-4 5,1-3 2,1-6 2,2-3-2,1-6 9,1-3 3,4-5 0,-2 2 3,3-9-1,-4-2-1,1 1 2,3-7 1,1-1 10,-3-4-7,4 2 3,-4-5 9,2-1 7,-4-3 2,0-3 10,3-7 1,0 5 3,-1-5 4,-1-4 0,-1-5 5,0 4-2,-1-8 0,1 0 1,-2 3-4,2-10-4,-9 2 3,3-2 2,-3-1-3,2 4-5,-3-5-6,-6-4 5,-3-2-1,3 1 0,-2-8-4,-4 1 0,-3-1-2,3-1-1,-1-5 2,3-2-8,-3-4-2,-2 3 10,0-5-4,-2 0-7,-3-7 1,-2 3 6,0 2-5,-2-1 3,-6-1 11,1-3 14,-3-2 6,1 6-7,-11 0 7,1-1 0,4-4 7,-1-1-1,-8 0-6,0 3-13,-2-11 11,-3-4-8,-5 11 9,4-6-20,3-7-32,-8 2 0,0 3 0,-2 3 0,1 0 0,-4 2 0,-2 3 0,-5 0 0,-1 3 0,3 0 0,-4-3 0,1 27 0,-5-29 0,0 28 0,-5-34 0,-1 7 0,2 5 0,-2-2 0,-2-2 0,-6 4 0,0-1 0,3 4 0,0-7 0,1 1 0,-1 3 0,4 25 0,-11-18 0,4-2 0,7 24 0,-7-26 0,3 24 0,-1 2 0,-8-25 0,7 24 0,-9-18 0,5 21 0,-1 0 0,-8-17 0,10 21 0,-5 1 0,2-4 0,-4 3 0,-8-17 0,10 21 0,-2 3 0,0-3 0,-3 5 0,3-4 0,-3 4 0,-1-1 0,0 6 0,-2-1 0,-22-6 0,21 13 0,-3 5 0,-3 3 0,-1-3 0,2 5 0,-28-5 0,25 8 0,-19 6 0,19 2 0,0 0 0,-20 3 0,21-3 0,-4 6 0,4 3 0,2-2 0,-3-2 0,3 7 0,1 1 0,3 1 0,2 1-277,12 2-242,-8 5-65,10 0-76,-10 8-366,13-4-1110,-6 10 491</inkml:trace>
  <inkml:trace contextRef="#ctx0" brushRef="#br0" timeOffset="7032.8571">11511 13626 177,'-1'-4'197,"1"4"-19,0 0-23,0-4-12,0 4-14,0 0-10,0 0-12,7-1-9,-3 0-8,-1-1-4,-3 2 1,9-3 1,-5 3 0,-4 0 0,8-2 4,-2 2 5,-2-2 5,2 2 1,1 0-2,1-1 3,1 1-2,-1 0 1,3-1-1,3 0 0,2 1 4,-1-3-4,7 2 6,2 1 1,1-3-10,0 1 0,3 0-4,10-2-3,-7 3-2,10-4-1,0 1-12,1-3 7,3 6-21,2-4 12,4 2-10,-1-4 0,17 5-2,0-1 8,-19-1-2,27 2 3,-25-4 3,21 6-1,-20-2-2,27-1 3,-2 3 5,1-4-11,-1 6-4,1-6 4,1 8 1,0-4 2,-4 1-7,3-1-3,2-3-2,1 0-5,1 1-7,0 2-3,0 0 0,3-4-4,1 3 2,-1-4 5,3 1-1,-1 8 1,4-7 7,-1-1-9,-1 4 1,-1 0 0,0-7 0,5 9-3,-4-2-1,5-2-6,-1 6-3,-5-4 5,6 0-2,-5 0-1,-2-4 1,-1 3-1,4 1-2,1-4-4,-8 4 3,5 0-1,-2 2 0,-1-4 2,-1 2 2,6 0-4,-3 0-1,0 0 0,-3 0 1,0-2-3,0 1 3,-1-1 1,1 4-7,3-2 5,-3-2 0,0 1-4,-4 0 2,4-2-6,-3 5 2,-2-4 4,2 2-10,-1-4-6,-3 1 8,3 3 5,-3-3-10,-3 3 0,4 1 3,-6-4-2,8 5 4,-3-2-10,-1-2 6,-2 2 0,3 2 0,-4 1-6,-3-3 0,-2 0 3,-17-2-6,23 1-3,-4 2 1,-21-2 1,3-2 5,16 2-13,-19 0 7,-4 1 0,1-6 1,-1 3-6,-2 3 1,-4-6 4,0 1-4,-11 1 8,1 2-8,0-3-3,-4 0 15,-3 3-13,0-4-5,-7 2 7,-1-1-1,-3 1 6,0 2-5,-2-1 5,-1-2 0,-2 2-2,0 1 0,-2 0 29,1 0 2,-1-2-9,-2 2 3,1-3-5,-2 5 2,1-2-6,-1 2-7,-4-10 5,1 5 0,-1 1-10,-2-4-4,-1 2 2,-6 0-16,1-3 10,-1 3-9,-2-1 14,-5-5-9,6 8-4,-7-4 2,-2 0-2,2 2 8,0 1-7,1 0 2,-1 0 0,0 3 9,7-3-3,1 3-7,-1 1-4,5-3 0,1 4 9,1-3-6,3 3-2,1 0-2,-3-1 5,6 1-8,0 0 3,0 0-4,0 0 15,-1 4-8,8 0 2,7-1 7,6 2-8,4 0-1,3 2 5,2-1-3,9 3 2,6 2 8,-6-3 2,0 6-5,-10-6-8,2 4 3,-2 0-2,-4 2 1,1-2-5,-4 3 7,-4 0-5,-5-1 14,-5 3-7,-2 7-4,-5 3 0,-4 2 3,-4 1 1,-6 3-2,-6 6 1,4-8 0,-9 6-5,-2-2 7,6 2 3,1-13-4,2 2-7,-1-1 0,-1-1-16,1-2-52,1-1-65,-2-1-76,3 1-67,-1-3-80,-2 1-56,0 0-71,1-1-44,-1-2-321,-1 0-926,1 0 410</inkml:trace>
  <inkml:trace contextRef="#ctx0" brushRef="#br0" timeOffset="7935.6353">11325 13063 163,'0'0'224,"0"-5"2,0 5 2,0-9 3,2 4-1,-2 0 0,-2 2 3,2-2-11,0 5 1,2-5-24,-2 5-18,0-3-15,0 3-17,0 0-17,0 0-13,0 0-15,-9 11-9,5 4-13,-1 2-9,-4 4 4,2 6-21,-1-3 12,1-1-2,0 0-8,0-6-9,2 0-3,0-1-4,0 0-13,3-6 6,-2 1-9,3-2-6,-1-2-1,2-1-4,0-2 2,0 3 0,0-2 2,1-2 2,0 1-8,4 2 1,-3-2 9,4-2-4,0 1-2,4-2 5,-5-1-7,2 2 4,2-3-7,-2 0 1,3 0 3,-2-1-3,2 2-10,-2-1-1,5-3 2,0-1-9,-1 0-51,-3 2-30,3-1-40,0 2-46,-2-1-42,-1 1-46,1 0-26,0 1-246,0 1-576,-1 0 255</inkml:trace>
  <inkml:trace contextRef="#ctx0" brushRef="#br0" timeOffset="8439.3395">11580 13105 163,'0'-9'268,"2"-3"-10,-1 7-7,1-6-15,-2 9-18,0-4-19,1 1-20,0 3-18,-1 2-22,0-4-9,0 4-21,0 0-5,-1 18-11,0-5-10,-2 7-8,0-2-7,2 1-9,-4 5-3,3-1-13,-1-3-39,0-2-38,2 2-40,-2-2-45,3-2-30,0 0-44,0-7-196,0 1-419,3-4 186</inkml:trace>
  <inkml:trace contextRef="#ctx0" brushRef="#br0" timeOffset="8752.8035">11879 13049 279,'0'-5'286,"0"0"-27,0 0-30,0 2-18,0 3-26,0 0-18,0 0-19,0 0-15,-8 19-7,3-1-17,1 7-13,1-7-9,-1 1-7,0 1-9,-2 4-4,2-8-7,1-1-10,0 2-2,1-5-5,2 0-7,-2-4-2,-1 4-6,3-6 0,0 2-4,0-1-1,3-1 1,-3-1-2,0 2 1,3-3-4,-2 1 6,2 0-4,0-1-2,1-1-2,0 0-1,2-3-5,1 3 1,2-2 2,-1-2 1,2 1-7,0-3-23,0-2-46,-1 2-39,3-4-46,-2-2-20,4 1-24,-3-1-7,-3-2-1,2 0 8,-3 3-125,0-1-342,0-1 151</inkml:trace>
  <inkml:trace contextRef="#ctx0" brushRef="#br0" timeOffset="8989.9898">12013 13220 1098,'3'-9'-81,"-2"1"26,-1 1 24,0 0 28,0-1 20,0 1 19,0 0 22,-3 1 22,5-3 17,-4 4 13,1 0-2,-1 0 9,2 0-5,-1 1-3,1 4-9,0-7-13,1 4-8,1-1-6,2 0-8,1 2-3,1 2-8,0 0-7,0 0 1,-2 1-7,2 3-6,-1-1-5,-2 3-1,3 2 0,-4 1-5,-2 2-2,0 1 4,0 0-6,-2 5 2,-1-5-7,-3 0 2,3 0 0,1-5-7,0 6 0,1-6-4,-1-2 2,2 2-1,2-2-3,-2-3 1,1 3 2,2 0-2,3-4 0,1 2 1,0-2 3,2-1-5,1-1-3,2 1-14,0-3-39,2-1-38,0-1-34,0-2-35,2 2-27,-1 0-178,-1-2-392,8 3 174</inkml:trace>
  <inkml:trace contextRef="#ctx0" brushRef="#br0" timeOffset="9353.7259">12402 13005 109,'0'-5'173,"1"2"0,-1-1-3,0 4-4,0 0-9,0 0-16,0 0-11,0 0 0,0 0 8,-8 18 2,3 0-10,1 7-3,-3 3-7,-1-1-2,1 1-12,0-1-14,1-1-8,0-1-8,3-7-8,1-1-2,0-6-5,2 1-2,0-1-9,0 0 2,2-2 0,-1-2 8,2-2 7,0 1 10,1-2 14,2-1-10,-1-1 5,1-1-5,4-1-13,-2 0-1,1 0-5,0-3-7,3 0-2,0 1-13,0-3 1,0 1-10,2 1-31,-1 0-42,-3-1-36,3-1-41,-4 2-38,3-2-38,-3 0-38,-1 1-38,4-6-189,-5 5-496,0-2 220</inkml:trace>
  <inkml:trace contextRef="#ctx0" brushRef="#br0" timeOffset="9687.765">12577 13108 206,'-2'-7'270,"-1"3"10,3-1-14,-1-3-23,-1 7-14,1-4-25,-1 2-20,5-5-15,0 6-15,1-5-17,3 3-17,0 0-5,3 2-15,-3-3-11,2 3-9,-1 2-8,-1 5-8,-1-5-6,1 3-7,-3 3 2,-1 0-12,-2 1 0,-3 1-3,2 3-8,-5 1-2,-2 2 0,2-5-5,0 3-1,-4-2-1,6-2-5,-3 1-3,1-5-4,3 3 3,1-1-8,-2-2 1,4 1-1,1 1 0,1 0-5,2 0 4,2 4 0,2-3 0,0 4 0,-2-5 0,2 5 0,-2-2-9,-1 0 9,-2 0-1,-1 1-2,-1 0 14,-3 0-12,0 0-1,-4 2 0,1 0 1,-6 1 2,-1-1 1,1 0-4,-2-3 0,3-1-15,-2 1-28,2-5-29,-1 1-38,1-2-37,3-3-32,-1-2-52,3 0-25,-1-2-160,5-3-448,1-3 198</inkml:trace>
  <inkml:trace contextRef="#ctx0" brushRef="#br0" timeOffset="9985.1575">13279 13009 195,'0'-9'381,"0"2"-37,-3 1-37,3 1-34,0 5-23,0 0-20,0 0-28,-10 25-21,3 1-5,0 3-33,0 5-10,-3-3-19,3-1-7,0 2-12,2-3-10,-1 0-8,2-3-7,0-2-10,4-6-3,-2-1-4,1-5 1,1-1 2,3-1 0,-3 0 13,4-3-5,0-2 3,2 3 6,-1-3-1,5-1-8,0-3-18,6 3 11,-4-1-8,2-3-15,-1-2 16,2 0-14,-2-2-24,3-1-69,-4 0-50,2-5-62,-4 4-64,3-5-62,0 1-294,-1-1-638,-2-1 283</inkml:trace>
  <inkml:trace contextRef="#ctx0" brushRef="#br0" timeOffset="10846.7235">13579 13084 216,'-1'-9'343,"-1"-4"9,2 1-4,0 3-22,0 2-22,5-1-34,0-1-14,2 3-22,4-1-12,2 0-13,3 4-16,-1-2-12,-1 3-20,0-1-21,-3 2-13,-2 2-11,2 0-15,-6 1-13,3 0-3,-7 1-5,4 0-9,-4 0 2,-1 3-16,0 1-4,-1 4-1,-5-2-9,-2 3 6,-1 0-16,1 1 3,-3 3-8,0-6-7,2 2 5,-1-2-4,1-1-4,3 0-2,-2 0-1,3-4 5,0 2 1,1-5-9,1 0 3,0 3 1,-1-4-10,4 1-1,-3 2 0,3-4 0,-1 3 3,1-3-9,-3 2 1,3-2-6,-3 3 10,3-3 0,-1 4-2,1-4 1,0 4-2,0-4 2,0 0-1,0 6-2,0-6 0,0 0-3,0 3 3,0-3 2,0 0-11,-3 2 13,3-2-3,0 0 13,0 0-9,0 0-2,0 0 3,0 0 2,0 0 4,0 0-2,0 0 3,0 0-11,0 0 4,0 0-14,2-16-7,-1 10-13,0-4-6,5 0-3,-2 1-5,2-3 9,2 0-1,-2 2-3,2-2 3,2-2-4,-3 6 11,-1-3-1,2 5-1,-2-2 9,1 2 7,-3 4 2,-1-3 17,0 1-1,-2 0-7,1 0 5,1 4 5,-3 0 9,1-5 11,-1 5-1,0 0 0,0 0-8,1-4 4,-1 4-4,0 0-7,-5-3-1,5 3 3,-9 9-12,0-1 4,0 4 4,-2 3 3,-3 4-3,-2 2-2,2 1 7,0-1-17,-1-1 4,0-1 4,2 1-8,4-5 3,-1 1-1,2 0 5,-4-3-8,5 0 2,0-1 1,0-3 1,3-1 1,-2-1 1,2-2-11,1 1 10,-1-1 4,3-2-1,-2 0 1,0 1 0,3-4-2,0 5 0,0-5-7,-3 3 6,3-3 0,0 4-3,0-4 4,0 0 0,4 5 13,2-3 0,1-1 20,3 4 12,3-3 10,4-1 11,-3 1 0,10-3-2,-2-1-4,2-2-2,0 1-11,-1-1-1,-2-1-3,-5-1 1,-1 4-9,-1-7 6,-3 3 1,2-5 10,-1 1 1,-2-3 0,-3 1-1,3-2 1,-6 2-7,2-1 0,-2-1-2,-2 3 0,0 0-1,0 4-3,-1 0-1,-1 2-2,0-2-3,2 1-2,-1 0-9,-1 3-4,0 3-3,0 0-6,0 0-2,-13 15 0,6 4-1,-4 5-1,-1 5 1,-5 14 0,5-11 0,1 0-4,-2-1-3,2 3 4,-4 12-1,0 0-4,4-15 5,3-1-2,-2-2 0,0-3-3,0 6-1,0-4-14,3-5-77,-4 2-72,5-7-95,-1-5-79,-3 2-80,7-2-83,-8-1-343,7-3-910,0-5 403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3:0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7231 5545 110,'-4'-9'201,"2"5"-21,-2 0-17,3 0-30,1 1-16,0 3-9,-3-2-11,3 2-11,0 0-13,-3-3-7,3 3-7,0 0-5,0 0-5,4 12-2,-1-5-8,3-1-2,1 2 0,-2 2-7,7 2-5,-1 3-1,4 3 6,2 0-5,-1 2 0,2-2-2,2 4 2,-1 0 1,1 2 2,3 1-7,5 6 6,0-1-5,2 4 4,-1-3-4,0-1 1,-6-7-5,10 13 8,2-7-3,-5 6 4,3-4-1,-3-1-7,-7-7 7,6 9-2,-6-6 0,6 5-1,-7-7-6,4 11 3,-6-9 5,-2 1-2,3 10-2,-5-7 0,1 2 1,1 8 1,-5-8 2,-2 1 1,4 7 3,-5-6 2,0-1 1,-3 4-1,4 6 2,-1-11-2,-3 2 2,3 9-3,-3-10-1,0-1-6,-1-2-4,1 3 3,-2 1-5,3-3 1,-1-1-2,1 4 1,-1-2-6,-1 1 4,-2-1 0,3 0 3,-3 0 5,-2 3-2,-2 0 12,0 0-7,1 11-2,-2-10-1,-1 0 1,-2 9-2,-3 2 3,6-1-1,-2 1-4,-2-12-2,-1 0 3,-2 13-1,3-2-4,-5 0 0,6-12 8,-3 14-10,1-13 2,-1 1-1,-1 10 0,1-12-1,-3 12 2,-2-1-2,1 2 7,1-14-5,-4 17 4,-4 4-1,4-2 4,-3 0 2,-3-1-9,-1 5-1,1-5 3,-1 2 0,-1-2-3,-2 3 2,3-4 0,-3-4 1,-2 3-4,2-5 3,3-1 3,-4 3-3,1-1 4,1-2-3,-2 1 0,-2-3 2,5 1 1,-4-2-1,2-3-3,0 4-2,-2-2 2,1-1-2,0 1 1,0-3 0,1 2-1,-1-3 3,-2 2-10,2-2 1,-1-1-5,8-8 3,-5 1-1,-3 5 4,6-8-4,-1 0 0,1-2-1,2 3 2,1-4-2,0 3-6,4-7 9,1-1-1,1-3-4,-1 0 0,6-5 3,-1 3 3,2-5-11,1 0-23,-1-1-29,4-4-29,-5 3-43,6-4-56,0 0-57,0 0-71,-10-16-213,10-2-564,3-8 250</inkml:trace>
  <inkml:trace contextRef="#ctx0" brushRef="#br0" timeOffset="821.6469">7262 7553 11,'-2'-14'232,"1"-1"6,1 4-6,-1-1-2,-1 1-8,2 3-8,0 1-21,-2 4-20,0-2-21,2 2-16,0 3-14,0 0-13,0 0-11,-8 14-11,3 0-6,0 11-12,0 1-4,1-1-4,0 3-7,1-6-8,2 0-1,2-2-8,1-3-5,-1 1-2,3-3-5,-2-3-4,0-2 0,3-2-3,0 1-1,-2-5 0,3-1-2,-2-2 1,3 0 0,0-3 4,0-1 12,0-4 12,0 0 16,-1-3-1,-2-4 1,0-2 1,-1 0 1,0 0 5,-2 3 2,-1 2 1,-1 0-1,1 4 0,-3-1-7,0 2-6,1 1-9,0 1-8,-1 1-6,3 3-8,-10 4 0,5-1-2,-2 6-8,1-3 1,0 6-4,2-5 1,1 4-16,2-1 0,0-1-6,-1-1-13,4 0 1,-1-1-6,1-2-1,0 0 3,2 0 7,2 0-1,-2-3 4,2-2 6,1-3 0,-3-1 2,3 2 2,-2-2 12,-1-4 13,0 0 4,-1-1 10,-2-1 6,-1-1 8,0 1-2,0 0 0,-3 2 8,-1-2-11,1 7-8,-1-1 0,-2-3-6,-2 6-3,-3 4-6,-2 4 2,0-2-5,1 5 2,-1-3-8,6 1 16,-1 0-30,2-2 8,2-1-12,1 0-21,-1-2-17,4 1 3,-2 0 0,2-4 6,4 4 9,1-4-2,-5 0 6,15-8 6,-8 3-2,2-2 6,2-3 3,-3 4-6,-2-1 5,-2 2 7,-1 0 7,2 1 8,-3 0-2,1 0-3,-2 1-4,-1 3-34,0-3-33,0 3-39,0 0-52,-4-5-62,4 5-66,0 0-289,0 0-619,0 0 275</inkml:trace>
  <inkml:trace contextRef="#ctx0" brushRef="#br0" timeOffset="2903.6663">7912 3443 78,'0'0'169,"0"0"-15,0 0-6,-1-4-3,1 4-2,0 0-7,0 0 9,0 0-17,0 0 2,0 0-8,0 0-1,0 0-5,0 0-4,0 0 0,0 0-4,0 0 3,0 0-4,0 0-3,0 0-9,0 0-3,0 0-2,0 0-13,0 0-2,0 0-10,0 0-8,0 0-2,0 0-4,0 0-14,0 0 5,0 0-5,0 0-4,0 0-4,0 0-1,0 0-4,13 10-2,-7-5-6,5-3-6,4 4 11,4-1 5,6 4 3,-1-1 5,3 1 1,2-3 1,11 2 9,-1 2-8,2-1 4,-1-1 11,0 1-10,4-1-3,-2 0-20,-4 3 17,3-4-7,1 5 4,-2-1-3,-1-1 3,1-2-4,3 4-1,-5 0 3,7 2-6,-1 0 3,0 0 5,1 2 3,-4-4-6,4 3 4,1 1-2,-5 3 5,3-1-10,-2 0 1,-1 0-8,-2 3-4,1-3 5,-4 2-3,1 2-1,-2 2 0,0-1-7,2-1 0,-13-6 3,13 7 3,-1 0 0,-12-6-6,1 0 1,11 5-13,-11-4 7,10 5 11,-11-6-11,0 0 4,0 2-1,-1-2 2,-1 1-3,-2 2-7,0-3 1,-1 4 9,-2-3-1,0 1 1,0-2 0,-1 3 6,0-1-10,-2 0 10,2 0-12,-2 2 10,4-4-2,-5-4 0,-2 7-8,3 2 4,1-1 1,0-1-24,-1 1 24,0-1 0,-4-6 1,3 1 1,2 4-1,-4 1-5,1-6-12,-2 2 17,-1-2 1,1 2 1,-1 0-2,1-1-2,-2 3-1,-1-2-4,2 1 4,-1 0-3,0 0 4,0-2-2,3 1 1,-4-1 0,0 3 0,1-1 3,1 0 0,-2 0-9,1 0 8,1-1 4,-2 1-7,0 0 6,1-2-4,-4 2 2,2 0-3,-1-1 3,1-1 0,0 2-1,0-1 0,-2 1 6,0-2 0,0 4-2,-1-2-2,3 0 4,-3-2-15,0 5 13,2-2-2,-4 2 1,4 4 0,-3 0 2,3 3 0,-5-10-1,5 9 0,-3-6 3,1 4-4,-2-5 1,1 5-4,0 1 2,0 1 0,-2-6-1,1 4 0,-1 2 2,0-2-1,0-4 3,0-1 3,-1 8-5,1-2 0,-2 1 4,2-3-3,-2 1-1,1 1-3,-1-3 8,0 2-1,1 3-3,-5 0 1,3-1-3,-1 3 2,3-2-2,-2 2 1,-1 0-4,-1 0 6,1 0 0,0 2-6,1-2 6,0 3-5,1-3-4,-1-1 6,-2 2-8,3-1 5,-1-3-2,-1 1-5,1 1 2,0-1-1,0 0 4,0-2-2,-1 3 0,-2-1 2,5 0-1,-2 1 1,-2-1-1,0 2 3,0-3 1,1 5 3,-4-5-4,3 6 2,-1 2 3,-2 11-1,2-13 1,-4-1 3,5 1-5,-1 1 1,-4-1 0,3 2-5,1-2 8,-2 2-3,-2-1-4,3 2 3,0-1 4,-3-3-6,2 4 4,0-2 1,-5 12 0,4-13-3,-2-1 1,1 0 0,0 2 1,-1-1 1,-3 12-3,4-10-2,0-2 2,-1 1 0,-2 10-1,-1 0 0,3-8-4,0-2 4,-2 11 2,2-11-5,1 0 2,1 1-4,-3 0 2,-2 7-1,2-9 3,-2 12-6,2-10 7,0-1 0,-3 10 0,2-11 1,0 0 0,-4 12-2,2 0-6,-1 0 8,7-11-2,-8 9 2,1 2-5,4-10 3,0 0-2,-5 9-3,6-10 1,-3 10 3,-3 2-2,3-1-9,3-13 9,-3 1-1,0 0 1,-2 12-4,-1-2 3,3-12-2,-3 13 1,-1-1-1,5-10 1,-6 10 0,-1-1-1,-3-2 4,2 0-2,6-10 2,-8 10 2,1 1 0,-1-2-3,-2 1 9,5 0 0,-5-2 0,1 3 1,-2 0-2,0-2-5,1-2 13,-3 3-4,3-2 1,-6-5-4,2 6 3,0 1-3,3-1 3,-1 0-5,0-1 1,-1 2-3,-2-3 0,4 5 3,-3-6-1,-2 1-4,6 2-5,0-1 9,-3 1-3,5-2 1,-2 1-3,1-2 3,-3-2-2,2 3 0,-2-2 0,-1 0-1,8-10 4,-8 13-2,1-2-3,-3-3 3,9-6 1,-8 5 1,2 1 0,0 0-5,4-7 1,1-4 0,-1 2-2,0 0 1,4-2 0,0-1-1,0 0 0,1 1 4,1-3-1,0-2-4,5-6 0,3 1 2,0-3-4,4-3 3,-2 2-6,2-2 1,0-1-2,5-4-25,-6 7-41,6-7-51,-7 6-57,7-6-72,0 0-86,0 0-101,0 0-479,13-45-987,0 15 437</inkml:trace>
  <inkml:trace contextRef="#ctx0" brushRef="#br0" timeOffset="4702.0242">10014 1962 87,'-3'0'224,"-1"-3"-12,4 3-15,-6-3-10,6 3-23,-1-2-13,1 2-18,-3-2-14,3 2-11,0 0-17,0 0-6,0 0-8,0 0-11,0 0-3,14 1 0,-5 2-10,-1 0-2,6 4-6,0-3-6,1 6 4,0-5-9,8 7 3,-4-1 2,-1 0-4,4 4 0,-3-3-6,1 5 10,0 0-4,-2 0-1,3 1 3,-2-2-6,-3 4 0,4 3 1,-3-1-2,3 2 3,-2 3 0,0-3-4,7 12 2,-7-9-2,1 2-1,7 9-2,-8-13-2,6 12 2,0 1-2,-6-13-4,1 2 1,-1 0-1,2 0-2,-1 0 1,0-1-3,2 0-1,6 7-3,-8-9 3,-1 3 0,-1-1-1,-1-4-2,-1 4-2,1 0 3,-2-1 0,0 5 1,0-2 0,0-1-1,-1 2 1,-2-5-2,-1 4 1,1-2 1,1-4-4,-2 4 4,0-2-1,2 0 1,-1-2 1,-1 3-3,-1-1 3,0-3-5,1 3 1,-1-6 0,-1 6 7,1-1 6,-2-5-11,1 6 3,1 0-5,-2-5 5,0 5-3,0-8 0,0 2 0,-2 1 2,2-2-3,-1 2 2,4 3-8,-4-5 5,0 0 4,0 3-2,3-3 1,-4 1-3,3 9 4,-2-9 0,0 6 6,3 2 0,-4-9 1,2 9 0,-1-8 2,1 6 0,-3-6-5,4 6 8,-3-5-5,-2 2-3,4 4 1,1-1 7,-6-5-7,5 6 10,-2-2-9,-1-1 10,1 1-11,-1 1-1,3 1 1,-3-7 0,3 6-13,-4 1 5,1-7-1,0 2-2,1-3 4,0 1-3,2 6 1,-2-5-3,0-2 1,-1 1-2,2 0 1,-2 1-1,2-2-1,-2 2 1,2-1 4,-1 8-6,0-7 7,0 5 3,0 1 10,0-1-7,-2-5-3,1 6 3,2-7 4,1 7-1,-2-1-4,1 1 0,0-1 2,-1 0 1,1 0 8,1 3-18,1-3 9,-6 0-5,4 3 4,-2-3 0,2 0-4,-1 1 6,1 1-1,-3-2-4,2 2 8,-1-3-10,2 3 7,1-2 3,-3 1-4,-1-4 3,4 1-4,-3 5 1,1-7 0,0 6-4,-2 3 6,1-1-4,1 2-1,-3-1-2,4-2-1,-3 2 0,2-1 6,-2 1-2,1 0 1,2 4-1,-2-2 2,-2 0 2,2-2 2,-1 3-3,0 0 1,-1-2 5,3 2-6,-3-3-2,1 3 0,1 1-2,-1-4-3,2 2 0,-4 1 0,3 0-9,0 4 8,1-5-8,-1 6 8,0-4 4,0 1-5,-1 1 2,2 1-1,0 0 3,-4-2-6,4 3 4,0 9-7,-2-11 1,-2 0-7,2 0 5,0 1 2,0-1 4,-2-2-2,-1 2-4,2 1-2,-1 0 7,-1 13 0,0 1 0,0-14 6,0 10-2,-1-10-1,1 14 3,-2-3-1,-1-1-2,1 0 2,-3 0-2,4-9 2,-5 11-2,2-2 2,1 4-2,2-14 1,-5 11-1,1 1 0,-1 1 1,0 1 0,2 1-1,-2 2 1,0 0-2,-2 1-2,-1-3 0,2 4 4,-3 0-3,3 2 3,-2-3-3,4-1 0,-4 1-5,-1-4 2,0 2 2,1 0-2,-1 4 4,-2 4-3,5-5 0,-4 4-3,-1-3 2,2 4-2,-8 19 1,6-25 0,-1-1 2,-2 0 1,4 1-3,-4-4 1,3 4 0,-7 25 3,5-25 2,3 1-6,-3 1 1,4 1-1,-5 2-1,-4 18 3,8-24 0,-4 3-4,2 0-1,0 0 3,-1-1 0,0-1-2,0 4-2,1-4 3,-5 2-3,5 0 1,-2-2 0,1 0 0,-2 0 1,-2 0-3,0 1 5,-1-1-3,0-2-1,0-2-5,0 1 2,-1-1 1,-1 1 0,0 2 5,2-1-4,-3-2-1,2-2 0,-2 0 0,0 0 3,0 1-2,1-4 1,1 2-3,-3-3 3,5 1-3,-5-4 3,1-1-2,1 3-3,4-12 2,-7 11-1,4-3 2,-2-1-4,2 4 4,5-13-1,-1 4 0,-5 5-1,7-12-1,-2 6 2,2-4-3,1-2 3,-2-1 0,3-1 1,0-2-1,1-6-2,3-1 1,0-1-16,4-4-33,-3-3-42,4 1-48,-1-5-63,4-3-60,0 0-65,0 0-74,-3-32-381,6 0-848,8-14 377</inkml:trace>
  <inkml:trace contextRef="#ctx0" brushRef="#br0" timeOffset="6386.202">11948 1584 154,'-7'-8'214,"1"5"-2,0-1 7,1-1-8,0 0-6,2-2-18,0 5-13,0-2-15,2 1-19,1 3-7,-5-2-18,5 2-11,-3-3-11,3 3-8,0 0-8,0 0-7,-2-3-9,2 3-5,0 0-10,0 0-7,0 0-1,0 0-5,0 0-3,0 0 2,0 13-7,2-6-3,4 1 3,-2 0-7,2 2-4,1 5 7,0-3-7,6 8 6,-3-4-3,5 6-1,-2 0 3,0 0-3,5 4 2,-1 0 10,0 1-7,5 10 9,-4-11-9,-1 2 1,5 10-2,-7-14 2,8 15 4,-8-10 0,-1 2 1,9 8-3,-7-12-2,6 18 3,0-1 1,-1-3 3,-2 2-4,3 1-4,-2-3 5,1-2-2,-2 3-2,1 1 2,-3-1-4,3 1 6,-9-9 1,5 11-1,-1-4 2,-2 3 6,-4-11-8,4 14 6,-8-12-2,7 12-1,-3 3 0,-1-3 2,-2-1-2,2 0 0,-3-10 3,3 9-4,-1 1-4,3-2 1,-3 2 3,-3-10-10,6 10 10,-6 1-1,2-11-7,0-1 1,0 13-3,4-2 9,-7-13-5,4 16-2,3-4-1,-3-9-6,0 11 9,-1-12-10,0 0-3,-1 12 5,0-13 2,-1 13-5,0-1 7,0-12-2,0 12-5,-1-13 8,1 13-10,1-9 0,-4-3 11,2 0-2,-2 14-6,2-12-3,-2 18 4,-1-5 5,3-2 10,-3-12-13,0-1-8,3 12 9,-1-11 3,-2-1-5,2 3 2,-2-3-6,0 0-2,3 2-3,-1-4 4,-1 1-1,0 1-7,2 0 2,-3 1 1,3-2 10,-2 2-5,-1-1-3,3 3-2,-6 11 2,7-11 1,-5-2-2,-2 12 1,2-12-1,1 0 1,0 1 5,-3 0-2,0-1 5,2 2-14,-2-2 9,3 0 1,-3 0-1,3-2 1,-2 0 3,2 1 5,-2-1-7,-1 0 7,3-2-1,0 1 0,0 0 3,0-2 0,-3 8 0,2 8-6,0-14 8,-2 2 9,2 0-9,-1 14 1,1-14 2,-2 0 1,-1 3 0,-1-2-3,3 11 6,-4-9-8,3-3 9,0 2-7,-4 12-1,4-18-1,-2 5 0,2 0-6,-2 2 4,3-4 1,-1 2-2,-4 12-2,2-1 0,3-12 0,-1 1-4,0 10 6,-1 3-7,3-15 0,-3 14 2,-1-11-2,1 9-1,0-11 4,0 1-1,-2 11 2,3-10 0,-1-2 3,-2 12-5,2-10 2,1 10-1,-4-11 7,3 12-3,-4-1-1,1 3-1,0-5 0,4-10 2,-5 11 1,3 2-3,-1-12 1,1 14 1,1-14-1,-6 12-3,5-1 1,-2-12-2,1 12 1,-2-12-3,3 12 4,-2-10-3,1 13-2,0-1 2,1-3-2,-1 3-1,-1 0 1,1-1 0,-1 0-1,0 1 4,0 0-2,-3 3 1,3-4 1,0 1 2,-4 0-3,3 0 1,-5-1 0,5 3 3,-2-1-2,-2 1 3,1-1-6,1 2 1,-1-2-1,-2-1 0,3 2 0,-1 1 5,1-1-7,-3-1 1,2 2-2,-1-1 0,-2-1-1,3-2 2,-1 3-1,-2 0 0,1-1 0,-1 5 0,-1-1 3,1 1 1,-5 1 1,5-2 1,-3 6 5,0-4 3,-2-2 5,-2 2 1,-2 0 0,3-3 1,0 1 0,-2-1 0,2-2 2,-2 3 0,2-5 2,0-1-4,0-1-1,0-1-3,-2-4-2,6 0 0,-4-1 7,6-8-7,0-3-4,0 1-4,-2 0-1,4-1 1,-1-3-3,0 0-5,3 0 1,0-3 6,0-6-5,3 0 5,0-1-1,3-1-7,-2-1-3,2-1 0,0-4-3,1-1 0,0 0 0,1-1 3,0-3-3,2-4 0,-6 12-6,4-7-30,2-5-38,-4 8-57,4-8-60,-6 5-63,6-5-57,0 0-53,0 0-56,0 0-53,-20-11-347,16 7-888,0-6 393</inkml:trace>
  <inkml:trace contextRef="#ctx0" brushRef="#br0" timeOffset="8948.9108">6759 9646 21,'-8'-2'122,"2"0"13,0 1-5,-1-1-6,2 2 3,-1 0-6,0-2-2,1 1-8,2 1-4,3 0-10,-8 0-8,8 0-7,0 0-11,-6-2 4,6 2-16,0 0-5,0 0 1,0 0 5,0 0 5,0 0 9,0 0 9,14 7 4,-4-7 5,5 0-2,4 1-1,3-2 1,2-1-8,4 0-5,0 1 3,10-2-12,4 1 3,-2 0-11,4-3-2,1 3-5,1-1-3,4-2-1,17-2-3,-20 5-3,1 0-5,25-3-2,-27 0 1,22-1-6,-17 6 0,19-2-8,-19 0-2,19 1 0,-25-3-4,3 4-6,-3 0 4,-2-2 1,-1 2-2,-1 0-3,-15-2-1,1 2 1,-5 0-2,1-1-3,-7 1 0,-4 0-3,-2 0-7,-5-1-7,0 1-11,1 1-5,-4-2-2,-2 1-4,8-2-18,-8 2-36,0 0-26,0 0-29,0 0-30,0 0-34,0 0-25,-11-9-171,5 9-434,-1-2 193</inkml:trace>
  <inkml:trace contextRef="#ctx0" brushRef="#br0" timeOffset="9224.1289">8006 9486 159,'-3'-2'217,"0"1"-2,3 1-6,-3-4-4,3 4-19,0 0-16,-1-4-18,1 4-13,0 0-18,0 0-5,12 0-8,1 2-7,-1 2-1,4-1-9,5 4-9,0-2-6,2 5-8,-2 1-4,0 0-5,-1 3-8,0 3-8,-4 0-2,2 0-2,-8 0-7,2 2-1,-3-2-2,-3 2-5,-3-4-2,0 2-1,-3 0-5,-3 1 5,1-1 2,-7-1-10,-1-2 1,-2 7-2,3-6-1,-11 2-4,2-2-9,0-1-12,-3-2-20,2-2-13,-2 2-16,6-3-19,-1-3-27,2 0-24,6-3-34,-1 0-57,2 1-146,2-6-399,5 2 177</inkml:trace>
  <inkml:trace contextRef="#ctx0" brushRef="#br0" timeOffset="9886.1365">8714 9711 8,'0'0'197,"0"0"-18,0 0-10,10 0-4,-4 0-5,3-2-11,6-1-6,10 1-4,2-1-4,2 3-8,12-4-6,4 4-3,0-3-1,4 2-8,19-2-6,-19 5-12,19-6-4,1-1-8,-18 4-9,18-4-5,0 1-5,-20 1-11,19-2-4,1 3-2,-23-1-4,1-1-4,-1 1-5,-1 0-5,-3-3 1,-12 3-6,0-1-1,-4 0 8,-3-1-10,-1-1-4,-5 3-2,-3 1 0,-1-3-3,-3 3-1,-4-4 3,4 1-1,-3 1-1,-2-1-2,0 0-3,0 1 2,1-1-9,-4-2-11,0-1 2,-1 3-2,-1-4-2,-1 2-3,-1-1 1,0 1 2,-4-3 5,1 3 1,0-1-3,0 2 2,0 1 1,1 0 2,1 0 1,-1 1 5,3 1-5,-1 0 2,-1 1-5,3 2-3,0 0 6,0 0 7,0 0 7,13 5 6,-3 0 3,4 4-2,6 4 4,-2-2-2,0 4 1,-5-5-2,0 2-2,2 6 1,-5-5-2,-3-1 5,0 2-3,-2-2 0,-3-1-1,1 1 0,-5 2-2,0-2 2,-4 1-6,-4 2-14,3-3-15,-3-2-22,-1 3-28,-2-5-41,2 0-38,3-3-40,-2 0-215,1-2-441,1 0 196</inkml:trace>
  <inkml:trace contextRef="#ctx0" brushRef="#br0" timeOffset="10636.5387">10847 9715 203,'0'0'279,"-5"-1"-18,5 1-19,0 0-25,0 0-23,0 0-16,7-7-20,2 4-14,12-4-13,6 4-8,14-2-4,2-2-12,4 2-3,20-2-12,-19 7-4,21-2-8,-22 1 5,26-3-13,-4 2-4,0 0-7,1-1-3,2 3-8,-3 2-8,0-2-3,-19 0 0,19 0-9,-24 0-3,3 0 0,-5 0-5,1 1-1,-5-1 0,-12 0-2,-4-1-7,-8-1-13,-1 2-4,-3 0-3,-2 0 3,-4 0 4,1-2-1,-2 1-2,2-2-3,-4 1-11,2-2-2,-4 1-10,0-2-2,0 5-5,-6-9-8,0 4-3,-1-1-7,0 0 1,-4-2-2,-3 0 7,0 0 5,1 0 2,-1 3 2,-1-3 6,-1 2 7,2-2 0,-1 0 4,1 0 2,1 1 9,4 4 18,2-4 18,0 4 24,3 1 10,0-1 6,1 2-8,3-4-3,0 5-6,3-6 0,4 0-8,1 3 1,8 0-7,1 0-1,8 3 3,-3 1-6,1 1 5,0 3-1,1 3-1,-2-1-3,-1 1 1,-2 5-2,0-3-1,-2 4-5,-3-4 1,-2 3-5,-1-1 3,-3 0 4,-1 0 1,-1 0 6,-2 0-9,-1 3-4,-3-3 1,-1 2-1,-4 1 2,-2-1-7,-4 1 5,-3 5-8,-6-2-2,2-1 8,-7-2-5,1 0-7,-2-1-11,4 0-17,-5-2-16,4 0-23,2-4-32,10 1-37,-6-1-39,5-3-37,5-2-38,-2-2-234,5 2-518,4-3 230</inkml:trace>
  <inkml:trace contextRef="#ctx0" brushRef="#br0" timeOffset="12094.9012">13395 9283 183,'12'-39'267,"-7"15"19,-3 8-18,0 6-27,2 5-27,-3-1-23,-2 4-21,1 2-19,-13 22-12,1 5-12,-10 13-6,0 4-18,0 5-10,0 2-10,-2-4 0,0 1-16,2-3-8,-1-6-8,6-13 1,3-2-6,-1-2-6,2-2-3,3-8-6,3-4 5,3-2 2,0-2 15,1-1-3,3-3-4,-6-7-5,5-5 1,2 2-1,2-8-2,1 0 11,2 1-7,0 3-4,-1-1-6,0 7-2,0 2-3,0 0-2,3 4-4,-1 2-10,1 3 3,-1 4-2,6 5 1,-2-2-9,3 10 4,-1 2-3,-2-3 3,1 4 0,0-1 1,-2-6-13,4 5-17,-4-7-17,4-2-27,-4 2-18,3-4-17,2-2-14,-4-4-7,0 1-3,1-4-3,1-2 3,-1-4 5,1-2 11,-2-2 11,4 1 8,-6-6 16,1-1 27,3-5 13,-3-1 27,-2 4 23,1 0 23,-4 1 18,-1 6 13,-1 1 11,0 1-2,0 3-7,-2-2-9,2 4-9,-1-1-7,-2 1 0,0 3-14,2-2-4,-2 2-2,0 0-3,0 0-3,8 7 1,-2-5-3,-1 1 18,-1 0-5,1-1 0,5 0 1,0 0-2,0-6 4,4 2-4,2-4 1,-2-2 7,1-3 5,-1 1 1,-1-2 10,-2 2 8,1-3 6,-3 0 5,-3 1 2,-1 2 9,1 1 4,-4-1-4,1 5-5,-1 1-9,-2-2-10,0 4-12,0 2-2,0 0-7,-14 8-3,3 1-7,-9 10-4,1 1-8,0 1-4,2-1-10,3 1-11,3-1-9,2-5-12,2 2 0,3 0-10,1-6-11,2 1-10,2-1-10,5-1-4,-2-2 3,9 1-1,0-1 4,1-5 0,7-3 3,3-3 5,-2-2 4,-1-3 5,4-3 4,-2-4 5,0-4 3,-3 1 2,-2-2 7,-3 3 16,0-3 22,-3 7 12,-5 1 28,-3 3 28,2 1 9,-2 2-7,-4 2 0,3-2-17,-2 4-4,2-1-15,-3 3-4,0 0-7,0 0 1,5 13-3,-3-1-11,1 4 4,0 1-9,1 0 4,3 1-5,-4 1-4,3 0 10,-1-2-10,-2-2-4,4 0 8,-1-5-4,-2-2-17,0 0 4,2-2 2,-3-3-4,-2 1 15,2-3-9,-3-1 2,7-5-12,-3-2 11,5-6 4,-4-1-2,7-8-1,-4 1-1,1-5-1,0 4 3,1 0 6,-3 5-4,0 0 0,0 2 7,0-2-3,0 10 0,1-3-8,-1 1 2,-1 2-2,0 1 1,1 2-5,3 1 3,0 2 2,0 2 2,5 1-6,-1-1 0,1 4 0,1-2 15,1-1-15,4-2 5,-1 2-11,-3-4 8,-1 0 1,-1-2-8,1-1-1,-4-3 10,2 2 0,-2-5-1,-4 3-1,0-1-2,-2-1 6,-2 0-1,2-1 1,-5 2 5,2 0-3,-2 1 3,-1 1-3,-1 3 0,-3 0 9,1 2-20,-2 2 3,-4 4 3,-4 2-3,2 6 0,-4 5-2,3-3-2,3 1-1,-6 5 5,8-3-6,2 2 0,1-2-6,4 0-4,2 0-3,3 0-3,3-3-6,-1 0 3,9-3 3,2-1-3,4-2 5,2-5-13,3 0-10,1-6-7,-1-6-3,1 1-1,-3-4 3,2-1 4,-7-3 7,-2-3 6,-2-1 2,-1-4 2,-3-2 4,-1-3 4,-3 0 9,-2 0 12,-2 0 24,-2 3 12,-4 8 8,2 1 1,0 5 0,-3 2-2,1 1-5,-3 4-8,1 2-2,0 5-3,-2 1 4,-1 5-15,-3 5-2,3 4 4,0 1-8,3 7-3,-2-4 8,4 6-8,2-3-4,2 0 0,1-5-6,3 0-12,1-1-8,1-2-22,2 0-12,-1-4-16,3-2-22,-2 1-20,4-4-23,0-2-28,0 0-38,3-4-20,6-1-26,-3-1-10,2-4-209,-2-1-510,2 0 225</inkml:trace>
  <inkml:trace contextRef="#ctx0" brushRef="#br0" timeOffset="12472.1143">15138 9177 183,'3'-17'267,"0"6"3,0-1-14,-2 3-27,-1 2-31,3 4-19,-3 3-19,0 0-13,0 26-9,-4 4-10,-1 4-6,-3 12-5,-2 4-9,-1 2-1,0-2-15,1-3-3,-3-1-3,9-13-19,-5-1-6,2-1-7,3-4-3,-1-8-4,3-1-3,-1-6-9,2-2 1,-2-2 25,3-3 36,0 0 58,0 0 35,0-5 0,0 0-22,0 0-18,9-19-12,0 4-24,1-6-4,-3 4-7,7-4-12,1 0-6,-3 3-13,2 6 0,-5-1-21,5-2 6,0 8-10,0-3-3,1 5-5,-2 4-3,1 0-7,0 2-3,-4 3-2,0 1-2,-3 2-4,1-1-5,-2 6-2,-3 2-6,0 2-2,-6 1-1,-6 4-6,1-4 0,-6 5-8,-3-4 0,-4-1-7,-2-1-8,2-3-3,-3 1-2,3-7-6,-3-2-9,3-2-8,8-3-21,-1-3-28,3 3-31,1-1-40,3-5-39,1 1-36,2 0-57,4-4-44,4 2-250,2-3-650,4-5 288</inkml:trace>
  <inkml:trace contextRef="#ctx0" brushRef="#br0" timeOffset="12938.1807">15448 9449 210,'4'-6'356,"-4"0"-15,2 2-21,-1 2-30,-2-3-27,1 5-31,0 0-18,0 0-23,-10 7-18,4 3-21,1 0-13,-1 4 5,2 2-33,0-1-12,2 1-13,-1 1 0,3 1-18,3-1-4,3-1-6,-2-1-7,2-5-3,2 0-7,3 0-5,1-4 1,2-3-4,1 0-8,2-3 2,4-3-5,-4 0-1,-3-2-2,6-6-3,-6 4 2,0-3 2,0-2-2,-2 0 1,0-3 12,-3 1 24,-1 4 14,1-5 15,-5 2 9,-3 4 6,3-2 11,-1 3 0,-3-1 0,2 2-16,-1 2 5,1 0-13,-2-1-6,0 4-14,0 2-13,0 0-2,0 0-1,-10 19-8,1 4-2,-1 10 1,-2 10-10,-4 6-2,0 0-5,-2 7-1,-9 25-2,2 1-1,6 4 0,-3 6-1,5 0-1,-1 1-4,3-5 1,-3 1 1,2-4 2,3-25-8,-3 23 1,1-28-2,2-3 2,-1-4-2,-1-4 4,1-14-2,-3-3 4,-1-5 2,-2-4 18,0-4 0,-4-5 0,2-6 2,2-6-2,-3-6-2,2-5-4,2-9-5,0-4-3,2-16-16,3-9-33,7-31-7,7 22-20,10-28-38,7 2-26,11-4-42,2-2-47,9-2-41,9-1-42,10 4-36,8 11-36,7 9-14,1 7-268,0 12-699,-4 7 309</inkml:trace>
  <inkml:trace contextRef="#ctx0" brushRef="#br0" timeOffset="13286.6692">16463 9158 271,'2'-10'383,"0"0"-29,-1 3-44,0 0-33,-2 3-27,1 4-28,0 0-18,-10 20-21,0 2-19,-2 8-13,-4 14-12,-1 2-15,-4-1-7,1 6-12,-1-3-4,3-5-10,-2-1-14,6-9-10,0-7-5,1-1-6,1-4-6,1-6 1,3-3-10,4-2 8,-3-3 1,4-2 23,-4-2 20,7 0-2,0-3-7,0 0-10,-7-11-3,7 2-7,3-5-9,1-1-7,6-2 4,1-6-8,3 5-20,-4 5 8,3 1 0,-2 3-3,2 5-6,-3 0 1,0 4-11,2 4 6,1 2-8,-2 6 3,-1 1-2,4 0-1,-1 7-4,-2 0 0,3-1-1,-7 0-35,7 0-48,-4-5-43,0 2-41,-1-6-44,0-2-43,0 0-40,1-5-39,2-3-258,-2-3-633,0-6 280</inkml:trace>
  <inkml:trace contextRef="#ctx0" brushRef="#br0" timeOffset="14352.3178">16557 9636 529,'5'-26'96,"-2"9"30,0-2 28,-3 4 16,1 3 20,2 0 12,-3 5 6,0 1-9,0-2-16,2 3-17,-2 0-20,1 2-16,-1 3-14,1-3-14,-1 3-11,8-2-5,-8 2-9,12 4-5,-5-1-3,3 0-2,2 0-5,0 1-2,4-3-1,1 0-1,-1-2 7,4-2 7,-3 0 7,-4-2 0,2-4 1,1 1 3,-4-3-1,1-2 0,-2-1-5,-1-1 6,-3 1-4,0 0 3,-3 3-5,-1 2-13,-3 2 3,-3-3-17,-1 5-9,-3 1-2,-1 3-5,-5 2-6,-4 5-3,-3 7-5,1 3-1,-1 4-5,3-1-2,0 5-2,7 0-3,-1-1-16,7 1-3,2-3-18,2-1 7,5 4 7,3-7-21,3 4-7,6-6-1,0-1-9,6-4-3,-1-3 0,2-4-6,2-3 7,-3-3 2,1-4 11,-4 0-1,0-5 8,-2-3 3,-2-2 5,-2-4 16,-2-1 18,-2 0 17,-3 3 21,0-6 12,-2 6 8,-3 0-6,1 4 27,-3 5 5,2 1-8,-2 3-7,1 0-11,-1 0-11,0 2-3,0 4-10,0 0-7,0 0-2,0 0-1,0 17-3,0-3 0,1 3-4,2 1-7,-3 0 3,3 0-4,1 3 1,-1-1-3,1-3-2,3-3 2,-3 3-6,1-5 4,-2-2-2,2-3 1,-2-1-15,0 2 4,1-5 22,-4 3 18,3-4 26,0 0 2,-3-2-7,0 0-6,11-12-5,-6 0-8,1-3-1,1 1-7,3-14 0,0 2-4,1-3-7,-1 1 1,0 1 1,-1 3-6,-4 7-1,1 1 0,2 3 0,-5 4 2,1 1-7,3-1-4,-4 4-2,1-2 0,2 3 0,1 3 2,1 1-3,2 1-4,0 2 5,3 2-4,0 3 3,1-3-3,0 4 2,4 0-3,3-2-2,-3 1 4,5-1-1,0-2-2,-2 2 6,1-5-9,-8-2 6,0-2 1,-1 1 1,1-3-2,0 0 2,-7 0-5,3-2 3,-3-1 5,0-3 0,0 3-1,0-3 1,-4 1-2,1-2-1,-4 1 1,2 1-2,-4-1-5,2 1-2,-5 4-6,-2 0 2,-6 1 0,-2 6-1,-7 3-2,1 4 5,-1 1-2,-1 4 2,1 2-2,-1 2 3,6 3-4,0 2 8,5 1-10,0-2 2,5 5-4,3-1-8,1-4 7,6 5-8,0-8-1,1-2-1,5 0 0,0-3 4,4-2 2,7 3-2,2-5 6,1 0 1,2-5 5,3-4-2,1-1-1,0-2 8,-1-5-2,10-3-3,-11-2 1,-1-2 4,0-3 0,-2-4 5,-1 0 3,4-10 2,-8 4 2,-2-2 0,4-10 1,-7 8-3,-1-13 1,-6 11 0,0-4-1,0 4 4,-3-2-2,-2 6-4,-2 10 8,-2 0 8,2 7-2,0 2-7,0 5-8,0 0 3,0 5-7,0 0 5,-21 22-2,11 1-5,-7 5 5,-2 11-1,6-9 3,2 2-3,-2 13-1,6-13 0,0 2-1,4 0-1,-1-1-1,4 0 0,1-4 0,2-2 0,0-1-1,1-9 4,1 0-4,2-2 3,-1 2-1,4-5 1,-2-5 3,4 0-2,2-3 3,7 3-3,-5-6 3,8-1 1,-9-2-2,5-5-2,1 4 3,0-4 0,0-3-4,3 4 2,-11-1-5,5 1 1,-5-1-5,-2 0-4,-1 2-6,0 2-6,-3-2-15,0 0-17,-3 1-21,-1 1-22,1 0-53,-1-1-36,-3 2-38,0 2-43,-1-5-59,-3 2-58,-3 3-299,1-2-740,-4 1 328</inkml:trace>
  <inkml:trace contextRef="#ctx0" brushRef="#br0" timeOffset="28007.5689">6362 7155 155,'0'0'208,"-3"1"-9,3-1-20,0 0-10,0 0-15,0 0-13,0 0-6,0 0-3,0 0-2,0 0 13,0 0-12,3-10-8,-3 10-13,-2-12-6,2 7-14,-1-4-5,-2-1-7,3-2-7,-4-3-9,0 0-1,-3-2-11,1 1-4,-1 1-3,-3 3-8,3-1 0,-4 2-7,1 2-2,0 1-1,0 4-5,-1 3 1,1 2-4,2 1-5,-5 4 0,3 5-1,2 6-3,0 0 2,2 7-1,3 5-5,3 0 7,0 2-8,4-3 4,1 2-3,6-3-3,1 0 2,1-3-2,2 2 2,-2-4-2,1 0 0,-1-3 4,-5-4-5,-1-2 1,-1-2 0,-2-1 2,-1-2-2,-3 1 4,-3 3-3,-4-3 9,-3 3-9,-1-1-1,-3-4 2,-3-3 1,-3-1-5,5-3-11,-1 0 0,-5-10-6,6 3-7,2-1-4,-2 1-2,3-3-18,5 3-14,-1 2-19,2-2-32,2 3-33,1-2-43,3 1-206,0-2-428,1 2 189</inkml:trace>
  <inkml:trace contextRef="#ctx0" brushRef="#br0" timeOffset="28246.8604">6446 6927 114,'2'-10'298,"-1"4"-24,1-1-31,-1 4-27,-1 3-24,0 0-17,2 15-17,-2 12-15,-1 4-15,-1 1-14,0 19-8,2 2-9,-3-2-11,1-2-6,2-15-11,0-1-9,2-3 0,0-2-8,-1-3-8,2-6-5,-1 0 0,0-4-2,2 1-11,-1-4-9,1-3-10,1-1-7,0-1-5,3-4-4,0 0-11,-1-3-19,3-3-22,0-2-30,1-5-33,0-2-35,3-9-19,-4 1-40,-3 1-111,-2-6-355,0 0 157</inkml:trace>
  <inkml:trace contextRef="#ctx0" brushRef="#br0" timeOffset="28395.4711">6472 7207 7,'-6'0'242,"-1"3"6,4-3-10,3 0-14,-7-3-19,7 3-20,-3-1-19,3 1-16,0 0-16,10-13-16,0 3 1,1-2-18,6-4-14,2 0-9,0 4-42,2-3-49,-1-1-53,1 4-59,0 0-50,-1 4-152,-1-3-353,2 3 156</inkml:trace>
  <inkml:trace contextRef="#ctx0" brushRef="#br0" timeOffset="29088.4228">6884 6940 76,'-8'-18'242,"1"3"1,-2-2-1,2 1-9,0 5-11,-1 1-8,3 1-9,-1 2-24,-1 4-19,1 1-20,0 2-16,-5 4-10,4 9-12,-4 8-6,-2 4-4,2 7-18,1-1-7,-1 0-6,2-2-7,4 1-8,0-1 0,4-6-8,1-6-4,0 3-2,1-8-3,2 0-5,1-1-1,1-2 1,0-5-2,2-2-1,3-5 3,-2-2-7,5-9 5,2-5-7,0-2-5,0-4 5,-3-1-5,-1 0-1,-3-4-1,-1 3-2,-2-1-3,-4 9 5,2 2-4,-2 4 5,2 2 3,-3 3-7,1 3-2,-1 0-3,0 3-2,0 2 1,0 0-1,-1 15 1,1-3 4,0 5-7,0 0 4,0 0 1,1 1-2,2-3-4,3 0 4,-2-6-5,6 1 1,-4-1 2,4-3 0,2-2 0,2 0 3,-1-5-2,1-4-1,0-1 1,0-5 2,6-7 0,-6-1 0,2-2 3,-4-4-1,1 2-3,-3-2-1,-5 6 2,1-6-2,-3 1 1,-2-2-4,-2 7 6,0 1-5,-4 2 0,2 1-5,-1 5 1,1 1-3,-2 3 1,2 1-10,-2 2-9,0 4 0,2 4 1,-1 3 2,0 3 0,4 1 0,0 6 1,0 2-1,5-2 1,1 8 0,4-1 0,1 2-4,3-5-10,0 4-18,0-3-17,2-4-12,-2 0-7,-1-6-3,-2-4-6,2 0-2,-5-5-2,2-3 6,1-1 9,-4-5 3,2 1 11,3-6 3,-2-7 11,4-4 11,-4-4 2,4-2 19,-7-4 11,3 2 12,0-5 21,-2-2 15,2-11 15,-4-1 18,1 2 16,-4 10 14,0 5 15,-2 3 14,-2 9 12,1 3 17,0 4-14,-2 6-11,1-2-20,1 4-11,0 4-9,0 0-12,-10 25-5,4 1-7,-2 4-3,1 3-6,1 13 4,5-12-17,-2 2-6,6-4-3,-2 2-3,5-4-11,4 0-16,-3-6-19,0-7-20,3-2-26,2-4-23,-5-5-25,3-3-41,0-4-36,4-6-41,-3-5-26,1 0-179,-1-3-472,-4 1 209</inkml:trace>
  <inkml:trace contextRef="#ctx0" brushRef="#br0" timeOffset="29236.2904">7456 6710 265,'-3'-11'98,"1"-6"17,0 7 25,-1 1 23,0 0 26,2 1 16,-2 5 11,2-4-2,0 2-14,2-2-19,-1 0-15,4-1-15,2-3-5,4-2-13,5-8-10,2 2-9,4 1-11,-1-2-15,-2 1 2,3-2-1,-1 1-38,-3 1-40,1 2-47,-1 0-49,-2 0-60,1-1-56,1 3-63,-7 2-156,3 2-455,4-5 201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27:34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9987 2716 64,'0'-9'68,"0"9"-4,2-3 0,-2 3 2,0 0 13,0-7-14,0 7 4,-2-8-3,2 5-6,0-3 4,0 3-2,-2-4-7,4 4 14,-4-1-7,4-1 6,-4 0-7,2 5 1,2-7-3,-2 7 3,0-5-9,0 5-5,-2-4-2,2 4-5,0 0-4,2-6-5,-2 6-7,0 0 0,0 0-4,0 0-2,0 0-4,0 0-1,0 0-7,0 0 7,0 0-8,0 0 1,0 0-3,0 0 4,0 0-4,-7 17 6,6-5-1,-1 3 5,-2 2-4,0 9 8,-3-3-4,4 5 6,-1-4-11,0 5 7,-2-3-3,3 6 5,-2 0 2,0 0 1,3 1 1,-1-1 3,-3-4 0,3 2 2,-1-1-1,3 0 0,-5 0 2,3-3-3,0-3-1,1-2 2,-3-3-5,4 0-4,-2-1 2,0 0 8,2-5-7,0-1 1,-1-2 0,2-2 0,-1-2-4,1 2 8,-2-3-1,2 0 3,0 2-2,-1-3 11,1-3-2,0 5 0,0-5-2,0 0-4,0 0-17,0 0-34,0 0-39,0 0-54,-3-18-59,2 8-200,-1-1-405,1-4 180</inkml:trace>
  <inkml:trace contextRef="#ctx0" brushRef="#br0" timeOffset="1933.7622">9955 2716 109,'0'0'110,"0"0"3,0 0 0,0 0-6,0 0 2,0 0-9,0 0 2,0 0-11,0 0-4,0 0-13,0 0-2,0 0-6,0 0-2,0 0-9,0 0-6,0 0-4,0 0-5,0 0-3,0 0-4,0 0 1,0 0 2,0 0-12,0 0 4,0 0-5,7 3 13,-2-2 0,1 0 0,-1-1-1,2 3 5,3 0-2,2 1-1,2-3-3,2 2 5,-1-3-4,6 3 1,-1 0-8,3 3-1,-2-3-5,1-1 5,-1 1-8,2 1-1,-2-1-3,0 2 0,-5-2-1,5 1 0,-2-2-4,-2 3 4,3-2-7,-4-1 4,6-1-2,-8 1-6,2-2 4,1 2 8,4-4-3,-4 5 2,-3-3-1,1 4 7,2-4-5,-3 0 4,2 0-2,-1 0 0,0 2-2,1-2 1,-1 0-2,-2 0 0,0 0 0,0 0-2,-3 0-1,4 2-3,1-4-2,-2 4 2,2-2 1,0 1-1,3-1-5,-3 2 3,8-5-3,1 6 2,-2-3 0,1 2-1,-1-1-3,-1 1 7,3-2-6,-2 2-1,-1-2 4,-6 3 0,1-3-4,5 2 2,-6 1-1,1-3 1,1 2-3,0-1 5,-3-2-7,7 2 4,-5-1-2,0 1 3,1-2-3,-3 2 5,2-1-4,1 1 1,-3-2-3,3 2 5,-1-1-1,0-1 3,-1-1 3,2 3 4,-3-4-1,9 5 2,-9-4-4,2 2 2,0-3-5,3 5 4,-1-2-3,-2 0 2,1-2-3,-1 2 1,-2-1-5,9 1 5,-2 0-5,-3 0 8,4 0-5,-1 1 2,1-1-7,-4 2 7,-1-2-6,7 0 4,-3 0-2,2 1 5,1-2-1,-3 1 5,2 0-5,1 3 5,1-5-3,-3 6 4,1-8 0,0 7 2,-9-3-2,11 2 1,-5-4-3,-1 3 3,3-1-5,-7 1 0,3-1-1,-5 0 2,4 0-2,-2-1-1,1 1-1,5 0 6,-3 1-3,-4-2 0,9 2 4,-8 1 1,8-2-1,-2 2 0,0-2-2,0 3 4,1-2-2,-5 0 1,4-1-1,-6 2 2,2-2-5,-2 0-4,2 0 3,-3 0 2,3 0-2,-3 1 2,3 0-2,-3 2 0,2-3-5,-2 0 4,1 3-1,1-3-5,-1 0 3,2 2-5,4 0 5,2-4-4,-2 4 2,-1-1 1,2 1-1,0 0-2,-7-1 1,6 0 0,2 0 1,-8 0 1,2 3 5,-3-4-2,3 1 2,-1-2-3,0 2 4,1-1-1,3 2-7,-4-2 7,5 2 0,1-4 1,-2 3-3,1-2 2,0 4 0,-5-4-5,8 1 5,-2 0-5,-3-1 12,-4 2-14,3-1 5,3 0 1,-4 2 1,3-3 1,-3 2 5,-1-1-14,0 0 16,-2-1-2,8 2 2,-6-2-3,7 0 3,-8 1-4,1 0 8,-1-2-3,2 0-7,-3 1 9,3 1-4,0-3 3,0 2 3,-3 0 1,3 2-6,-3-2 2,3 0-5,-1 0 9,-2 1-1,3-1-7,-2 1 3,1 0-14,-2-2-5,1 1 22,2-1-1,4 0 1,-7 2 1,3 0-10,-5-2 0,4-1-15,-2 3 18,2 0 0,-5 0-5,3-2-10,-1 1 12,-3 1 6,1 0 2,-2-1 1,-1 0 0,3 1 1,-1-3-11,-1 2 8,2 1-2,3 0 11,-1-3-7,4 3-2,-2-2-10,0 2 3,8 0 2,-2 2-4,0-4-17,0 2 19,-1 0 0,1-2 0,-4 1-4,-1 2 3,-1-3 1,-1 1 7,-1 1 3,0 0-6,-3 0 6,-1-2 2,1-1-4,-1 1 7,-2-1-8,4 3-6,-1 0 4,1-2 1,0 2-4,-1-2-7,5-1-5,-2 1 11,0-1-14,1 1 12,-1-1-5,4 1 4,-3 2-6,1-2 7,-1 2-4,-1-1-1,3-1-3,-7 0-18,1 2 17,2-2 8,-4 2-5,3-1 0,-1 0-1,-1-2-16,-1 2 19,0 1-5,1-1 5,-3 0-4,-1-1 1,4 2-2,-4 0 0,2-1 2,0 1 1,3-1-7,-3 1 0,2 0 0,-1 1 4,-1-2-3,0 1-4,3 0 6,-1 0-3,-1 0-5,2 0 15,-2 0-7,0 1 2,0-1-4,0-1 2,-3 2-3,0 0 0,-1-2 3,-4 1-2,10-1 4,-5 1-5,-3 1 7,-2-1-5,9 0-4,-5 0-1,-4 0 3,8 0-1,-5 1 8,-3-1-10,10-1 5,-9 2-3,-1-1-2,8 2-11,-8-2 19,0 0-6,9-2 4,-9 2-4,4 2 4,-4-2-2,6-2 0,-6 2 3,0 0-5,7 0 9,-7 0-6,3-1 4,-3 1-3,0 0-10,0 0 5,7 0 8,-7 0-17,0 0 12,7 1 4,-7-1 0,0 0-4,0 0 0,0 0 0,0 0 4,0 0 4,0 0-8,4-1 1,-4 1-3,0 0-2,0 0-18,0 0-29,0 0-37,0 0-53,0 0-68,0 0-49,0 0-87,0 0-302,0 0-702,-24 5 311</inkml:trace>
  <inkml:trace contextRef="#ctx0" brushRef="#br0" timeOffset="3415.8138">9858 3465 59,'0'0'154,"0"0"12,0 0-16,0 0-1,0 0-2,0 0-11,0 0-5,0 0-10,0 0-14,0 0-8,0 0-9,0 0-9,0 0-5,0 0-7,0 0 2,0 0 1,0 0 7,0 0-2,16 1-4,-10 0-4,1-1 0,0 0 1,3 1-5,4 2 3,-1-3-2,3 2 2,-1 0-1,8-1 6,3 1 0,-2 2 1,6-2-2,-2 2 2,11 1-8,-1 0-2,3-1-1,3 0-9,-4 1-5,0 0-6,3 0-2,-4 2 0,0-3-9,-1 3-4,3 0-1,-14-5-3,17 6-3,-15-4 2,14 2 1,-14-1-11,12 1 4,-3-3-8,0 5 9,-7-4-9,9-3 4,-1 6-1,0-6 1,1 4 7,-11-5-3,14 4 12,-6 0-6,3 0 8,-12-1-11,13-1 4,-13-1-7,12 3 3,-11-1-5,9 0 2,-9 1 1,1-3 3,11 1-14,-11 1 7,9 1-6,-1-2 4,5 3-4,-14-4-2,11 5 3,-3-4-5,2 1 5,-10 0 0,12 0-1,-13 0-5,10-2 8,5 1 0,-14 0 0,9 1-2,-7-3 3,-3 5-3,10-1 6,-8-1-1,-2-3-2,2 0 5,1 3 2,0-2-8,-2-1-1,1 1 2,-1 1 1,1-1 4,0-1-2,8 2-6,-9-4-2,-1 2 7,-1 0 3,14 2-3,-18-2 7,5 3-6,-2-3 0,3 1 5,-3 1-4,3-1-2,-5-1 2,4 0 2,-3 0 0,2 3 0,-5-3 9,3 0 0,0 0 4,-3-3 14,2 6-7,0-3 0,1 0-5,-1 0 2,0 2 1,3-2-2,-3 0-3,4-2 0,-4 2 3,3 0-3,-2 0-3,1 0 0,-4 2-2,1 1 4,1-2-1,-2 0 7,0-1-8,-2 0 3,3-1 0,-9 2 0,11-1 2,-11-1 4,3 1-3,7-1 3,2 1 2,-4 1-5,1 0-2,-1-2 2,2 0-3,-1 2 2,0 0-2,0 1 1,-1-2-5,1-2-1,-3 1 1,3 1-1,-1-1-1,-1 1 3,-1 0-2,-3-3 0,5 3 1,0-1 1,0 0 1,-7-2 1,5 3-2,-1 0 3,-4-1 1,3 1 1,-2-4-3,-1 0 5,1 0 2,1 3 2,-2-2-5,-1-1-3,3 0 1,-2 3-6,1-2-1,1 0-1,-1 1-6,-2 1 0,3-1 0,-2 0 3,1-1-6,-2 2 3,3-2-5,-2 3-2,-1-1 4,-1-1-4,4 1 2,-6 0 2,-4 0 1,6-1 2,-3 2 3,0-2-3,-1 1 1,1 0-1,-3-1-4,4 1 0,-1 1 0,1-2 7,1 1-11,1 0-1,-4 1 0,2 0-5,-2-2 2,1 1 0,0 0-1,-2 0 1,1 1 3,-1-1-5,2 0 2,-4-1 1,0 1-2,0 1-1,0 0 3,-2-3-2,3 2 2,-2 1-3,-5 0 2,8-1 0,-8 1-3,4-2 3,-4 2-4,4 0 0,-4 0-1,0 0 0,6-1-13,-6 1-14,3-2-19,-3 2-28,0 0-34,0 0-51,0 0-79,0 0-71,-3-7-72,3 7-64,-6-9-421,2 2-935,0-3 414</inkml:trace>
  <inkml:trace contextRef="#ctx0" brushRef="#br0" timeOffset="4005.2776">14655 2922 14,'3'-2'106,"-1"1"-9,-1-4 6,1 3 2,-2 2 14,6-5-2,-4 3-1,-1-3 2,1 2 3,0-3 2,-2 2 1,3 0 3,-3-1-3,3 0 3,-2 1 28,-1 0-2,3-1-1,-3 1 3,0-1-2,0 5 5,3-7 17,-2 2-14,-1 3-3,0-3-10,0 5 1,0-5-32,0 5 0,0 0-20,0 0-17,2-2-3,-2 2-26,0 0-5,0 0 1,-3 11-7,0-1-1,0 7-4,-1 2-6,-1 4-1,-2 9 0,0-1 6,1-1-2,0-1-2,-1 2 7,0 4-1,0-3 1,0-1-13,2 1 27,-3 0-2,3 1 4,-1-4-3,0 2-1,-1-2 2,0-4-6,6 4 0,-5-3 2,-1-1 6,3-1 6,1-4-3,-1-4-1,1 4-2,0-4 0,3 1-5,-3-2-2,3-1-3,-1-1-7,0-2 2,0 0-2,1-4-2,0 3-7,-2-2-5,1-2 0,1 0 1,0-1 0,0 0-3,0-5-8,0 8 9,0-8 0,0 5 0,0-5-5,0 0 5,0 5 0,0-5 4,0 0 0,0 0-3,3 4-7,-3-4-46,0 0-49,0 0-63,6-15-92,-1 7-89,-4-1-116,-1-2-323,0-1-825,-6-5 365</inkml:trace>
  <inkml:trace contextRef="#ctx0" brushRef="#br0" timeOffset="4809.7105">10679 2932 70,'1'-5'190,"-1"5"10,0-5-10,0 5 8,0 0-6,2-2-1,-2 2-2,0 0-6,0 0-12,0 0-14,0-6-11,0 6-10,0 0-10,0 0-14,0 0-15,0 0-12,0 0-13,0 0-6,0 0-3,-6 20 6,-2-5 7,1 1 2,-2 11 2,-1-1-7,-1 1 11,1 3-3,-1 3-5,1-2-6,2 3-2,-2-4 0,3 1 0,-1 1-3,-1-4-8,3 1 5,-1-2-9,2 0 0,-1-4-7,0-3 5,2-1-13,1-3-5,-1 0 1,1-5-6,0 1-1,2 0 5,-2-2-6,2-2-4,-1-2-27,-1 1-24,3-5-32,-1 4-28,1-3-30,0-3-37,-1 2-68,1-2-75,0 0-263,0 0-608,0 0 268</inkml:trace>
  <inkml:trace contextRef="#ctx0" brushRef="#br0" timeOffset="5241.4469">11476 2980 92,'2'-5'245,"-1"3"0,-1 2-9,1-3-4,-1 3-11,6-5 0,-6 5-13,0-2-4,0 2-11,0 0-16,0-4-13,0 4-18,0 0-14,0 0-21,0 0-10,0 0-13,0 0-6,0 0-11,-3 13 5,3-3 4,-5 7-4,0 3 6,-2 8-2,0-3 2,-1 6 7,-1-2 3,0 4-1,-7 10-2,9-10-2,-3 1 0,2 1-1,-1-2-4,2-1 10,0-1-24,0 0 0,0-3-5,4-1-3,-2-8-8,2 7-4,-1-8-7,1-1 4,0-1-4,0 0-7,1-6 6,1 0-32,1-4-27,-3 2-32,3-4-44,-1 0-24,1 0-32,0-1-28,0-3-56,0 0-87,0 0-318,0 0-693,4-12 307</inkml:trace>
  <inkml:trace contextRef="#ctx0" brushRef="#br0" timeOffset="5606.3984">11990 2944 73,'0'-2'266,"0"2"-19,3-3-22,-3 3-25,0 0-22,0 0-22,0 0-9,0 0-1,0 0 3,0 19-1,0-7-1,-3 3 2,0 4-4,1 8 2,-4-1-7,3 6-3,-4 1-4,3 1 3,-4 10-4,0-7 19,3 11 0,-2-13-2,1 0 5,-1-2-14,0 4-9,1-6-8,2-3-16,-2 4-8,2-6-9,2-1-5,-3 0-10,2-7-7,1-2-6,2 1-3,-2-3-3,-1-4-6,3 0-4,-1-3-34,1-2-29,0 1-31,-1-2-33,2-2-27,-1-2-27,0 5-55,0-5-71,0 0-71,6-7-308,1-1-693,2-3 307</inkml:trace>
  <inkml:trace contextRef="#ctx0" brushRef="#br0" timeOffset="5951.3865">12779 3006 301,'1'-8'332,"2"4"-24,-2-1-25,1 0-36,1 1-26,-3 4-27,0-3-21,0 3-23,0 0-12,0 0 2,-5 20-2,0-2 2,-3 5 2,1 3 3,-1 2-4,3 3 12,-1 1 3,-1 0-10,0 1-1,-1 2-2,1-1-9,0 2 5,-4-1-2,5-3-6,0 1-5,-4-2-6,3-3-9,1 1-9,-2 1-9,1-2-5,3-6-10,-2-2-9,1-2-4,0-1-8,3-2-6,0-2 1,-1-5-11,-1 4 1,4-5-4,-3 0-6,0-1-5,3 0-17,0-3-23,0-3-29,-1 8-27,1-8-34,0 0-59,0 0-66,0 0-62,14-8-84,-5 1-359,3-2-795,4-8 352</inkml:trace>
  <inkml:trace contextRef="#ctx0" brushRef="#br0" timeOffset="6483.5465">13316 2996 216,'3'-7'278,"-1"5"-7,1-4-9,-1 2-9,0 2-10,-2-1-12,0 3 1,1-5-21,-1 5-7,2-4-20,-2 4-4,0 0-6,3-4-14,-3 4-12,0-3-7,0 3-27,0 0-10,0 0-5,0 0-15,0 0-8,0 0-12,0 0-5,0 0 4,0 0-20,0 0 7,0 16 9,-1-8 9,-3 1-4,2 3 9,-2 3 0,-2 4 4,3 1 4,-5 5-4,1 3 5,-2 2-2,2-2 8,-3 1-5,3-2-2,0 6-4,3-1 7,-1-4 4,-3-1-4,3 1 2,1-2 5,-1 3-1,-2-3 1,5-9 6,-1 3-9,0 4-3,2-5-6,-4-4-5,4 2-4,0-5-8,1 2-5,-2-1-5,1-2-5,-2-1-5,1-2-3,0 2 0,2-2-2,0-1-8,-2-1 1,1-1-1,-1 2-7,2-1-3,-1-2-1,0 3 2,1-2-3,-2-1-2,2-4 1,-3 8-5,3-8 10,0 8-10,0-8 0,0 5-2,0-5 4,0 0 0,0 4-6,0-4 2,0 0 1,0 0-1,0 0-9,0 0-17,0 0-20,0 0-19,0 5-17,0-5-31,0 0-41,0 0-46,0 0-54,12-13-47,-7 9-42,0 0-48,0-1-40,1 0-367,-3-2-854,-1 2 378</inkml:trace>
  <inkml:trace contextRef="#ctx0" brushRef="#br0" timeOffset="8385.9172">18785 3708 230,'-6'1'240,"2"-1"-3,-1 0-3,5 0-5,-7-1-9,7 1-13,-5 2-14,5-2-18,0 0-9,0 0-17,0 0-3,0 0-7,17-4-13,0 2-6,7 2-10,4-3-12,10 1-6,3-1-7,-2 6-10,2-3-10,0 0-2,-12 2-8,11 0-4,-12 1-7,-4-3-2,-3 3-7,-5-2 2,-1 1-26,-5-1-15,-1-2-13,-4 1-17,0 0-21,0 0-18,-5 0-14,3 1-21,-3-1-29,0 0-10,0 0-8,-17-7 5,3 7-2,0-2 21,-1 2 10,3-3 5,-5 2 22,1 0 8,1 1 13,4 0 7,-3 0 14,4 1 18,0 5 7,-1 1 9,1 1 8,3 3 11,-3 4 6,2 9 12,-2 1 7,0 1 10,3 1 8,0-1-1,4-1 0,-4 3-3,3-3-3,-2 0-2,5-7-6,-2 2 3,-2-2-8,3 0-8,-1 1-21,-4-5-37,4-1-45,0-2-55,2 0-173,-6-3-339,5-2 150</inkml:trace>
  <inkml:trace contextRef="#ctx0" brushRef="#br0" timeOffset="8695.1332">19165 3956 140,'9'-4'266,"-1"0"-16,-1 1-14,2 3-17,-1 4-17,3 2-9,-1 0-25,3 6-19,-6-1-13,1 4-13,-1-2-10,-4 0-9,2 1-10,-3-3-8,1 6-9,-3-5-4,0 0-7,-3-3-5,3 1-4,-2-4-6,0 0 4,1-1 7,2-2 20,-4-1 19,3-2-6,0 0-9,0 0-10,0-15-12,3 3-7,1 0 0,-1-5-5,4 0-9,3-7-8,1 7 3,2-5-7,4 1-3,0 3-5,1 4-3,0 1-7,2 4 7,-6 1-16,3 4 5,-3 1-2,0 2-20,-4 1-20,0 0-24,0 4-23,-2-4-27,1 5-26,-2 2-35,-1-2-46,1 0-43,-3 6-220,0-4-517,0 1 229</inkml:trace>
  <inkml:trace contextRef="#ctx0" brushRef="#br0" timeOffset="9071.4005">19737 3945 67,'3'-10'270,"1"-7"-1,-1 8 0,-2-1-13,0 0-12,1 4-20,-4-2-13,2 4-28,-2-1-23,-4 5-19,-2 0-8,-6 4-19,-7 8-14,-2 2-7,-1 2-9,-1 3-11,2 0-11,2 4-3,3-4-8,1 2-6,7-6-7,2 3-4,-1-2-4,6 1-3,3-1 0,0-4 3,2 1-3,4-4-1,5 1-1,0-3-1,4-2 1,0-5-2,6-1-1,-6-3 6,2-1-9,4-6-4,-2-1 1,-4-1-2,-2-3 2,3-2 11,-3-6 18,-3 2 7,0 0 14,-3 3 13,-3 8 8,-1-5 3,1 5 6,-4 3-2,0 0-8,2 2-12,-1 3-18,-1 3-8,0 0-11,-6-3 0,6 3-10,-8 13 2,1-1-6,1 1-5,2 2-7,-3-2 1,4 3 1,2 1-1,0-1 2,2 1-5,2 0-5,2-3-36,-2 1-25,6 1-37,-4-5-37,6 0-49,2 1-28,4 0-48,4-4-49,-1 0-272,1-7-623,0 4 276</inkml:trace>
  <inkml:trace contextRef="#ctx0" brushRef="#br0" timeOffset="9357.6037">20056 3952 208,'-5'-17'322,"1"8"-13,3 4-17,-1-3-30,1 5-38,-1-1-26,2 4-25,0 0-13,-1 11-15,1 2 6,1 3-17,2 1-1,0 2-5,3 6-7,1 0-9,-2-6-13,2 1-6,-2-3-6,0-2-11,2-2-9,-1-2-1,-2-4-7,-1 1 3,1-1 0,-1-3 3,1 0 28,0-3 17,-1 0 9,7-3-9,-3-2-10,6-7-10,0-1-10,2-4-5,3-3-9,-2-1-4,-2-3-7,0 3-8,0-2-5,-4 8-6,-2-2 1,2 0-1,-3 2-10,0 5-14,-1-1-4,0 0-18,-2 2-24,-3 1-23,2 5-41,0-3-37,-2 1-45,1 2-55,-2 2-44,0 0-38,0 0-22,0 0-216,0 0-601,0 0 266</inkml:trace>
  <inkml:trace contextRef="#ctx0" brushRef="#br0" timeOffset="10191.1968">20444 3938 158,'7'0'267,"-7"0"-24,0 0-28,0 0-25,0 0-24,0 3-15,0-3-8,3 4-18,1 0-10,-1 0 1,0 0-3,1 0 8,2-1 0,2 0 3,2 1-3,0-4-1,4 0-7,0-4-5,0 3-9,3-4-5,-3 0-6,0 1 0,-1-4-2,1 2 2,-3-4 0,-1 3-8,-3 0-5,0 2 6,0-3-14,-4 4 1,1 0-9,-2 0-11,2 3-10,-3-4-6,-1 5-12,0 0-14,-11-3-8,0 5-9,-6 5 1,-2 1-8,-6 4-1,0 2-7,5 1-5,1-3-5,0 4-12,7-5 1,1 2-1,3 0 6,1 0 4,3-1 5,1-1 15,6 0-6,-3 1 2,7-3 7,0 1 1,3 1 4,10 0-2,2-3 5,1-2-3,2-2 3,-1-3-1,6-2 5,-2-4-7,10-4 6,-11 1 3,-5-3-2,2-2 2,-3-3 1,-2-1 0,-4 0 1,-4 5-2,-1-9 2,-3 7 1,-2-1-6,-3 5 2,0-2-3,-4-1 1,-1 2-5,-2 0-1,-2 4 0,1 0-11,-2 3-7,-1-1-13,2 4 0,-1 2-12,1 1 6,1 6 1,3 0 8,2 5 1,3 4 7,0 4 3,5-6 0,4 10 6,-1-1 4,1 2 2,-2-9 0,2 5 1,-4-3 0,4 3 2,1-1 0,-4-5 7,-1-1-2,0-2 1,1 0 4,-2-2-3,0-4 7,1 1-2,-3-1 3,6-1-2,0-2 5,0-3-2,3-2 0,2-1 1,-2-4 1,6-1 0,-6-4 8,4-2 12,4-4 11,0 0 6,-4-4 12,0 0 10,0-1 10,-3 0 2,-1 0-2,-2-1 3,-3 1-1,-1 4-5,-2 3-1,0-3 0,-2 7 5,-3-1 8,4 3-9,-4 0-11,0 1-11,0 3-8,0 2-17,0 3-14,2-5-18,-2 5-10,0 0 7,0 0-7,-6 14 5,4-1 3,1-1-5,-1 5 3,0 1-2,5 0 4,-2 2 3,2 3-3,1-3 4,3-5 0,-2 3-1,0-3 1,2 2 1,-1-2 2,-2-5-1,3 4 5,0-5 0,0 1-4,-2-3 1,0 0 1,-2-2-6,1 1 5,0-2 1,-2-3 7,2 3-6,-4-2 6,0-2 1,6 0 7,-5 5-4,-1-5 1,0 0-4,0 0-8,0 0-3,0 0-17,-21-5-7,11 4-13,0-2-17,-1 2-24,1 0-26,-3 0-20,4-1-32,-3-2-41,2 0-42,2 2-48,1 0-187,3 0-512,-2-1 228</inkml:trace>
  <inkml:trace contextRef="#ctx0" brushRef="#br0" timeOffset="10975.7525">21685 4010 76,'0'-6'276,"0"1"-17,2-2-16,-4 2-14,4-1-17,-1 0-15,-1 1-15,1-3-9,-1 3-13,2 1-10,-2-3-15,1 3 1,-2 0-20,-1 0-8,1 0-16,1 4-13,-3-4-1,-4 4-20,0 0-7,-8 1-1,-1 7-5,-5-1-11,0 4 0,-2 2 0,2 1-8,0 1 31,4 0-18,3-3 6,4 3-4,0-2-4,3 3-6,3-5 1,0 0-3,2 0 0,4-1 1,-1 1-4,5-3-1,2-2 2,2 0-11,0-3 8,3 0 0,1-4-4,1 1-4,2-4 0,0 1-1,3-6-2,1-2 0,-3-2-4,-2-4 1,-5 4-4,0-2 2,1 1 9,-4 0 0,1 0 11,-4 5 12,0 0 4,0 1 3,-1 3-7,-4-1-12,3 2 1,-3 1-12,0 3-4,0 0-1,0 0-9,-13 15 4,6-8 6,0 4-15,2-1 3,-1 1-6,0 3 5,2-2 3,4 0 6,-1-2-6,2 2 2,1-2-18,0-1 37,4 1-8,1-2 7,4-1 1,2-2 12,3 1-5,6 0 2,-2-4-7,2-2 19,2 0 1,0-5-5,-3 1 12,3-6 4,-3-4 0,2-1 7,-1-5-10,0-3-8,-1-2-2,4-11-5,-4-4 3,0-2-8,-8 13-3,0-3-1,-2 0 2,-3 2 11,-2 3 18,1 2 2,-4 8 11,0 5 9,-2 2-4,1 3-14,-2 2-16,2-2-10,-4 5-14,2 2-6,0 0-5,-13 9 2,4 6 0,-9 9 0,1 2-5,-4 13-1,8-11-2,-2 2 0,2 2 3,3 1-4,2 4 3,3-5-5,3 1 3,2-2 4,2-1-2,1-4 3,2-6 1,7 2-3,-1-1 5,5-4-3,1 0-3,3-4-9,2-3 4,1-3 5,1-2-2,-2-2-1,2-4 2,0-2-5,4-2-7,-4-2-1,2-2 0,-1-1-1,-4-2-6,0-1 0,-1 2 0,-6 3-6,3 1 1,-4 0 3,-5 1-7,1 2-4,-4-1-17,-2 3-10,1-2-21,-1 0-22,1 2-36,-1 0-43,-3 2-39,0-7-49,0 7-36,-7-4-50,0 1-42,-3 2-250,-3-1-692,-2 1 306</inkml:trace>
  <inkml:trace contextRef="#ctx0" brushRef="#br0" timeOffset="14289.9644">18051 3363 156,'0'-4'199,"0"-2"28,0 6 3,0-5-6,1 2-5,-1-1-7,0 4-7,0 0-11,2-4-3,-2 4-10,0 0-10,0-6-7,0 6-8,0 0-9,0 0-7,0 0-3,0 0-2,0 0-2,3-3-13,-3 3-11,0 0-6,0 0-3,0 0-7,0 0-27,0 0 15,0 0-9,0 0 3,0 0-11,0 0-8,0 0-3,0 0 2,0 0-15,0 0 10,0 0-9,0 0-4,0 0-4,0 0-8,0 0-2,0 0 5,0 0-9,0 0-5,0 0 2,0 0-5,0 0 3,0 0-6,-6 10-1,6-10 1,0 0 4,0 0-9,0 5-5,0 0 5,0-5-18,-2 7 18,0-2 5,-1 1 3,3-1-32,-3 3 25,3 1-2,-1-1-1,-3 2 5,2-3 2,-2 5 1,1-3-4,3 0-6,-4 4-12,-2-3 16,5 0 7,-3 1-3,2 1-6,-2-1 6,2 0-4,-3 0 2,2 3 4,-1 0-3,1 1 2,-2 2 6,0 0-6,0-2 1,1 0 5,-1 3-2,1-2 4,0-1 2,0 3-6,-5 6 1,8-5 4,-2 0 2,-1 1-5,2-1 3,-2 1 2,3-2 0,-1 0-10,-1 8 17,2-6-3,-2-2 0,0 1-1,3 1 3,-2-2-2,0 2 4,1 1-3,-2-4 0,3 3-3,-1-1 0,-1-2-3,2-1-3,-3 2 1,2-1 2,2 0-1,-2-5-7,2 2 3,-2 5 0,1-9-1,-3 3 2,5 3 1,-2 1 3,-2-4 1,2 3-4,-3-1 4,2 2-8,-2-3 0,2-1 8,1-1-3,-3 5-3,1-1 4,2 1-2,0 0 1,-4-1-5,4 2 4,-1 1-3,-2-1 2,3-2-1,0 1-3,-3 2-9,3-1 12,0-2-3,-2 2 1,1-2-2,1 1-6,0 0 2,-4-2 5,4 2-1,0 0-3,-1 0 5,-1 0-3,2 2 3,0-2-1,0 1-2,0 0 1,-1 1-1,-2-2-2,3 1 5,0 1-3,-3 2-2,3-4 0,-1 3 2,-2-3-4,3-1 3,0 4 0,-6-1-2,6-1 1,-4 0 2,1 2 0,2-1 4,-2-2-3,3 3 1,-3-2-4,2 2 2,-2-2 1,3 3 0,0 5 1,-7 1 0,6-1 0,1-1 0,-2 1 0,-1 2 1,1-2-8,0-2 4,-1 0 0,1 3 1,-1-2-2,1 1 0,-1-1 2,3 1-1,-3 0 1,2-1-5,-3 3 3,4-1-2,-4-2 0,1 1-1,0 0 2,0-1 3,2-6-4,-2 1-1,2 1 0,-1-2 2,-3 5 1,2-5-10,1-1 8,-2 1 0,3-1 2,-2 1-1,0 0-4,3 7 1,-2-6 1,0-2-2,-1-1 5,2 1-4,-1 2 3,-2-4-4,1 1 4,3 1-4,-1-1-5,-2 2 8,0-2 1,0-1 0,2 1-5,-2-2 4,2 4 4,-1-4 0,-2 2 0,3 2 1,-1-1-3,1-1-2,-2-1 4,2 2 1,1-2-5,-2 1 7,-2-1-6,4 1 4,-3-1 3,3 2-2,-4-3-1,4 2 4,-3 0 1,3-2 1,-3 2 0,2-1 1,-5-1 1,6 2 2,-4 0-2,4 2-2,-3 0-3,0-1 0,2 0 1,-2 0 1,3 6-8,-4 4 7,1-3 4,3-3-7,-3 2 2,1 3 3,0-3-4,2 4 1,0-3 3,-3 4 0,1-5 1,0 1-4,-1 1 0,3 1 3,-2 1-5,0-2-2,-1 1 4,3-2-2,-4 1 2,4 2-3,-2-1 2,0 3 0,2-4-4,-2 2 4,2-2-7,-1 1 8,-2-1-3,1 2-1,1 1-2,-1 0-1,0 1 4,1 2-1,-1-3 6,0 0-16,0 1 11,-1-2-3,0 1 0,2-1 1,0 1 1,-1-3 1,-2 4-1,3-4-5,-1 2 0,1 0 2,-1-2 1,1-1-2,0 0-3,0 0 6,-1 1-5,0-6 3,1 3-7,0 3 5,-1-5 0,0-2 5,1 5-4,-3 1-3,4-7 6,-1-1-5,-1 11 4,2-9-7,-3 5-3,1-3 11,0 6-4,2-3 3,-3-3-3,3 3 7,-4 2-4,3 0 1,-1-7-2,0 6 0,0-6 0,2 9 2,-1-10-4,-1 10 3,-2-3-3,4 1 4,-3-1-4,2 2 3,1-2-2,-3 1 6,3-2-4,-3 2 2,6-1 1,-6 1 1,3-2 2,-1 1 2,-2 1-6,3-2 4,-3-4 1,3 5-7,0 1 6,-3 0-10,3 3 1,-2 0 12,0-2-2,-1 0-7,3 2-1,-3-3 1,3 1 7,0 0-9,-1-3 6,-2 5-3,3 0 4,0-4 1,0 3 4,-3-2-5,2-1 4,2 1 3,-2 1-2,1-3 3,-3 3 4,3-9-3,0 7-5,-4 0 9,4-1-7,-1 2 2,1 0 1,-2-6 0,2 4-10,-3 1 3,3 1 0,-4 1-3,4 0 10,-3 1-5,3 1-1,-2-4 6,0 4 4,2 0-10,-3 2 8,3-5-6,-3 3 1,2-1 0,1-1-6,0 3 2,0-3 3,0 0-13,0 3 11,-3-2 0,3-2-4,0 0 4,-1 2 3,1 0-5,0-1 5,-2-2 0,2 4-9,-1-3 2,2 1 4,-2 1-4,1-2 6,0 2 1,0 0-7,-1 4-10,2-2 0,-1-2 0,-1 2 0,1-4 0,0 3 0,-2 0 0,2 0 0,0 0 0,0-1 0,2 3 0,-2-2 0,1 0 0,-1-1 0,0 2 0,0-2 0,0-1 0,1 0 0,-2 4 0,2-3 0,-1 1 0,-1-2 0,2 2 0,-3-3 0,3 3 0,-1 4 0,0-3 0,0 2 0,1 2 0,-1-2 0,0 1 0,0 1 0,0 0 0,2-2 0,-1 3 0,-1-1 0,0-1 0,0 2 0,0-2 0,3-1 0,-3 3 0,1-3 0,2 2 0,-3-2 0,0 2 0,2-2 0,-1 3 0,-1-1 0,4 14 0,-4-13 0,0-1 0,0 2 0,0-2 0,0 1 0,2 11 0,-2-11 0,0 0 0,0 11 0,0-11 0,0 1 0,0 10 0,0-12 0,0 2 0,0 9 0,1-11 0,-2 0 0,1 3 0,1 8 0,-1-8 0,0 11 0,0-13 0,0 16 0,0-5 0,0 0 0,0-13 0,3 16 0,-3-14 0,1 12 0,-1 0 0,0-12 0,-1 9 0,1-7 0,-3-2 0,2 14 0,-1-3 0,2-12 0,0 3 0,-2 9 0,0 2 0,-1-1 0,3-1 0,-4 0 0,4-1 0,-3-7 0,3 10 0,-1-1 0,-2-1 0,3 3 0,0-3 0,0-11 0,0 13 0,0-11 0,0 8 0,0-10 0,1 14 0,-1 2 0,3-3 0,-3 2 0,2 1 0,-1-3 0,3 4 0,-4-1 0,0-4 0,0 1 0,0 2 0,0 1 0,0-4 0,0 3 0,0 0 0,0 0 0,-3 0 0,6-1 0,0 2 0,-1-2 0,0 2 0,0 2 0,-1-6 0,3 6 0,-4-6 0,3 2 0,-3 0 0,2-2 0,-1 4 0,3-17 0,-4 13 0,3 8 0,1-4 0,0 2 0,-1-3 0,-3 1 0,3-2 0,-1 3 0,0-1 0,1 1 0,0-2 0,-1 2 0,0-2 0,-2-2 0,3-12 0,-3 13 0,0-1 0,3 5 0,-3-18 0,3 14 0,-2 1 0,-1-2 0,0 3 0,4 0 0,-4-5 0,0 2 0,3-3 0,1 2 0,-2-1 0,-1 2 0,2-17 0,-2 4 0,-1 1 0,5 12 0,-4-14 0,0 13 0,-1-11 0,2 14 0,-4-13 0,5-1 0,-3 10 0,0-10 0,3 0 0,0-1 0,-2-1 0,-1 11 0,1-8 0,3-3 0,-2-3 0,-2 1 0,2-1 0,-1-2 0,0-1 0,1-1 0,-1 0 0,2-1 0,-3 1 0,2-1 0,-1 2 0,0-4 0,2 2 0,-3-7 0,0 1 0,0-1 0,0-2 0,2 0 0,-1 2 0,-1-1 0,0-18 0,-1 31 0,-1-17 0,2-14 0,0 22 0,0-10 0,0-12 0,-1 23 0,1-23 0,0 16 0,0-16 0,0 0 0,-3 21 0,3-21 0,0 0 0,-1 14 0,1-14 0,0 0 0,0 0 0,0 0 0,-5 14 0,5-14 0,0 0 0,0 0 0,0 0 0,0 0 0,0 0 0,0 0 0,0 0 0,0 0 0,0 0 0,0 0 0,0 0 0,0 0 0,0 0 0,0 0 0,0 0 0,0 0 0,0 0 0,0 0 0,0 0 0,0 0 0,0 0 0,0 0 0,0 0 0,0 0 0,0 0 0,0 0 0,0 0 0,0 0 0,0 0 0,0 0 0,0 0 0,0 0-97,0 0-487,0 0-90,0 0-466,-18-51-1234,11 34 546</inkml:trace>
  <inkml:trace contextRef="#ctx0" brushRef="#br0" timeOffset="18052.8873">10242 4542 43,'0'0'119,"-2"5"-12,2-5-10,-2 5-4,2-5-8,0 6-8,0-2 1,-1 1-5,1-1-8,0-4 1,-2 6-6,2-6 7,2 3 3,-2-3 6,0 4 8,0-4 15,0 3 4,0-3 9,0 0 6,0 0 0,0 0 6,0 0-1,0 0 2,0 0-4,1 4 2,-1-4-7,0 0 1,0 0-8,0 0-10,0 0-7,0 0-11,0 0-10,0 0-5,6-13-7,-5 8-9,-1-1 0,4 1-7,-2-1-2,-1-2-4,2 2 1,-2-1 0,1 2 6,-2 1-12,1-1 1,1 1-4,-2 4 2,1-5-5,-1 5-2,0-3-3,0 3-5,0-5 1,0 5-1,0 0-8,0-4 2,0 4 3,0 0-10,0 0-2,0 0 5,0 0-15,0 0-14,0 0-19,0 0-32,-1-4-33,1 4-33,0 0-33,0 0-22,0 0-23,0 0-9,0 0-21,1 16-154,-1-11-434,0 4 192</inkml:trace>
  <inkml:trace contextRef="#ctx0" brushRef="#br0" timeOffset="19171.4761">10295 4561 113,'0'0'202,"-3"-13"-3,3 8-10,-2-2-9,1 1 2,1-3-7,-2 1-7,0-1-2,2 0-9,0 2-8,-3-1-1,3 3-6,-2 1-11,1 0-19,0 0-14,1 4-18,0 0-10,0 0-9,0 0-8,-3 21-3,-2-3-2,1 9-4,0 1-8,-2 0 0,1 0-5,-1 1-2,1-4-2,0 4-24,1-7 4,0-1-2,1-2 0,0-2 1,1-1 2,0 0-1,-2-2-5,2-2-21,-2-3-21,3-1-28,1-3-29,-2 3-6,2-4-9,-3-1-1,3-3-14,0 0-24,0 0-15,0 0-11,-2-10 11,2 0 14,1-2 13,0-5 10,1 1 13,-1-3 29,1-1 22,-1-5 20,-1 1 26,0 3 35,2 3 16,-2-3 35,0 2 26,-2 2 14,4-1 16,-2 6 2,0 0 13,2 1 6,-2 3-1,0 1-5,2 2-10,1-1-9,0-3-8,2 4 1,6-6-11,3 3-4,4-4-3,4 6-3,0-2-7,2-1-10,0 3-4,-1 1-11,1 3-2,-3-2-8,1 0-3,-7 4-1,8-3-28,-11 6-33,-1-3-44,-4 1-49,0 2-40,-1 1-29,-1-2-28,-2 2-6,-3 4-30,-3-3-148,-1 3-422,-3 1 187</inkml:trace>
  <inkml:trace contextRef="#ctx0" brushRef="#br0" timeOffset="19340.0256">10295 4680 25,'-3'3'255,"0"-1"-3,1 1-6,0 0-19,2-3-19,0 0-15,0 0-14,10 5-11,4-6-17,2 2-14,1-2-11,4-1-15,1 4-13,-7-1-26,2-1-32,-2 1-37,-2-2-39,-2 2-40,-3 0-42,2 1-24,-5 1-12,-1 2-4,-2 2-3,-2-2-114,-3 6-297,-4-3 131</inkml:trace>
  <inkml:trace contextRef="#ctx0" brushRef="#br0" timeOffset="19847.8422">10337 4848 80,'-9'5'97,"2"-1"-2,2 2 8,0-2 8,0-4 5,0 3-12,4 0 3,1-3 11,0 5 4,0-5 9,9 4-6,-2-2-6,8-4-13,-1 2-12,7-1-7,1 0-12,4-1-3,-3 4-11,2-5-8,-2-1-27,-1 2-19,-2-2-22,-5 2-13,1-1-10,-1-4-11,-3 0-8,-2-3 7,-2 1 5,2-3 5,-3 4 15,-2-4 20,1 2 17,-2 1 10,1-3 16,-2 0 20,2 3 6,-1-1 13,-2 4 12,-1 0 6,0 0 0,2 4-10,-1-2-12,-2 0-16,0 4-6,2-2-8,-2 2-3,0 0-3,6 10 2,-4-4-9,0 5-1,-2 0-4,3-2-1,-3 2 1,0-1-4,0-1 1,0 1 0,0-5-3,0 2 7,0-2 4,0 0 15,0-1 20,0-4 22,0 6 22,0-6 23,0 2 20,0-2 21,0 0-9,0 0-26,0 0-16,4-19-16,2 7-13,2-3-6,2 1-11,3 1-8,0 1-9,-1 2-9,0-1-5,2 5-10,-3-3-2,-1 7-12,3 1 0,-4 1-8,1 3-3,-1 5-2,-2-4 9,0 4-17,-1 2-1,-1 0-1,-2 2 14,1-1-12,-1 1-3,-2 0 4,1-2 1,-1 2-6,-1-1-9,4-2 6,-4-5 1,0 4-12,4-6 2,-4 2-2,2-1 1,-1 2 1,-1-5-1,5 3-1,-3-2 2,-2-1-7,10-1-26,-4-2-17,4-2-24,1-2-20,2-2-28,-1-1-22,0 0-24,0 0-24,-2 2-38,1-2-28,1 2-29,-4 3-168,-1 1-511,-1-1 226</inkml:trace>
  <inkml:trace contextRef="#ctx0" brushRef="#br0" timeOffset="20673.8789">1521 4800 84,'-2'-20'217,"2"1"11,0 4 3,-1 3 9,1 1 13,0 1 1,-2-1 5,2 5-3,-1-2-9,1 3-10,0 1-17,0-1-43,-3 2 11,3 3-27,0-5-38,0 5-2,0 0-22,0 0-7,0 0-9,0 0-15,4 15-11,1-3-1,0 3-3,4 11 5,2-3-14,0 3-6,2 0-3,1 3-2,0-3-2,3 0 3,-3 0-9,3-4-4,-5-1-1,3 1 4,0-3-2,-5-2-5,0-5-17,1 1 25,-1-2-5,-3-3-1,3 1-7,-3-1 0,0 0-4,0-3-20,-3 0-14,2-1-27,-2 0-8,-1-1-18,1 1-22,-1-2-18,0 1-16,0-2-3,-3-1-14,0 0-17,0 0-53,0 0-34,0 0-15,0-10-181,-5 7-488,-3-2 216</inkml:trace>
  <inkml:trace contextRef="#ctx0" brushRef="#br0" timeOffset="20909.7985">1621 5052 130,'-6'-2'192,"2"1"12,1 0 5,-1-2-4,4 3-4,-6-3-3,6 3-9,-3-2-11,3 2-23,0 0-15,0 0-18,0 0-13,0 0-15,-3 6-11,3-6-5,3 7-12,2-1-5,3 1-3,-1 0-10,0-1 0,4 5-6,-2-1 3,-1-3-6,4 2-6,-1-1-3,0-1 0,-1-2-2,0 0-4,1-1 2,3 1-2,0-3 1,-7 0-6,7-2 2,-4-1-5,4-2-16,-1 1-25,1-3-23,-1 0-23,-4 0-28,0-3-27,2-1-27,-1 0-27,0-2-13,1-2-16,-4 0-136,3-3-373,-3 1 165</inkml:trace>
  <inkml:trace contextRef="#ctx0" brushRef="#br0" timeOffset="21073.1698">1952 4885 22,'1'-17'145,"2"6"13,-3 2 23,0 2 14,0 1-9,0 1-22,0 3-22,0 2-21,0 0-9,0 0-11,-1 13-9,-1 2-5,-2 6-9,1 3-7,-1 5-3,-2-2-8,2-1-5,-2-2-4,2 3-5,0-8-5,1 2-1,0-3-25,-1 1-28,-2-5-40,4 3-41,0-6-61,2-4-165,0 0-345,-3-2 152</inkml:trace>
  <inkml:trace contextRef="#ctx0" brushRef="#br0" timeOffset="23954.5313">11231 4763 12,'6'-2'179,"-2"-2"-7,2-2 2,1 1 3,-3 0-3,2-2-4,-2 2 1,4-3-6,-6 1-4,2-2-7,0 1-5,-3-1-10,1-1-14,-1-1-6,-1 1-1,0-2-20,-1 1-7,-1 2-4,0 0-11,-3 2-9,3 1-10,0 2-9,-6-2-7,1 4 4,-3 4-16,-3 1-6,-1 5 2,-6 5-5,2 4-1,1 0-4,0 0 4,7-1-10,0-2 6,2-4-14,1 0 2,6 3-4,-2-3 3,3-1 2,1-2 0,2-1 0,2 1 0,3-2 5,0-2-4,2-1 1,7-2 5,-2-5-9,0 1 6,0-1-4,-1-3 2,2 0 2,-4-1 4,0-1 5,0-3 11,-2 2 0,1 1 3,-1-3 6,-3 4 6,-3 0 1,2 2 7,1-2 6,-4 5 4,0 0-13,-2 0 4,3 1-14,-2 0-8,-2 3-10,4-2-5,-4 2-5,0 0 0,1 15-2,-1-3-3,-1 5 3,0 9 4,-4 3-4,3 0 1,-3 1-1,1 0 1,0 2-1,1 0 8,3-3 0,-3 1 1,0-3-1,3-2 0,0-1-6,0-6 2,3 0-7,-3-5 5,0-1 4,0-2-8,2-2 14,-2 0-12,1-3 0,-1-1 18,0 0 22,0-4 20,1 4 18,-1-4-3,0 0-5,13-14-13,-3-1-8,4-6-6,0-2-3,2-5-7,-2 0-7,1-3 6,1 0-10,-3 0-4,1-1-1,0 1-3,-2 0-2,1 6-2,0-2-10,-3 5 6,-1-1-7,-2 10 3,-1-2-1,0 3 7,-2 3 2,-1 0 6,0 1-1,-1 0 2,0 2-6,1 3-4,-3 1-1,1-2-5,-1 4-4,0 0-5,1-6-3,-1 6-5,1-2-2,-1 2-4,0 0 6,0 0 3,0 0-7,-3 17 2,0-7 4,1 1-7,-3 4 9,0 5-2,1-1 4,0 5-3,-1 1 2,2-2-3,1-3 2,1-1-1,1 2-5,0-1-2,1-2 3,1 0-14,0-2 8,3-5-9,-1-1 2,0-1 7,2-1 2,-1-2 10,0-3-3,4-2 9,-2 1 2,5-4 3,0-2-5,2-2 8,1-2-5,1-5 0,2-2-3,-6 5 8,-1-5-11,5-2 9,-5 2-6,-1-1-1,0 1 13,-1-1-10,-1 2-2,-3-2 3,2 7 2,-2-3 2,-3 3-1,4-1 1,-5 2 3,2-2-2,-1 4 1,1 0 2,-1-1-8,-2 4 11,3-4 5,-3 5-8,0 2-1,2-6-5,-2 4 3,1-2-1,-1 4-1,0-6 1,0 6-6,0 0 1,0 0 3,1-2-2,-1 2-3,0 0 0,0 0-2,0 0 1,0 0-2,0 0-3,0 0 0,0 0-2,0 0-1,0 0 3,0 0 1,0 0-3,0 0 3,0 0-11,0 0 6,0 0-3,0 0 5,0 0-2,0 0-1,0 0 2,0 0 8,0 0-8,0 0 5,0 0 1,0 0-5,0 0 5,0 0-3,0 0 2,0 0 0,0 0-3,0 0-2,0 0-1,0 0 9,0 0-6,0 0-14,0 0 7,0 0 7,0 0-2,0 0 1,0 0 1,0 0 3,0 0-6,0 0 4,0 0 1,0 0 6,0 0 2,0 0-2,0 0 6,0 0-4,0 0 9,0 0 5,0 0 7,0 0 5,0 0 7,0 0 0,0 0-3,-2-7-7,2 7-1,1-4-4,-1 4 3,1-4-1,2 2-8,-3 2-4,0 0-3,1-4-3,-1 4-8,0 0-6,0 0-5,0 0-3,0 0 2,0 0 4,-6 18-6,4-6 8,-3-1 1,0 6-1,1 0 2,-2 2 2,4 0-1,-1-2-3,1 0 1,0 0-6,0-1-1,2 0-9,0-4 0,2 0 4,0-2-5,0 0 0,1 1 4,5-3 7,-2 1-10,2-2 8,3-2-5,5 0 3,1-5 0,4 0-7,1-2-6,1-6 6,1-1 2,-4 0-3,-1-3-1,3-1 1,-4-2 4,2-2 3,-5 0 1,1-2 3,-5 5 3,0-3-6,-2 2 4,-2 3-6,0-4 13,-2 1-1,-2 3 0,1 2-3,-4-3 2,3 2-4,-4 1 1,-1 1 3,2 3-8,-3-1-6,1 3-2,-3 0-2,-2 3-10,0 2 7,-3 5-7,-2 1 4,-5 8 9,0 3-5,4 0 2,-2 2-3,2 1 4,3-1 5,2-1 2,3-2 1,1 1 1,2-1-5,0 1 7,2-1 1,3-7-2,-2 1 8,5 5-2,0-7 1,4 3 3,2-5 3,2 1 0,3-4 5,3-1-1,2-3 1,2-3 1,0-1-3,-4-4 2,1 2 1,-1-5-3,0 0 2,-3-4 5,-2-1 0,1 0-2,-2-4-3,-5 4 10,1 1 6,0-7 5,0 6 7,-6 0-6,3 1 12,-2 3 9,-3 2 7,3-1 6,-3 4-5,0 0 5,-1 2-20,-1 1-2,2-1-8,-2 2-11,0 3-9,0 0-4,0 0 1,0 0-3,-5 13 0,2-2-2,-1-1 0,-3 5 2,0 0 0,3 3-1,-2-1-5,-1 0 0,5-2-2,-3 1-14,3 0 3,2-2 4,0-5-6,2 2 0,1 1-1,1-5 7,1 4-3,3-5 7,-1-1 3,4-1 1,1-1-1,3-6-1,1 1 4,-1-2-2,1-4 1,3-6 2,0 2 5,-4-1-6,-4-1 5,6-4 1,-8 4-3,1 1 23,-2-1 0,-1 1 5,-1 2 9,-2 1 8,-2 3 2,1 1 1,-1 0-3,-1 1-10,1 0-9,-2 2-7,0 3-6,3-4-7,-3 4-3,0 0-4,0 0-8,0 0-4,0 0-7,-6 17-4,4-9-1,0 2-3,0-1-7,0 0-5,2 1-4,-2 0 4,2-4 7,0 0-7,2 1 6,-1 1 2,1-1 6,0-2 4,-1 1 2,4-2 1,-1 2 8,2-3-1,-1-3 3,4 2 5,-1-4 0,0 0-4,3-5 7,1 1-5,-1-3 1,-1-2 5,3-1 0,-2-1-1,-4-1-3,-1 3 9,2 2 1,-3 0 6,0-1 2,-2 2 13,-1 1 0,0 4-4,1-1-15,-3 1 5,0-2-12,0 5-4,0 0-5,0 0-9,0 0 11,0 0-7,-14 9-3,8-3-1,-1 3-12,1-2 1,1 3-15,-1 1-9,5 1 0,-3-1-4,1 0 1,3 0 2,3 0 10,1 0-1,-1-2 12,3-1-4,2-1 0,3 0-8,6-2-9,-1 0-19,5-3-11,1-2-4,2 0-18,-3-3-22,0 1-17,-1-5-17,1 0-13,-1 0-18,-4-1-36,-2-1-26,0-1-218,-2 3-508,1-4 225</inkml:trace>
  <inkml:trace contextRef="#ctx0" brushRef="#br0" timeOffset="24223.7266">13214 4473 13,'0'-12'324,"0"3"5,0 2-7,-1 1-21,0-1-32,1 4-25,0-1-33,-5 2-24,5 2-22,-12 7-18,-4 9-14,-3 6-16,-10 11-5,1 2-12,1 3-11,3-1-9,0-2-2,7-7-7,4 1 1,3 2-21,0-4-1,3 4-1,5-5-6,1 3-1,4-5-4,2 1 9,5-3-12,4 1 2,2-5-9,3 2 3,4-4 2,3-4-23,11 4-32,4-4-47,-13-7-44,15 1-43,-3-2-62,1-3-50,0-3-234,-1-5-545,-1-1 241</inkml:trace>
  <inkml:trace contextRef="#ctx0" brushRef="#br0" timeOffset="25119.3637">13573 4663 136,'3'-4'259,"-1"-3"-16,-1 2-21,1 3-25,-2-1-21,0 3-25,0 0-18,0 0-15,0 0-10,-8 15-11,1 2-9,-6 7-6,1 1-5,-3-2-2,2 5-2,-1-5-4,1 1-1,-1 0-3,4-4-5,0-4-1,3-2-3,3-5-3,-2 0 2,2-1-2,0-1 3,1-3 2,0 0 9,2-2 11,-3 2 20,2-1 12,2-3 21,0 2 21,0-2 4,0 0-9,0 0-14,0 0-10,12-19-18,-6 7-4,4-5-12,3-5-3,0-2-8,2-3-5,1 1-2,-1-3-11,4 0-2,5-8 0,-9 10-3,2 1 2,-2 2 2,0 5-6,-6 6-4,0 1-3,-2 2-3,-1 3-6,-1 4-12,-2-1-6,1 4-7,-4 0-5,7 8 3,0 8-1,-1 2-4,2 5 0,-1 4 4,3 2-2,-4 0-4,1 0 4,-1 2-2,-1 0 1,2-2-1,-2 1-1,0-6 1,-1 1 2,1-6-15,-4-2-15,3-3-21,-1-2-10,-3 3-46,1-3-24,2-4-31,0 3-20,-1-5-22,-1 2-30,0-4-11,-1 0-12,3-1-21,-3-3-40,0 0-229,0 0-583,0 0 259</inkml:trace>
  <inkml:trace contextRef="#ctx0" brushRef="#br0" timeOffset="25280.5829">13523 4812 96,'-7'-3'230,"1"1"8,3-1-3,-1 3-18,4 0-22,0 0-18,-1-4-17,1 4-11,19 0-12,3 0-14,6 0-13,12-1-9,1 1-10,-1 1-10,0-2-37,-7 1-49,-5 0-53,0-2-53,1 0-48,-4-3-184,-3 1-369,0-2 164</inkml:trace>
  <inkml:trace contextRef="#ctx0" brushRef="#br0" timeOffset="25531.9224">13957 4491 318,'-5'-9'368,"1"2"-2,3 3-18,-1 0-34,2 0-23,-1 2-31,1 2-28,0 0-26,11-2-19,3 6-17,6 6-20,3 1 4,3 5-13,-2 2-13,10 11-13,-3-1-17,-7-4-5,1 7-7,-5-4-15,-5 4 3,-2-1-4,-4 4-8,-1 1-4,-4 11-3,-5-12-8,-2 12-10,-2-13 6,-3 0-4,-1 1-3,-4-7 0,0 3-1,-1-1-36,-2-3-32,-2 2-46,-1-5-36,0 3-31,-2-4-32,0-1-33,-1-3-39,-1-2-30,0 0-41,-2-2-192,3-3-555,-2 0 246</inkml:trace>
  <inkml:trace contextRef="#ctx0" brushRef="#br0" timeOffset="26291.5933">9889 4033 50,'-2'-11'192,"2"5"-4,0 0-16,-1 1-13,1 0-22,0 1-14,0 4-19,0 0-12,0 0-6,4 11-17,-1 0 2,3 6-10,-1 2 3,4 8-6,-2-2-9,0-1-3,-2 3-5,1-2-6,0-7-3,1 7 2,-2-8-3,0 1-5,-1-1-2,0-1-1,0-3-8,1-3-22,-1-1-17,-1 0-8,1 2-23,2-5-5,-1-1-13,-4 0-17,5-3-14,5-2-17,-4-1-15,0 0-78,3-5-231,1-3 103</inkml:trace>
  <inkml:trace contextRef="#ctx0" brushRef="#br0" timeOffset="26470.7985">10139 4167 53,'6'-29'79,"3"-2"18,-4 5 14,-1 7 23,1 2 8,-3 6 5,1 2-15,0 2-14,-3 2-16,0 4-15,0 1-7,0 0-8,-8 27-2,-1-9-12,-1 9-4,-2 7-6,-4 8-1,-4-1-5,2 0-4,4-11 0,0 1-5,2-2-11,-1-5-10,3 1-16,-1-1-23,3-9-24,4-5-30,0 0-29,1-1-23,2-5-102,-1 2-256,2-6 114</inkml:trace>
  <inkml:trace contextRef="#ctx0" brushRef="#br0" timeOffset="26655.6236">10173 4202 236,'3'-7'276,"1"-3"-14,-1 5-24,0 0-31,-2 1-32,1 3-15,-2 1-17,0 0-16,1 12-11,-2-2-12,-1 9-9,0-3-13,-3 1-4,4 1-9,-2 0-5,1-2-7,1 1-3,-2 0-7,2-5 1,1 1-18,0-4-12,1 3-10,3-3-14,1 0-16,-1-3-22,2-1-34,2-2-38,2-1-32,3-4-38,-1-1-9,1-4-122,1-2-343,0-1 152</inkml:trace>
  <inkml:trace contextRef="#ctx0" brushRef="#br0" timeOffset="26851.7634">10393 4134 175,'1'-11'191,"2"1"-1,-2 3-15,0 3-22,-2-2-26,1 3-36,0 3-41,-4-2-38,4 2-33,0 0-34,-7 11-41,3-2-70,1 1-179,2 1 80</inkml:trace>
  <inkml:trace contextRef="#ctx0" brushRef="#br0" timeOffset="27070.9468">10555 4231 242,'0'-8'270,"-3"-1"-14,3 4-6,-1-4-19,0 4-8,-1-1-15,-1 0-16,0 1-26,1 1-7,0 0-30,-2 1-14,-3 2-17,1 1-8,1 0-12,-1 2-8,0 4-9,-1-2-13,2 1-6,2 1-6,1 1-6,0 1 0,4 0 0,0 3-7,1-3 2,4 3-1,0-3-4,3 6 0,-1-3-4,1 0 2,0 2-6,-3-5-1,0 1-4,0-1-1,-4-4 1,3 1-10,-3 0-3,1-1 1,-3 0 1,1 0-1,-4 0 3,1 1 9,-5-2-11,-1 3-2,-3-3-8,1 2-7,-4-2-12,-2-2-15,3 0-15,-1-1-17,3-1-22,2 0-39,-3-2-9,4-2-40,0 0-25,5 0-145,-2-1-390,5-2 173</inkml:trace>
  <inkml:trace contextRef="#ctx0" brushRef="#br0" timeOffset="27292.341">10645 4217 298,'3'-5'323,"1"4"7,-2-1-29,0-2-26,-2 4-29,5-3-27,-5 3-33,0 0-28,0 0-6,0 0-25,2 7-17,-2 0-11,0 0-2,-2 3-14,0 1-4,-1 0-9,1 1-7,-3 3-3,3-4-12,-2 3 0,3-5-6,-1 0-3,2 1-5,0-3-2,2 2-2,-1-1-1,3-1 0,3-5-5,0 8-24,1-8-31,2 1-28,0-1-41,2-2-43,4-2-47,-2-1-43,3-3-44,-3-2-156,0-1-470,-1-3 208</inkml:trace>
  <inkml:trace contextRef="#ctx0" brushRef="#br0" timeOffset="27462.2976">10845 4110 146,'-3'-5'191,"1"-1"-23,0 1-19,1 2-16,-1 0-48,-1 0-48,3 3-53,0 0-50,-11 8-73,7-5-148,1 3 66</inkml:trace>
  <inkml:trace contextRef="#ctx0" brushRef="#br0" timeOffset="27647.8406">11049 4130 262,'0'-5'365,"3"2"-26,-3 3-38,0-6-40,0 6-30,0 0-30,0 0-22,0 0-20,-7 18-13,2-3-16,-4 7-3,-4 2-24,1-1-4,0 7-14,1-8-6,1 0-7,0-5-4,5-1-12,0 1-5,1-2-4,0-4-4,2 1-7,2-3 1,4 2-8,-2-4-12,5 0-18,0-1-30,3-2-34,4-3-43,5-3-37,2 0-33,0-5-49,2 0-13,-5-3-182,-3-1-456,-2 1 202</inkml:trace>
  <inkml:trace contextRef="#ctx0" brushRef="#br0" timeOffset="27830.3759">11056 4227 37,'-7'-2'269,"0"0"18,3 0 1,1-1-14,2 1-13,1 2-18,0 0-25,0-5-15,3 3-22,9-3-21,3 1-18,8-1-14,1-1-13,0 4-9,0-2-12,0 1-9,-1 3-37,-2-2-33,-7 2-33,0 0-51,-3 0-37,-1 2-40,-3-2-55,2 0-52,-4 0-141,-1 2-427,-1-1 190</inkml:trace>
  <inkml:trace contextRef="#ctx0" brushRef="#br0" timeOffset="28303.9333">11582 4178 196,'3'-3'326,"-3"2"-23,0 1-34,2-3-37,-2 3-23,0 0-21,0 0-29,0 0-17,0 0-15,-4 14-4,0-4-15,-2 4-7,-1 0-8,-3 1-13,2 0-6,-2 0-7,3-1-6,-1-1-9,-1 0-2,2-4-6,3 2-2,-2-4-1,2-1-5,1-2 3,0 0-2,2 1 0,-2-2 10,0 1 7,2-3 16,0 3 17,1-4 12,-5 2 21,5-2 19,0 0 18,0 0 15,0 0 6,0 0-14,0 0-12,3-12-17,0 1-15,4-4-16,0-2-8,3-5-7,1-3-10,3 0-5,-1-3-4,0 2-3,1-1 0,0 1-9,0 3-5,1 1-4,-3 1-5,-1 7-4,-3 2-4,-1 2-4,-1 0-2,1 4-10,-3 2-9,-1 0-3,1 3-7,0 1-1,1 3 2,2 7-4,1 2 0,-1 6-2,2 9 0,-2 2 0,-3-1 6,0 4-5,-2-3 2,1 0-1,-3-3-10,-2 2-14,1-7-10,1-4-15,-2 1-15,2-2-20,-2 2-6,0-6-37,0 0-26,1-2-20,-3 0-32,4-2-22,0-1-30,-1-2-20,1-5-31,-2 4-35,2-4-236,0 0-629,0 0 279</inkml:trace>
  <inkml:trace contextRef="#ctx0" brushRef="#br0" timeOffset="28494.119">11528 4246 11,'-7'-4'284,"2"4"3,2-3-14,0 2-20,0-2-26,3 3-24,0 0-20,0 0-6,17-5-26,6 1-16,3 1-12,2 1-12,2-1-12,-2 2-15,2 1-40,-2 0-48,-5 0-55,2 0-61,-4-1-63,-5 2-198,0-4-411,0 2 183</inkml:trace>
  <inkml:trace contextRef="#ctx0" brushRef="#br0" timeOffset="29695.8907">18888 4884 158,'1'-4'300,"-1"-1"2,0 1-12,2 0-21,-2 4-20,0 0-27,1-3-27,-1 3-25,0 0-22,0 0-22,0 0-10,-3 16-12,-1-1-11,-3 3-7,-1 9-6,-3-1-7,-1 3-5,2-4-3,-1 5 3,-2-5-9,3 0 5,-1-4 1,2 1 2,-2-5-5,4 2 3,0-4-4,0-3-5,2 3-1,0-7-3,2 1 1,-1-1-4,2-4 2,0 0 0,0-1 2,1-1 7,-3 1-2,3-1-4,1-2-5,-2 6-3,2-6-5,-3 5-5,2-4 1,1-1 2,-1 7-15,-1-5-1,2-2-3,-1 3-3,1-3 1,-2 4-2,2-4-2,-2 3 2,2-3 5,0 0 6,0 0 10,0 0 9,0 0 10,0 0 9,0 0 8,0 0 6,0 0 10,0 0 5,0 0 5,0 0 5,0 0 1,0 0 1,0 0-6,0 0-2,0 0-14,5-10-13,-2 3-4,1-2-9,1-3-4,2-4-3,4-5-9,-1-3-5,1 1-5,0-2-1,3-2-7,-4 1-2,4-3-2,0-1-3,0 4 2,-4 1-7,3 2 0,-6 2 1,0 5-4,-1 2 2,-1 4-5,-2 0 2,1 3-2,-1 0-3,0-2 0,0 6 1,-2-2-1,2 0-5,-2 2 0,2 1-1,-3 2-3,3-4-2,-3 4-7,0 0-1,0 0-1,0 0 1,9 10 1,-1 5 3,-1 1-1,0 10 4,4-1-2,-1 3 4,0-1-1,-6 3-1,6 0 3,-4 2 1,2-4-3,-1 0 3,-1 1 2,-2-3 2,0-1-2,-1-5 1,5 5-1,-6-7 2,-1-2 0,-1 1 1,2 0-3,-1-5 1,1-1 1,-2 2-5,0-5-6,0-1-19,1 3-11,-1-3-15,0 0-23,1-3-6,-2 0-14,2 0-21,-1-4-7,0 8-8,0-6-18,0-2-5,0 0-9,0 5-6,0-5-18,0 0-37,0 0-39,0 0-40,-4-15-31,4 11-249,-1-2-637,1-1 281</inkml:trace>
  <inkml:trace contextRef="#ctx0" brushRef="#br0" timeOffset="29920.8422">18882 5184 132,'-4'-2'324,"4"2"-3,-3-3-18,3 3-21,0 0-23,0 0-17,10-5-19,4 1-10,7 2-15,3-1-16,7 0-20,-7-1-18,5 1-10,-1 0-16,-1 1-13,-6-1-7,2 2-18,-9-2-25,-1 2-32,-2 0-35,-1 1-32,-3-3-41,-4 3-56,3 0-53,-6 0-54,7 0-27,-6 3-159,-1-3-469,0 5 208</inkml:trace>
  <inkml:trace contextRef="#ctx0" brushRef="#br0" timeOffset="33529.8548">10169 3055 78,'0'0'96,"0"0"18,0 0-3,0 0 2,7 0-11,-7 0 1,4-5 3,-2 2 5,1-1-1,-1-1 0,1 1 3,-3 0-4,3 0-1,-2 1-10,2 0-3,-3 3-16,2-4-13,-2 4-9,0 0-12,0 0-4,-2 12 0,-2-2-2,-2 7-6,-5 8 1,-3 3-4,-2 1 4,2 0-8,0-2-2,2 0 0,-2-1-5,4 0 0,0-9-5,3 0-2,1-3 5,-1-1-6,2-4-2,0-1 8,4-3 2,-2 1 11,0-1 22,3-4 55,-3 4 25,3-5 6,-2 3 10,2-3 14,0 0-24,0 0-5,7-16-17,-3 5-13,0 0-10,4-5-3,1-8-37,-2 4 14,0-2-1,4-4-16,1 0 1,0 1-8,1 1 2,0 0-13,2-1 0,-4 0-1,2 3 6,-2-1-1,-1 9 7,-3-1 10,3 1 3,-3 2-4,-1 4 6,-1 0-6,-2 3-3,0 2 0,-1-2-12,2 2-4,-3 1-17,-1 2-5,6-3-4,-6 3 7,4 16 1,-1 0-5,1 1-3,0 6-22,-1 2 25,-2 4-2,4-2-6,-2 4 7,1 2-1,-4-5-3,0 0 4,0-2-4,1 2 2,1-4-1,-4-6 2,2-3-10,2 1 9,-4 0-3,4-5 1,-2 0-3,0-3 1,0-1 2,0 3 2,0-6-8,0 6-17,0-5-7,0 0-10,0 0-6,0 2-12,0-7-10,0 5-10,0-5-27,0 4 0,0-4-23,0 5-16,0-5-22,-2 3-15,2-3-24,0 0-22,0 0-20,0 0-26,0 0-231,0 0-538,0 0 238</inkml:trace>
  <inkml:trace contextRef="#ctx0" brushRef="#br0" timeOffset="33763.7168">10099 3263 135,'-3'-3'245,"-1"1"-17,4 2-14,-5-2-24,5 2-16,-2-2-20,2 2-14,0 0-11,0 0 5,12 0-4,1 0-10,2 0-5,6-1-11,3-2-8,0 1-11,-1 4-7,-2-4-15,-4 2-36,-6 0-46,-2 0-55,-1 0-72,-2 0-70,-2 0-135,-4 0-381,0 0 168</inkml:trace>
  <inkml:trace contextRef="#ctx0" brushRef="#br0" timeOffset="36117.2205">10224 2502 53,'0'0'90,"0"-4"12,0 0-7,0 4 7,1-10-1,1 3 16,-1-3-9,2 3 4,-2-3-7,2-2 0,0 0-2,1-5-11,-1 6 0,1-5-5,2 2 2,-3-1 1,0 0-2,-2 6 5,4-1-6,-2 1 6,0 1-4,-1 2 3,1-2-2,-3 5-2,1 0-2,-1-3-3,0 6-4,3-3-8,-3 3-9,0-3-16,0 3-9,0 0 2,0 0-10,0 0-4,-2 15 0,0 2-3,-1-2 0,-2 3-2,0 7 3,1-5-9,-2 4 0,2 0 0,-2-3-2,-1 1 0,3-2-2,1-2 4,-1-2-3,-2-2-2,4 3 2,-1-5-5,0 1 3,-1-2 0,1 0-2,-2 2 1,3-7-8,0 3-11,-2-1-17,1-1-17,2 0-18,-2-2-15,0 0-21,2-1-19,-2 1-17,0-2 2,3-3 0,-3 5-21,3-5-12,-7 0-7,7 0-11,-8-3-95,2 1-302,0-1 134</inkml:trace>
  <inkml:trace contextRef="#ctx0" brushRef="#br0" timeOffset="36430.2985">10051 2568 18,'-6'-9'128,"3"2"22,1-1 12,0 3 14,-1 1 4,0-1-12,2 2-7,1 3-23,-1-4-17,1 4-15,0 0-14,0 0-9,0 0-10,0 0-5,4 19-6,-1-7-1,2-2-11,1 4 5,2 3-1,2-3-7,0 1 2,-1 0-3,-1-1-2,5-3-2,-2 0-3,0-2 1,0-1-4,-4-3 2,5 1 6,-2-2 2,1-2 4,-3-1 6,2-2-1,0-1 3,3-2-2,-3-1 4,4-4 1,-3 0-15,1-1 3,3-2-3,0-3 0,-3 3-2,-1-2-10,0 0 2,-2 1-7,2 6 0,-4-5-8,-2 7 0,1 0 0,-2 0-4,-1 1 3,0 0-8,1 2 1,-1-2-5,-2 1 3,2 1-14,-3 2-24,2-3-23,-2 3-37,0 0-27,1-4-35,-1 4-34,0 0-31,0 0-25,0 0-163,0 0-435,0 0 192</inkml:trace>
  <inkml:trace contextRef="#ctx0" brushRef="#br0" timeOffset="36859.3452">9518 2242 232,'3'-10'224,"-1"1"-10,-2 0-5,2 0-18,-2 0-12,0 2-1,-1 2-14,1 1-10,0 4-21,0 0-8,0-10-20,-1 7-11,1 3-8,-7 0-17,7 0-5,-12 8-8,4-2-8,-3 5-3,2 0-6,-6 11 0,5-6-8,0 11-3,-3-4-4,5 5-2,0-5-2,6 5-2,-1-1 1,0 0-11,2 1 6,-1 0-4,2 0 3,2-4-3,-1-3-1,-1-3 4,3-1-7,0 3 3,-3-3-1,1 1 5,-1-2-7,0-5 1,1 1 1,1-2-9,-2 0-7,0-5-10,0 2-5,0-2-10,0-5 0,-3 8-4,2-4-8,-2 0-14,3-4-27,-10 0-22,10 0-25,-14-4-34,7 3-8,-2-6-15,1 3-115,0-1-331,1-4 147</inkml:trace>
  <inkml:trace contextRef="#ctx0" brushRef="#br0" timeOffset="37065.0159">9261 2469 157,'2'-5'164,"1"3"-10,4-2-7,2-2-9,3 0-14,3-3-6,6 0-5,1 2-14,5 1-10,0 0-5,-3 0-10,4 5-4,-3-4-8,-2 4-14,-1 1-22,-6 0-25,-1-2-22,0 2-29,-4-2-7,-2 2-50,0 2-26,1-2-84,-2 3-235,1-3 104</inkml:trace>
  <inkml:trace contextRef="#ctx0" brushRef="#br0" timeOffset="37812.2368">10613 2249 124,'1'-3'199,"-1"3"-16,0-5-2,0 5-16,2-7-7,-2 7-17,0-4-10,0 4-14,0 0-17,0 0-10,0 0-20,0 0-2,0 0-8,0 12-6,0-1-6,0 6-2,-3 1 2,-1 1-7,-1 9 7,1-3-7,-1 0-2,-1 3-1,-1-4-4,2 3-1,1-7-4,-2 5 2,1-7-6,1-1-1,1 0 3,-2-5-7,0 3 5,2-2-11,1-1 6,0-4-6,-1 2 1,2-2 1,-1-1-4,1 1-2,0-3 0,-1 1-1,1-2-2,1 0 2,0 0-13,0-4-13,-3 7-16,3-7-25,0 0-12,0 5-19,0-5-12,0 0-21,0 0-27,0 0-31,0 0-113,0 0-315,0 0 140</inkml:trace>
  <inkml:trace contextRef="#ctx0" brushRef="#br0" timeOffset="38237.778">10489 2535 135,'-2'-5'277,"2"5"-20,0 0-25,0-3-30,0 3-19,0 0-21,0 0-19,0 0-17,0 0-14,3 10-6,0-3-11,1 2-9,0-1-6,5 2-9,-6 2 0,2-4-13,-1 4 1,1-2-10,0-1 0,1 0-9,-2-1-1,-1-1-4,0-2-4,0 0 1,1-1-6,-3 0 1,1-1-3,1-1 2,-2 1 1,-1-3 1,5 3-1,-5-3 0,9-2-7,-2-2-3,2 0 4,-1-1-6,1-1-3,2-2 4,1-4-7,-1-2 1,2 2-4,0-1 3,0 1-3,3-5-1,-5 5-2,-2 0 2,1 1 1,-3 3 0,0 2-2,-3-1 5,2 3 3,-4 1 4,0 1-10,1-1-2,-3 3-8,0 0-1,0 0 2,0 0 1,-7 15 3,-1-6 1,-1 5 3,-5-2-4,0 8 1,3-7-7,1 4-13,0-7-19,0 4-16,-2-2-25,5 0-21,-2-4-33,2 1-29,1-3-44,1 0-29,-1-1-122,3-1-386,1-3 172</inkml:trace>
  <inkml:trace contextRef="#ctx0" brushRef="#br0" timeOffset="38775.3045">10900 2196 106,'0'0'262,"0"0"0,0-5-8,0 5-9,0 0-9,0 0-18,0 0-10,3-7-18,-3 7-24,3-4-13,-2 3-11,-1 1-14,7-5-21,-1 5-5,-1 1-21,4 0-5,-2 7-11,5 0-14,-3 3-2,0 1-8,2 5-4,-3-2-1,-1 3-5,-1 0-2,-2 1 1,0-4-2,-4-2-7,3 3 1,-3-6-3,0 1-1,0-1 1,-1-1-2,-1-1 5,1-4-3,-2 4-3,0-5 0,2 1 3,-1-1-1,0 1-4,0-3 8,2-1 7,0 0-9,0 0-1,-10-3 2,10-1-3,-1-3-5,1 2 4,1-8-5,2 1 0,1-5-5,3 0-3,3-6 1,4 3 0,1-4-1,0 4-1,3 3-3,1 0-4,0 5 3,-5 3-2,1 2-6,0-2 9,1 4 3,-7 0-4,1 0-6,-2 2 6,1 0-6,-2 2-3,-1 1-30,-2-4-28,3 4-32,-7 0-32,7-1-48,-7 1-32,9 0-36,-9 0-213,0 0-500,7 2 222</inkml:trace>
  <inkml:trace contextRef="#ctx0" brushRef="#br0" timeOffset="44057.6248">10132 5614 84,'3'-6'135,"-3"1"-3,3-5 6,-2 5-2,-1-3 2,3 2 2,-1 2-7,-1-4-1,0 3-2,-1-2-4,3 2-2,-3 1 1,0-1-5,3 0 2,-3 2-6,0-2 11,0 5-8,0-3-14,0 3-15,0 0-14,0 0-14,0 0-6,-3 12-2,0 3-8,-4 9-4,3 3-3,-3 4-3,0 1-2,-1 2-3,1-1-4,0-3-1,1 0-1,0-2-4,2-1-2,-1 0 1,3-9-3,-3 2 1,2-2-6,0-1 3,0-1-3,2-5 1,-1-1-13,2 0-23,-3-7-13,3 4-11,-2-3-7,2 1-5,-1-4-6,1-1-29,0 0-27,0 0-25,0 0-14,0 0-25,3-15-15,-3 8-131,2-3-358,-1-2 158</inkml:trace>
  <inkml:trace contextRef="#ctx0" brushRef="#br0" timeOffset="44826.8298">10125 5624 114,'-1'-6'142,"1"6"-3,-1-3-2,1 3 3,0 0-7,-2-3-1,2 3-6,0 0-6,0 0-7,0 0-12,0-4-10,0 4-7,0 0-9,0 0-9,0 0-8,0 0-7,0 0-3,0 0-4,0 0-5,0 0-9,0 0 0,0 0-4,0 0-2,0 0 2,-5-1-8,5 1 0,0 0-1,0 0-3,0 0 3,0 0-3,0 0-3,0 0 2,0 0-1,0 0-2,0 0 0,0 0-2,0 0 4,0 0-5,0 0 0,0 0 1,0 0-1,0 0 0,0 0 0,0 0 3,0 0 0,0 0 1,0 0-1,0 0 4,0 0 2,0 0 3,0 0 6,0 0 1,0 0 7,0 0 7,0 0-2,0 0 3,0 0 4,0 0-3,0 0 3,0 0 0,0 0-3,0 0 2,0 0-6,0 0 9,0 0-4,0 0-1,0 0 5,0 0 0,0 0 5,0 0 2,0 0 3,0 0 2,-3 8-4,3-8 1,0 0 1,0 0-3,0 0 8,0 0 0,0 0-2,0 0 1,0 0 6,0 0-3,0 0 3,0 0-4,0 0 4,0 0 2,0 0-2,0 0-3,0 0 1,0 0 2,0 0-4,0 0-3,0 0 2,0 0-10,0 0 9,0 0-12,0 0-17,0 0 10,0 0-6,0 0-4,0 0 1,0 0-5,0 0 1,0 0-10,0 0 4,0 0-3,0 0-3,0 0-6,0 0 3,0 0 0,0 0-8,0 0-1,0 0-2,0 0-1,0 0-1,0 0 3,0 0-2,0 0 1,10-10-3,-1 8 3,3-1-4,3-1 1,5 0 1,0 0-2,2-1-3,1 2 3,-1 2 5,-1-3-2,1 3-3,1-2-2,-1-1 4,0 3-9,-8 1-13,0-3-11,0 3-7,-4-1-5,-4 0-5,2 1-5,-2 1-4,-2-2 5,-4 1-9,9 0 2,-7 1-5,-2-1-4,6 0-2,-6 0-5,0 0 3,6-1-6,-6 1-9,0 0-7,0 0-9,0 0-12,0 0-11,0 0-14,0 0-9,0 0-14,0 0-15,0 0-14,0 0-18,0 0-6,0 0-6,0 0-157,0 0-411,-14 6 182</inkml:trace>
  <inkml:trace contextRef="#ctx0" brushRef="#br0" timeOffset="49630.1009">10197 5691 33,'0'0'50,"-3"-1"-2,3 1-2,0 0 10,0 0 1,0 0 1,0 0-1,0 0-4,0 0 8,0 0-4,0 0-6,0 0 1,0 0 1,0 0 0,-1-5-2,1 5 0,0 0-1,0 0 1,0 0 6,0 0 0,0 0 2,0-5 4,0 5-4,0 0 6,0 0 3,0 0-4,0 0 4,0 0 0,0 0 6,0 0-3,0 0 2,0 0-4,0 0-1,0 0 0,0-5-6,0 5-3,0 0-4,0 0 0,0 0-1,0 0-2,0 0-1,-1-4-3,1 4-1,0 0-6,0 0 8,-2-2 2,2 2-1,0 0-2,0 0 2,-3-3-3,3 3 3,0 0-5,0 0-2,0-5-3,0 5 4,0 0-5,0 0-2,-4-4-2,4 4 6,0 0-6,0 0-2,0 0 2,0 0-6,-1-5-1,1 5 1,0 0-1,0 0-1,0 0-4,0 0 0,0 0-4,0 0-4,0 0 0,0 0 0,0 0-5,0 0 0,0 0 3,0 0-7,0 0 7,0 0-7,0 0-3,0 0-2,-3 0-1,3 0-1,0 0 0,0 0-2,0 0 1,0 0 1,0 0-2,0 0-1,0 0 2,-5 7-3,5-7 4,-4 4-3,3-1-2,0 1 1,-1-1-1,-3 4 3,3-1 0,-3 0-3,3 2 1,-1 1 6,-1-1-5,0-1 4,1 1 2,-1 1-1,0-3-5,1 0 1,0 4 1,2-3 2,-1-2-1,-1 2 0,1-3 5,0 3-5,1-1 0,-2-2 0,2 3 3,-2-1-7,1-1 7,1-1 0,-1-1-5,2 2 2,0-1 2,-2-1 2,2 2-6,0-1 2,-2 0 2,1 0-4,1-4 5,0 7-1,0-5-3,0-2 4,-3 5-4,3-1-1,0-4 3,0 4 0,0-4 3,-1 5-1,1-5-2,-2 4 0,2-4 0,0 4-1,0-4 3,-2 4 0,2-4 1,0 0-4,0 0 2,0 0 1,0 0 2,0 0-1,-1 4-2,1-4 3,0 0-1,0 0 3,0 0-1,0 0 1,0 0 5,0 0 6,0 0-6,0 0 6,0 0-3,0 0 1,0 0-3,0 0 2,0 0 6,0 0-7,0 0 6,0 0-3,0 0-4,0 0 0,0 0-3,0 0 1,0 0-1,0 0 5,0 0 1,0 0-10,0 0-25,0 0-20,0 0-23,0 0-24,0 0-31,0 0-30,0 0-42,0 0-34,0 0-38,0 0-193,0 0-493,0 0 219</inkml:trace>
  <inkml:trace contextRef="#ctx0" brushRef="#br0" timeOffset="50056.1784">10121 5848 61,'0'0'169,"0"0"1,0 0-1,-3-5 5,3 5 2,0 0-4,0 0-5,-4-2-4,4 2-2,0 0-8,0 0-11,0 0-6,0 0-9,0 0-1,0 0-15,0 0-13,0 0-10,0 0-9,0 0-7,0 0-10,0 0-6,0 0-6,0 0-3,18 1 3,-4-1 0,6 0 1,4 0 0,3 0-2,0-1 0,4 1-7,-3-1-9,0 1-1,2-2-2,-4 1-8,-3 1 1,-2 0-1,-6 0-3,0 0-3,-5 0-4,-1-1 6,-4 1-4,0 0 2,-1 0-6,-4 0 9,7-1-6,-7 1-3,5 0-12,-5 0-9,0 0-14,0 0-13,0 0-17,0 0-15,0 0-11,0 0-16,0 0-4,0 0-4,0 0-12,0 0-5,0 0-4,0 0-7,-19 1-14,19-1-1,-5-1-5,5 1-30,-6-2-128,6 2-338,-8-1 150</inkml:trace>
  <inkml:trace contextRef="#ctx0" brushRef="#br0" timeOffset="50583.2132">10152 5671 61,'0'0'120,"-6"0"-6,6 0-3,-4-2-1,4 2 4,-4-3-3,4 3 1,-6 0-1,6 0 10,-2-3-1,-1 0 9,3 3 2,0 0 0,-4-3 2,4 3 1,-2-3-1,2 3 7,0 0-7,-4-2 0,4 2-7,0 0-2,0 0-4,0 0-5,-1-3-7,1 3-12,0 0-3,0 0-9,0 0-6,0 0 0,0 0-14,0 0-3,7-3-6,-5 0-4,-2 3-7,7-4 1,-2 0-3,-1 1-5,4 0 3,-1-1-8,0 0 6,0 0 2,2 0-7,-2 0 3,0 0-10,-3 2 6,0-1 8,-1 3-16,-3 0 2,7-2-4,-7 2 9,3-1-6,-3 1-2,4-1-6,-4 1-1,0 0-24,0 0-29,0 0-31,0 0-27,0 0-23,-7 9-29,3-4-22,1 2-38,-4-3-27,3 0-12,-2 2-22,1-1-187,-1 2-492,0-4 218</inkml:trace>
  <inkml:trace contextRef="#ctx0" brushRef="#br0" timeOffset="51506.2265">9773 5643 110,'0'0'210,"-4"-2"-18,4 2-11,0 0-5,0 0-9,7-9 2,-4 8-4,0-1-6,-3 2-5,4-4-7,-2 3-4,-2 1-10,5-4-4,-2 2-2,0 1-6,-1-2 5,-2 3-21,5-4-1,-1 2-10,0 1-9,0-2-8,2 2-5,0-4-6,1 3 0,2-1-13,3 1-2,0 2-7,3-5 0,1 3 4,4-2-6,1-1 8,2 4-2,-3-4-12,4 1 5,-2 2-3,1 0-7,-1-2 12,-2 1-10,-3 3 0,0-2-6,-3-1 5,3 1 1,-2 0 2,-1 2-5,-1-3 2,-3 3-4,-1 0 1,3 0-15,-2-1 3,1 5 4,-4-4-15,4 2 3,-2-4-3,-1 4 2,2 0 3,-1 1 1,2-1-7,1 1 5,1 2-3,-3-1-2,0 0-4,1 0 6,-4-2 5,3 3-14,0 0 4,-2 0 0,0-1 5,0 1-2,-1 0-3,1-1 8,-2 2-10,0-3-3,-1 1 6,0 3-6,2-4 3,-3 2 8,1 0-13,0-1 8,0 2-5,-2-1 2,1-1-1,0 1-2,1-1 4,-1 0 1,-1-1 6,1 1-10,-1 1-1,-1-3-2,1 2 4,0 1 4,0-2-3,-2 1 3,2 1-3,0-2-2,-1 1 3,-2 0 11,2 0-9,1 0-5,-1-2 4,-1 2-6,0 0 13,1-1-15,-1-1 2,-1-2 4,3 5 0,-3-3 0,1 2-2,-1-4 0,2 5 0,-1 0 2,-1-5 1,3 6-3,-3-4 7,3 1-5,-2 1-2,0-1 2,-1 0 0,2 1-3,0-1 9,-2-3-6,2 7 2,-2-4-1,0-3 2,2 2 1,-2-2-6,0 7 0,0-7 3,0 3-3,0-3 3,0 0-1,0 0 3,-2 7 1,2-5 2,0-2-5,-4 5 2,4-2 2,0-3-4,-7 6 1,6-3 8,-4-1-3,1 1-4,0 1 5,-4 0 2,0-3-3,-5 4 17,1 0-16,-2-2-3,1 0 0,-4-2-5,-4 2-1,-2-1 7,-2 4 1,0-5-2,-2-1 0,-1 0 1,-1 3 10,-1-3-22,-8-2 6,11 2 4,-2 2 13,3-2 2,1-3-15,1 2-2,3 0-4,-3-1 7,8 2 0,-2-3-4,3 1-2,1-1 2,1 3 2,3-1 0,-1 0 14,1-1-19,3 0 3,-3 1 9,2-1-10,3-1-15,1 3 12,-2 0 17,6 0-19,-7 0-4,7 0-19,-7 0-11,7 0-16,-5-2-24,5 2-21,0 0-16,-7 0-19,7 0-20,-5 0-29,5 0-26,0 0-15,0 0 5,0 0-19,0 0-22,0 0-160,17 0-457,-7-3 202</inkml:trace>
  <inkml:trace contextRef="#ctx0" brushRef="#br0" timeOffset="53586.7612">10752 5715 5,'0'0'204,"0"0"-2,0 0-2,4-3-9,-4 3-8,0 0-15,0 0-18,0 0-17,0 0-14,0 0-13,0 0-14,0 0-15,0 0-2,0 0-15,3 9-3,-3-6-6,0-1-5,0 4-4,2-2-4,-1 2-1,1 0-5,3-1 2,1 2-8,1 0 1,-3-2-3,4 2-2,2-4-1,0 1 2,1 1-4,4-4 0,-3 1-2,-2-2 3,1-1 4,-2 0 6,1-2 6,-2-1 9,-1 0 3,0-2 7,0 1-4,-3-5 6,2 3-5,-2-4 0,-2 2 2,1-3-10,-6 2-3,1-1-3,0 2-9,-3-1 0,-2 0-7,-1 3-1,-3-3-5,1 8-5,-4-1-3,-2 5 1,2 0-4,-9 6 1,5 2-1,-3 5 3,6 1-8,-2 2 3,3 0-2,4-1-2,1-1-2,5 2 0,0-3 1,1 2 2,4 2 0,2-5 0,6 1 3,2-3 1,7 3 0,2-2 2,5-2-3,2-4 0,11 0 5,0-4-2,3-3 2,1-1-4,-4-3 2,2 1-2,-14-5 1,3 0 5,-3-2 2,-2-5-3,-3 2 8,2-3 3,-2-1 4,-5-1 6,1 0 8,-8 3 5,-2-1 5,0-1-4,-2 1-3,-3 0-3,1 4 2,-3-4-13,0 4-4,-4 1-7,-2 4-1,-3 2-4,-5 1 0,-1 5-7,-6 8 0,-1-1 1,-2 6-4,1 2 1,2 1 7,0 0-10,7 0-4,3-3-1,4 0-2,-1 2-7,6-5 6,2 1-2,1 0 6,0-1-1,7-2 3,-1-1 10,3-2-7,1-1 2,4 2 1,-1-6 0,0-3 0,3-2 5,-3 0-2,2-1 1,-3-2-2,2-1 7,-4-3 3,1 3 9,-2-4 13,-3 2-2,0 1 6,0 1 1,-2 0 7,-2 2 7,1 0 2,-2 1-11,0 1-9,1 1-13,0 1-18,-3 2 5,0 0 2,0 0-6,0 17 1,-3-7 0,-2 9 3,-1-2-3,-1 10 0,1-3-8,2 0 6,-4 2 5,1 0-12,2 0 4,1 0-3,1 1 6,1-9-7,0 0 5,0-3-6,4 2 4,-2 0 2,2-5 3,-2-2-4,1-3 1,0 0 6,-1-2 3,2-3 5,1-1 0,-3-1-1,0 0 13,15-10 5,-4-2-13,6-6 5,-3-3 11,3-2-3,-1 0-7,1-4 1,-2 1-4,2-4-1,0 1-3,-3-2 1,0 2-1,4-12 1,-5 10-17,-2 1 16,1-1 2,-1 4 6,-1-2 4,-2 6 5,-5 5 2,1 1 8,1 5-1,-3 3-2,1 0-8,0 5-12,-2-3-4,-1 5-14,0 2-9,0 0-3,0 0 9,-5 16 4,-1 1-6,-2 5 5,-1 2 0,3 1-5,1 0-6,2-7-2,0 2 2,3 1-7,0-4-8,3 3 0,0-3-2,1 0 0,2-2-3,-1-1 9,1-5-1,1-1 4,0-1 1,0-2 2,3-3 0,0 1 6,-1-3-3,2-1 5,3-4 0,-2-2 6,0-2-6,0-1 4,1-2-4,-2-3 3,-1-1-3,0-8 3,-2 7 0,2-5-3,-1 0 2,-5 3-2,2 1 5,-2 1-4,-2 5 10,-2-1 7,4 2 4,-4 0-1,0 5-14,2 2 5,-2-2-4,2 2-10,-2 1-6,0 3-1,0 0 1,-8 10-2,3 0 4,1 5 2,-2 2 0,1 0 0,-2 1-10,2 0 11,2 5-3,-2-4-4,3 1-1,-1-3-2,3 2-5,2-2-6,2-1 0,2 1 7,0-2 12,4-3-20,1 0 10,-1-2 5,4-2 3,-3-3 2,4-2 5,-1-1 0,1-2 3,0-3-3,1-4 5,-2-1-2,1-2-3,1-4 6,0-1-4,-2-3-2,-4 3 0,0 1 0,-2-3 1,-3-1 1,1 1-3,-5-2-1,3-1 6,-2 4-2,-2-1 0,0 0 0,-3 4 4,0 4-2,0-2-13,0 6 2,-2-2-5,1 4 4,-4 1-4,0 4 2,-1 3-11,-2 4-4,0 3-3,-2 1 11,0 7 0,1 1-4,2 1 6,0 1-3,3-5-1,3 7-12,1-8 3,3 1-1,0 1-2,1-1 4,2 0 3,2-3-4,3 2 10,1-5-5,-1 0 6,5-4 5,-1 1 4,2-5 6,2-3-2,1-1-1,5-2 5,-2-3 11,2-3-11,1-3-6,-2-3 11,-2-1-8,2-1 4,-3-2 25,0 1-20,-4-3 13,3 3-12,-4-4 25,-3 7 6,-2-1-3,-2-2 7,-2 2-2,0-2 5,-1 5 5,0-2-5,-2 2 5,2 4-4,-2 1-4,0 1-11,-1 0-13,1 3-4,-1-1-9,0 4 1,0 0-11,0 0-1,0 0-2,-10 14 5,6 1-6,-3-1 9,0 6-3,-3 1 0,0 1-2,3-4-1,-1 7-3,1 0-8,2-7-11,4-2-5,0 1-1,1-3-3,0-2 1,1 1 11,3-4 5,0 1 0,6-1 1,0-1 6,4 0 7,0-4-5,6-4 5,3-2-3,-3-1 6,0-7-2,3 1 6,0-4-12,-4 1 14,2-4 0,-3-1 3,0 0 7,-3-3 7,-4 3 14,2-2 1,-5 2 7,2 1 5,-4-4 10,0 5 6,-4-2-1,1 1 4,-1 6-2,0-3-1,-2 6-4,0 0-3,3 1-12,-3 1-15,0 1-6,0 0-9,0 4-5,0 0-7,-10 10 1,6 1 3,-6 5-4,-4 7-2,2-1-3,5-3-8,-2 4-3,2 0-5,3-3 1,0-1-3,4 0-5,0-2 2,0 0 2,2-2-5,4 0 7,1-1 4,3-2 5,-2-7 0,6 4 1,3-6 12,3-2-7,3-2-6,2-4 14,-4-3-2,2-6-8,-4 2 7,3-3 3,0-4 4,-4-2-5,-1-1 8,1 2 12,-5-2 5,1-1 3,-4 0 4,-6 7 7,2 0 3,-3 0-1,0 6 4,0-1-3,-6 3-14,6 3-8,-6 1-2,-3 2-12,-2 3 0,-5 4-3,-1 7-2,-6 4-10,3 0-5,3 3-9,0 2-6,3 2 1,2-1-3,6-2-1,1-2 0,2 2 7,5-2 2,2 4 4,1-6 7,3-2-6,6 3 5,0-4-3,2-2 1,2-4 0,-4-5 0,4 3-3,1-5-3,-6-1 6,4-5-18,-4 1-2,3-4-6,-3 4-7,-3-4-7,2 1-14,-1-1-16,-4 1-11,-2 1-13,1 1-17,-2-1-15,1 0-26,-3 2-24,-3-2-39,3 3-48,0-4-39,-2 3-268,-2-2-631,2 2 280</inkml:trace>
  <inkml:trace contextRef="#ctx0" brushRef="#br0" timeOffset="53873.1745">13334 5670 290,'-3'-10'315,"3"1"-19,0 1-21,2 2-31,-4 3-29,0-2-29,2 5-23,-5 2-13,-5 6-16,-1 5-17,-9 6-7,1 7-10,0 1-13,-7 8-7,7-8-4,2 0-14,2-4-7,5 5-3,0-1-6,2-1-5,2 1-2,4-1 0,4-6-4,-1-1-14,5 1-15,1-3-24,3-1-25,0-3-37,8 1-43,1-2-37,2-4-32,3-3-25,-2-1-5,2-4-142,-1-4-393,-2-4 174</inkml:trace>
  <inkml:trace contextRef="#ctx0" brushRef="#br0" timeOffset="54320.034">13435 6034 521,'20'-19'9,"-4"-6"19,2-1 10,-2 1 27,-1-4 12,0 3 29,0-1 21,-4 1 17,1 3 22,-4 4 3,-1 4 15,-2 4 9,-2 1 3,1 0-13,-1 5-14,-2 1-33,2 2-23,-3 2-13,0 0-8,0 0-11,-10 16-7,2-1-3,-2 1-11,-3 6-6,2-2-6,-1 7-3,0-4-1,0-1-2,0 0-2,4-5 1,1 0 6,0 0-1,1-5-4,-1 0-4,4-2-1,0-3-3,2-3 8,-2 4 2,2-3 28,-1-3 33,1 4 27,1-6 30,-3 2 30,3-2 24,0 0-1,0 0-23,0 0-18,5-15-25,0 3-13,-1-5-7,2 2-14,4-11-15,-2 1-8,4-2-9,2 0-11,-3-1-8,2 4-4,-3-3-9,3 3-3,-3 2-4,0 1-4,-3 4-2,3 1 1,-6 2 5,3 3 1,-4 2-12,1 3 4,1-1-10,-4 2-14,1 1 0,0 3-9,0-1-5,-2 2-4,5 11 3,-2 0 1,1 9 1,-1 8-1,1-2 0,2 1 0,0 3 1,-2 3 3,0-2-3,5 1 2,-3-1-1,2-2-2,-3-4-4,-1-1-13,1-5-8,-1-2-9,-1-1-12,1-5 0,-3 1-15,2-3-9,-1-4-6,-1 2-2,-1-4-9,0 1-1,0-4-1,4 6-9,-3-4-28,-1-2-54,0 0-44,10-5-31,-10 5-33,6-8-28,-2-1-35,-1 1-29,0 0-238,1-2-672,-4 0 298</inkml:trace>
  <inkml:trace contextRef="#ctx0" brushRef="#br0" timeOffset="54566.2098">13535 5897 19,'-8'-1'225,"1"-2"13,1 2-5,2 1-12,4 0-19,0 0-5,0 0 1,0 0-8,18-4-15,4 4-13,0 0-18,3-2-9,2 2-13,-1 0-13,0 0-8,-2 0-10,0 0-24,-3 0-27,-4 0-37,4 0-36,-8 0-47,1 0-44,0-3-42,0 1-52,-2-3-158,-1 0-406,-3 3 180</inkml:trace>
  <inkml:trace contextRef="#ctx0" brushRef="#br0" timeOffset="54817.3929">13866 5695 4,'-7'-15'286,"5"3"7,-3 1 8,3 3-3,2 1-16,-3 0-19,3 1-18,1 1-21,1-1-24,3 3-29,3 0-13,0 1-9,7 4-15,-1-1-9,7 3-6,3 6-4,-1 4-14,1 1-3,-2 4-7,-1 3-19,-1 1 12,-3 2-13,-3 0-19,-3 4-1,-3 3 6,-6 1-3,-2 0-7,-4 1 12,-3-1-20,-1 0 3,-1-1-5,-2-2 4,-3-1-11,-2-1-14,-2-2-50,-9 6-36,5-7-47,-2-4-57,-12 5-75,1-1-75,-4-4-250,2 1-622,-3 0 276</inkml:trace>
  <inkml:trace contextRef="#ctx0" brushRef="#br0" timeOffset="55811.6672">9876 6631 95,'0'0'121,"3"1"3,-3-1-15,0 0-7,3 2 1,-3-2 0,1 4 7,-1-4 2,0 0 10,0 0 8,0 0 3,0 0 3,0 0 8,0 0 3,0 0 8,0 0 1,7-7-16,-4 4-9,1-1-1,-4-3-7,4 2 0,-4 0-6,0-3 4,3 2-9,-3 0-5,-1 0-9,-1 2-7,2-1-9,0 5-14,-2-4-12,-3 3-10,-2 5-5,-4 3-4,-3 3-3,-3 6 0,-1 2-9,-2 0-7,5 3-9,1-3-11,2-2-13,4 0-15,1 0-15,1 0-6,3 1-14,3 0-14,3 0-2,5 0-11,0-4-13,11 1-16,2-3-17,5-5-20,-1-2-13,5-3 13,13-2 1,-3-4-24,-1-3-17,0-4-135,-11 2-361,-3-3 159</inkml:trace>
  <inkml:trace contextRef="#ctx0" brushRef="#br0" timeOffset="56127.9329">10161 6764 1012,'18'-19'-47,"-5"-4"33,-1-3 18,-3 0 23,-2-3 15,-3-2 16,0 3 31,-4 1 14,-1 1 13,-1 9 9,1 0 4,-1 8 6,1-1-8,1 4-20,-2 0-10,0 4-15,2 2-11,-11 9-8,2 4-2,-3 6-10,-3 5-3,4 3-4,-2 1-9,1 0-2,-1 2-2,1 0-2,2-1-5,-1-1-1,3-5-3,0 4 0,4-9-1,-2-3-4,3-5-2,0-1 2,2-2 3,1-1 2,-1 1 16,1-7 14,0 5 17,0-5 2,0 0-1,0 0-11,14-11-3,-3 0-3,6-8-6,0 1-7,1 0-6,3 0-4,-4 2 2,3 1-4,-6 7-8,-1-1 2,-2 3-6,-1 3-3,-2 0-9,2 3 1,-3 0-1,4 3-3,-5 1 2,0 1 4,1 4-2,1-1 0,-2 6 1,1 1-2,-2-1-20,1 1-23,-2-5-24,0 6-30,4-1-26,-3-5-21,3 3-10,1-2-6,5-1-15,0-4-26,3-8-24,4 5-143,-5-3-397,6 0 175</inkml:trace>
  <inkml:trace contextRef="#ctx0" brushRef="#br0" timeOffset="56423.511">10596 6734 200,'-1'-12'219,"1"1"12,0 2 10,-2 2-9,1 1-18,1 3-31,0-1-23,-2 1-15,2 3-19,0 0-12,0 0-12,0 0-13,-5 9-7,3-4-9,4-2-8,-2 4-5,0-4-1,4 2-6,0 1-1,1-2 0,0-2 1,3 0 5,1 0 4,2-4 2,-2 1 2,0-1 7,1-2 3,0-1 6,-3 1 10,2-2 11,-4 2 3,1-1 7,-3 0 3,1 0-2,-4 5-6,3-5-10,-3 1-17,0 4-9,0 0-12,-10-3-11,0 6-5,-3 1-9,-4 3-6,-2 3-6,-2 2-12,2-2-18,2 3 1,4-2-31,4-1-23,1-3-15,2 1-19,0 2-14,3 1-15,3-1-7,3 2-14,3-2-28,2-5-24,7 4 0,10-1-3,3-4-21,11-4-25,1-2-177,-1 2-456,0-6 202</inkml:trace>
  <inkml:trace contextRef="#ctx0" brushRef="#br0" timeOffset="56974.0353">11006 6743 28,'7'-8'180,"-4"-2"2,-2 0 8,-2 0 11,-4 1 1,0 4-9,-4 0-15,-5 1-20,-1 4-7,-6 2-17,-1 3-6,0 5-9,-1 1-7,5 0-6,0 3-11,-1-1-11,10 0-7,-1 3-10,3 0-3,2 1-8,4-2-3,2 1-4,2-4-1,4 1-2,3-2-2,1-1 2,4-4-2,7-2-5,-1-2-2,3-2 0,0-4-5,-1-3 3,1-1-2,-1-4 4,0-2-3,-5-3 4,4-5 3,-4 1 0,0-4-2,-2-4-1,-2 5 1,-2-4 12,1 2 9,-6 2 17,-3 10-5,3-3 14,-7 5 7,3 4 1,-1 1-8,-1 1-20,0 3-16,1-1-9,-2 4-2,0 0-10,-7 11 0,-2 1-6,1 5-2,0 0-9,-2 3 6,0 3 3,1-1-6,1 0 0,1 4-1,3-7-14,-1-1 25,1 1-17,3-4-3,-2-3 6,1-3-12,2 0 3,0-1 5,0-2 3,-1-3 3,1-3 1,0 0-1,0 0 1,6 6-6,-6-6 17,18-9-13,-6 1-3,8-4 4,0 0-10,1-5 5,2 0 0,2-2-4,-2 0-2,-1-1 5,1 3-7,-1 0-3,-5-1 17,-3 7-7,-2-1-13,-7 5 11,2 1-10,-4 2-8,1 0-5,-1 1-31,-3 3 6,0 0-4,0 0 4,-24 16-1,6-3-1,-2 5-11,-3 0-6,7-1-2,-1 2 1,5-4-6,3 0 1,2-1 1,4-4 13,0 2 2,6 0 7,0 0 4,6 2 5,3-2 7,3 0 2,1 0 1,-1-4 7,5 3-1,-2-1-3,1 0-16,-4-5-20,5 3-20,-5-3-20,5 1-21,-4-1-29,0-2-35,5-1-29,3 0-30,0-1-173,-1 3-450,4-4 200</inkml:trace>
  <inkml:trace contextRef="#ctx0" brushRef="#br0" timeOffset="57249.2395">12097 6563 25,'5'-29'307,"-5"2"-1,-5 1-7,3 6 2,-1 2-24,-3 3-20,0 5-34,2 2-22,-3 3-23,-1 3-27,-2 3-13,-4 6-19,-7 10-11,0 5-8,-5 16-9,2 0-10,2 4 0,-1 2-7,1 2-4,0 4 7,4-4-5,1 8 16,-1-4-31,1-1-3,2 5-2,0-4-5,1-2-3,2-1-5,-1-3 0,6-10-3,-1-1-5,-1-2-12,1-2-36,-1-6-25,4-5-22,-1-2-38,2-1-41,1-7-46,0 3-33,3-7-26,0-2-50,0-2-156,0 0-490,0 0 217</inkml:trace>
  <inkml:trace contextRef="#ctx0" brushRef="#br0" timeOffset="57909.7384">11697 6777 48,'0'-13'293,"2"3"-9,-1 1-25,3 1-23,2-1-25,6 1-22,8-2-17,2 0-19,1 4-10,6 3-22,-3-2-9,1 1-11,1 0-12,-2 0-7,-2 0-9,-9 1-6,-1-1-6,0 2-7,-5 1 8,-2-1 8,-3 1 6,3-1 3,-4 2-12,-3 0-3,8 0-12,-8 3-13,0-3-3,3 7-3,-3-2-3,-3 3-4,3 2-2,-4 1 0,1 5-4,4-3-6,-1 1 1,2 1-1,2 2 2,0-2-2,1-4-1,2 4 1,1-1 1,2-1 0,-1-2 0,3-3 0,0-1-2,2-2-2,0-4 8,-2-1-5,4-1 6,-3-2 0,1-1-14,-2-3 3,-1-3 2,2 2-5,-1-4 3,-3 0-1,-2-1-5,3 0 5,-5-1-1,-3 2-1,1 3 1,-3-4-5,-3 4-3,1 0 0,-6 0-13,-1 1 3,-5 2-3,-1 4-1,-1 2 4,-6 2-2,3 1-5,6 2 7,3-4-6,0 5 3,0 0-6,3-1 7,0 2-1,5-2 0,-1 0 1,3 4 2,1-3 7,3 3 3,3-1 1,0-6 2,3 5-3,0-4 2,6-1-1,-1 0 4,6-1-5,0-4 1,2 0 3,-2-2 0,0 0 0,0-2 2,-7-2-3,-1 1 2,2-4 2,-3 0 1,-1-2-2,-1 1-2,-3-1 6,0 4-8,0 1 0,-5-4 2,-2 2 0,1 5-2,-1-5-1,-1 6-2,1 2-10,-2-2 3,2 5-13,-6 0 0,6 0 2,-7 11-1,5 0-5,2-1 0,0 3 2,0 5 2,2-1 0,3 2 6,-3-3-7,4 2-3,-4-1 1,2 1 2,-1-2 1,0-1 2,2-3 4,1-3 0,-4 1 3,5-2 3,1-1 3,-1-1 0,0-3 5,2 0-1,1-4-1,5 1-1,0-1 0,-4-4-5,3 2-15,0-4-21,0 0-15,9-5-22,-12 4-8,8-6-18,-7 7-8,0-3-24,0 1-11,-2-2-26,1 2-20,-4 1-126,-1-1-350,0 2 154</inkml:trace>
  <inkml:trace contextRef="#ctx0" brushRef="#br0" timeOffset="59525.3362">13195 6756 106,'0'0'155,"0"0"13,0 0-14,0 0-13,0 0-7,10-13-4,-8 5-3,1 0 5,1-3-5,1-1-7,-3 1-6,3 0 0,-5-1-1,2 2-7,-2-1-3,0 2-6,0 2 21,0 0-17,-2 3-11,0-2-9,-1 4-9,-2-1-9,-4 6-9,1 2-9,-3 3-6,-9 6-3,4 0-2,1 3-1,2-3-13,3 0-1,-1-1-2,4 1-4,1-3-1,5-1 0,-3 2-2,3-2 1,1 1 0,2 1 0,1-7-3,0 1 7,1 0-5,4-4 2,-1-1 3,3-1-3,3-1 4,0-1-6,1-5 2,-3-1-2,2-1 0,-3 0-1,0-3 0,-1-1-2,1-1 0,-1-1 2,-1 2 4,-2-1 6,-1 4 5,0 0 4,-3 4 7,2-1-4,-3 2-7,0 0-5,0 1-8,-1 1 0,0 3-6,0 0-1,0 0-2,-7 21 2,5-10-2,-3 4 0,0 1-9,3 0-8,-2-1-8,4 2-10,0 0-13,0 0-5,1 2-8,4-5-7,0-1-3,6-1-5,-3-2-9,2-6-2,-1 0-7,7-3-9,-1-2-5,-2-5 9,3 1 7,-2-1 7,-2-3 9,-1-3 10,-2-2 12,2-2 11,3-6 27,-8 5 14,2-3 20,-1 5 25,-1 1 15,-2 2 17,-1 4 9,0 1 4,-1 2-8,0-2-12,-2 5-8,3-1-15,-3 3-4,0 0-6,0 0-2,0 0-3,-4 15-1,-2-6 3,3 2-9,-4-2 3,3 3-4,-3 0-4,0-2 4,4-1-1,-1-3 2,0-1-6,2 1 2,0 0 18,0-4 18,1 1 32,1-3 21,-2 6 18,2-6 2,0 0-18,0 0-11,3-11-10,1 0-2,3 1-14,6-3-12,-2 0-14,6-2 6,0 0-14,-1 2-3,-1 5-7,1 3-3,-4-2 1,1 5-15,-5 0-2,2 2-4,-1 2 7,-1 3-17,-1 0 0,0 2 5,-1 2 2,-2 2-10,0 0 4,-1 4-2,1 0-33,-1-2-10,-1-2-12,-1 3-17,0-2-16,2 3-18,0-3-14,0-3 4,1 0 6,3-1 4,3-4-8,0-1-10,3-1-9,2-2-7,1-2 5,-1-2 6,6-4 8,-7-1 15,5-3 10,-4-5 12,1-2 17,-2 2 27,-4 4 26,-1-1 29,-1 1 27,-2 3 21,1 2 19,-4-1 12,2 4-1,-4-1-14,0 4-14,-1-1-4,0 3-12,0 0-2,0 0-2,-10 8-11,5-1 2,-1 0-5,2 3-8,-2-1-3,2 1 2,0 0-3,1 2 0,2 0-3,1-3 0,1 4-1,3-1 0,-1-2 2,1-1-3,2 1-1,0-6 4,1 1 1,3-3-3,-2 1-3,0-5-1,2 0 3,4-3 3,-1 0-2,-2-2 4,1-3 4,0 2 0,-3-4 1,-1-2 3,5-1-1,-3 1 1,1 0 3,-3-3 8,2 4 5,-3 0 5,-1 2 11,0 5 9,-4-1-6,1 3-8,-1-1-13,3 1-3,-5 3-8,0 1-10,0 0-5,0 0-1,0 14 2,-4-3-2,-2 6-3,-2 8 5,-4 5-1,3 5 4,-2 12 5,-2 2 3,0-1 9,-2 1 1,1-3 1,1 5 4,-3-1 4,2-1-1,2-3-9,-2 0 0,1-1 6,4-13-5,0 0 2,-3 1-3,1-3-7,1 0 5,-1-2-3,1-4-2,0-3 6,3-6 4,-3-3 2,3 2-1,3-1 22,-3-6 9,-1 1 4,-2-5-1,0-2-1,-3-1-5,-1-5 1,-2-4-2,-2-4-4,-1-4-2,0-1 0,2-6-5,0-1-6,3 0-4,4-4-3,1-1-5,2 0-3,2-1-4,4 3-6,5-4-7,4 2-6,2-2-17,5 2-28,11-8-32,4 0-29,8 7-40,1 2-36,23-10-34,-15 17-35,20-4-39,2 4-37,3 1-44,-5 4-288,-1-1-704,-18 7 311</inkml:trace>
  <inkml:trace contextRef="#ctx0" brushRef="#br0" timeOffset="60565.7176">14347 6546 119,'3'-2'186,"1"0"13,0-1 8,-1 0 9,-3 3-4,4-2-11,-4 2-19,3-2-24,-3 2-21,0 0-17,0 0-11,-2 12-12,-1-2-7,0 4-8,-5 5-7,0 5-4,0-1-6,-2 3-4,4-8-7,0-1-4,4 1-5,-1-3-4,1 0-6,2-2 0,3 2-2,-1-4-5,2-2 3,3 0-2,2-4 4,4 0-6,3-4 0,6-8-4,2 1-4,-3-2 3,2-3-6,-3-2 1,1-1-3,-2-1 0,-2-2 3,-3-3-5,2-1 0,-2 3 0,-5 1 9,-1 0 16,0 1 8,-3 3 19,-2 5 18,1-2 2,-3 3-7,1 2-1,-1 1-25,-1 4-13,-1-3-6,1 3 10,-9 12-17,-1 2 0,3-1-7,-4 11-1,-2-3-5,2 1-5,5 2-17,0-6-9,3-2-14,-2 2-14,5-2-10,0 2-7,5-7-6,-1-3-5,3 0-7,5-1-19,4-6-16,6-3-22,1-8-18,2 4-3,-1-5 2,-1 2 9,-3-6 19,-1-2 9,-2-1 9,0-1 11,-3 0 23,-4 3 36,-3 0 31,2 5 31,-5-1 31,1 3 22,-2 2 5,-1 1-12,-1 4-12,0-2-7,-1 4-7,0 0-5,-7 9 0,3 3-4,-4 0 2,1 5 0,-2 0-3,-2 2 2,2-3 1,1-1 4,1-3-3,-1 1-3,3-2 2,-2-5-3,4 1-5,-1 1 20,1-6 24,2 2 26,1-4 21,-2 3-9,2-3-11,0 0-6,6-19-3,4 6-18,1-7-1,5-1-5,1 1-11,0 1-3,-1-1-1,2 4-11,1 2 18,2 1-27,-4 2-2,0 6 5,-3 2-2,2 3-5,-4 3-15,1 4-9,-2 1 4,-1 4 1,-3-3-2,0 5-1,-2 3 0,-3 0 3,-2 0-10,-2 3-11,0-1-24,-2-2-29,0 0-19,-2 0-35,0-3-38,4-1-26,-1-1-35,1-3-12,2-2-38,5 1-184,-1-3-493,4-3 219</inkml:trace>
  <inkml:trace contextRef="#ctx0" brushRef="#br0" timeOffset="60833.9082">15231 6643 8,'3'-17'374,"1"1"7,-4 4 44,3 3 17,-3 1-31,0 2-47,0 2-45,0 0-38,0 4-37,0 0-24,0 0-26,0 0-17,-3 16-15,3-4-14,0 5-26,-2 0-7,0 2-9,4-2-11,0 0-7,-2-4-10,0 0-7,0-3-6,0 0-5,0-1-4,0-6-4,3 4-1,-3-4 4,0-3-2,10 2 0,-3-7-5,3-2-1,8-6 2,-1-4-2,3-1-4,1-2-2,0-2-6,0 0-4,-4 4-3,0 0-1,0 3-2,-7 3-8,-2 6-7,-3-2-32,0 6-49,0-4-67,-3 4-70,2-1-43,-4 3-18,0 0-31,6 5-36,-3 1-48,-2-4-240,0 5-675,1-2 300</inkml:trace>
  <inkml:trace contextRef="#ctx0" brushRef="#br0" timeOffset="61108.104">15610 6611 191,'3'-2'327,"-3"2"11,3-2 8,-3 2 24,4-4-31,-4 4-40,0 0-33,0 0-36,0 0-24,0 0-16,-7 16-20,4-8-16,-1 3-17,0-1-6,0 2-14,-1-1-13,1 0-9,1-1-11,0 1-6,1 1-6,0-3-4,2 1-11,0-4 0,2 1-4,-1 0-5,3-4-13,3 1-29,2 0-48,1-2-61,4-2-63,-1-3-73,3-2-84,-2-2-294,1 0-666,6-6 295</inkml:trace>
  <inkml:trace contextRef="#ctx0" brushRef="#br0" timeOffset="61411.3193">15867 6526 284,'-2'-11'293,"-3"-4"-1,0 3 15,2 1-11,-2 1-23,3 4-29,-2-1-29,1 2-44,3 1-67,-4 1-60,4 3-54,0 0-57,-6 6-58,2 2-50,3-4-183,0 3-387,1 2 170</inkml:trace>
  <inkml:trace contextRef="#ctx0" brushRef="#br0" timeOffset="61437.3363">16055 6571 255,'0'-7'341,"-3"3"0,-1-2-24,0 1-22,-3-2-33,4 3-26,-7 0-25,3 4-25,-4 0-20,2 0-19,0 4-15,-3 1-16,2 1-13,2 0-2,1 0-22,4 3-3,-1-1 0,1 3-20,5 0-5,-1 0-2,4 2-4,3 1-2,1-2-6,1 3 6,2-4-14,-3 4-3,3-3-2,-4 0-6,-1-4-3,0-3-3,-4 2-6,0-2-5,1 0 3,-4 0 0,-4 2 4,1-2 6,-4 2 1,-1 1-18,-8-4-7,2 1-18,-3-1-20,-4 1-28,7-4-27,-3 1-31,0 0-43,5-3-50,0-2-53,2 2-196,3-3-516,5-1 229</inkml:trace>
  <inkml:trace contextRef="#ctx0" brushRef="#br0" timeOffset="61717.5358">16292 6590 163,'7'-1'360,"-3"0"2,2-2-13,-3 1-40,-3 2-38,0 0-35,3 5-19,-4-1-21,-3 3-20,-4 1-18,-2 6-21,2-1 0,-4 2-15,-3 3 8,2 1-20,2-5-21,1 1-1,1-2-17,2-2-12,3-2 1,-1 2-14,3-3 4,2 3 1,0 0-10,4-5-11,2-1-11,2 3-33,5-4-45,4-3-51,-1-1-59,5-2-53,3-5-69,-2-2-238,-1-2-573,3 1 254</inkml:trace>
  <inkml:trace contextRef="#ctx0" brushRef="#br0" timeOffset="61740.5521">16527 6494 23,'-6'-16'221,"2"5"-12,0 1-15,-2 0-22,2 3-20,0 2-31,1 0-53,-4 3-54,3 2-54,4 0-64,-10 3-68,10-3-186,-6 7 83</inkml:trace>
  <inkml:trace contextRef="#ctx0" brushRef="#br0" timeOffset="62014.752">16672 6411 226,'4'-10'385,"-1"4"6,0 2-24,-1 0-34,0 1-45,-2 1-40,0 2-26,0 0-24,0 0-24,0 17-11,-4 0-22,-6 9-3,0-1-22,-4 3-6,0 1-11,0-2-8,0 0-8,3-3-9,0 0-13,5-5-4,0-2-6,2-1-1,1-5-5,2 0-3,1 0 0,1-1 5,2-1-25,1-1-7,3-3-27,3 2-18,0-3-26,4-1-28,-4-3-32,4 0-31,-1 0-31,-3-3-40,2-3-44,-2 1-31,-3 0-188,0-5-521,-4 2 232</inkml:trace>
  <inkml:trace contextRef="#ctx0" brushRef="#br0" timeOffset="62290.9425">16607 6617 195,'-5'-5'220,"-1"2"26,2 1 4,1-1-1,0-1-22,3-1-24,0 5-18,3-7-20,4 1-19,6 1-13,8-4-19,-1 1-40,2 3-43,2 0-58,-2 1-69,3 3-68,-3 2-195,-1 2-388,-7-2 172</inkml:trace>
  <inkml:trace contextRef="#ctx0" brushRef="#br0" timeOffset="62843.3359">16996 6624 158,'0'0'335,"-8"-12"0,8 12-17,-2-5-21,2 5-31,0 0-29,0 0-26,0 0-19,0 0-28,0 0-11,0 0-20,0 0-8,0 0-7,10 9-11,-3-8-7,3 3-4,-3-1-14,3-3 3,1 0-5,-1 0 2,4-2-3,-1-1 9,0-2 19,0 1-7,-1 1 6,-4-1 8,1-1-2,-5 2 9,2 0 9,0 0 3,-4-1-6,2 1-16,-1 2-12,-3-2-13,0 3-12,0 0-15,-12-6-3,-1 7-6,-3 1-8,1 1-9,-8 2-12,2 2-13,7-2-7,-2 0-11,1 2-12,2 1-26,6-1 2,-4 2-5,2-2-11,4 1-9,2 1 0,0 1 18,3-5 3,0 3 3,3-2 13,4 1 5,2-2 2,6 1 3,2-2 6,4 1 5,6-1-4,1-3-1,2-4 14,8 3-7,-9-4 29,2-1-27,-2-3-15,0 0 27,-4-4 10,-1 3 16,-1-4 6,-5 3 12,-4-1 6,-1 4 11,-2-4 6,-4 3 6,0 0-4,-4 1-3,1 2-11,-1-2-9,-3 2-6,-5 0-9,-1-1-6,-1 3-2,-10 0-4,-3 3-1,-4 1-6,3 3-3,-4 4-4,2-1-2,1 2-3,6-1-1,2 1-7,2 2 7,0 0-8,5-1-3,0-1 1,3 3 1,1-2 0,3-1 9,0-3-4,0 0 8,4 2 3,5-1 2,-2 0-9,3-4 10,3 1 8,-1-3 3,5-1 10,-3-2 0,2-3 1,-1 4 1,3-9 1,1-2 0,-1-2-2,2-3-6,-6-4 3,2 0-2,-3-4-1,0-1-5,-4-2 1,1-4-8,-2 2 1,-3 1-3,0 2-1,-4 8-1,3-1-1,-4 6 2,0 3-1,-3 2-7,3 2-4,0 2-7,-1 1-8,1 4 4,-10 7 0,2 5-1,-6 6-1,1 3 2,2 3 1,-2 1-8,0 1-1,5 3-8,2 0-7,-1-4-3,0 3-9,3-3 1,4-4 2,0-2-18,1 1 15,2-3 5,4-3 7,0 1 5,0-6 0,0 1 7,1-5-4,4 4-6,2-6-12,0 2-5,1-5-41,-3 0-26,2-2-30,2-2-27,-1-1-32,-1-4-34,-1 2-34,2-2-38,-3-1-14,0 0-26,-5 3-192,0 0-585,-1-1 260</inkml:trace>
  <inkml:trace contextRef="#ctx0" brushRef="#br0" timeOffset="64497.5108">10088 7827 180,'4'3'197,"-4"-3"-6,0 0-1,0 0-3,0 0-9,8-6-9,-7 2-6,4 1-8,-2-3-4,-2-1-10,3-2 1,0-1-20,1 0-7,-4-2-3,2-1-7,0 0-3,-3 3-7,1-4-5,0 1-6,-3 2-9,0 0-5,-1 2-10,1-3-2,-4 4-6,2-1-10,-3 3-4,1 1-5,-1 4-5,-3-2-8,-4 6-2,1 4 0,-6 7-2,0 5-4,-2 2 1,2 0-2,0 1-1,4 0-5,1 2 18,2-3 1,5-5-5,2 1-5,0-1 0,1 1-5,4-7 1,0 2-6,0 0-2,2-4 0,2 1 4,2-6 1,2 2 5,2-1-2,5-8 1,-1-1-6,0 2 2,-1-5-2,1-1-1,2 0 5,-4-2-7,-2 2 7,0-4-8,0 0 8,-4 0 2,2-1-8,-4 3 0,1 2 11,-3-2-9,1 3 13,-1 1-5,-1 2-2,0 0 3,0 0-10,3 1 2,-4 1-10,0 3-3,1-3-7,-1 3 1,0 0-1,0 0 5,0 0-4,-1 15 4,-3-7 2,4 5 0,-2-2-5,2 2-2,2-1-13,-3 0-8,2 3-4,7 1-4,-1 0-8,0-2-1,4-1-9,0 0-3,2 1-4,5-5-9,2 2 2,4-2-3,0-5-8,0 0-6,3-2-10,0-3-6,2-1 9,-5-3 7,1-3 4,-1 0 6,-4-3 4,1-3 16,-7 1 4,2-5 3,-5 5 16,3-8 15,-4 1 17,-3-3 13,-1 5 5,-2-2 13,-3 1 11,1 0 7,-1 0 10,-4 3 5,3 3 2,-3 4 8,-1-2-15,0 5-10,-1 3-2,-3 0-9,-2 3 0,1 6-8,-3 2-1,0 6-2,-4 4-3,4 3 0,0 1-4,3-5-3,3-1-2,2 1 0,1-1-2,3-1 3,0-3-6,1 1-1,2-4 5,3 0-3,1 0 6,0-3-2,3-4 1,2 0 0,0-4-1,4 0-1,-2-4 2,2-1-1,-2-3 0,0 1 3,-2-5-2,3-3 1,-2-3 3,-5 4-3,4-6-1,-1-3 1,-4-2-3,2 1 1,-2-3-1,1 1 1,-5-1 4,1 2 4,-2 3 7,0 7 10,-1 5 7,0 2 2,-1 3-10,0 1-11,-1 4-1,1 2-3,0 0-6,-9 12-4,4 5 3,-2 12-2,-1 3 1,-4 14-1,5-12 2,-1 1-1,4 0-5,1-1 0,4 3-4,1-7-5,3 2-7,1-3-1,1-5-4,3-2 0,1-7 1,-2-3 3,3-2 2,2-4 0,6-3 5,1-2-1,2-2 0,-1-7 2,-2 1-3,0-4 3,-1-1 2,-2-3-2,0-2 4,-3 1 3,0-2 2,-4 1 4,0 1 13,0-5 11,-2 7 5,-2-1 7,-2 6 10,0 0 8,-2 3-2,2 3-7,-4-3-10,0 3-10,0 3-5,0 0 1,0 0-7,0 0-2,-8 20-8,2-2 1,-2 8 0,-3 5-1,0 3-2,0 11-4,-4 1 7,3 0-4,1 3 0,-2-4 0,2 4 0,-4 2 8,1 2-7,0 0 1,-1 1 5,0-4-5,2-4-1,-2 0 5,-1-3-3,2-13 2,0 0 3,1-4 2,2-1 6,1-11 4,0 0 11,1 0 7,2-7 11,-1 1-4,-1-5-5,0-2-7,1-2-1,-5-1-3,6-4-19,-3-4-30,-1-4-28,2 0-37,3-4-30,-2-6-33,4-3-37,3-2-32,2-7-36,5 2-27,5-12-223,-1 12-536,6-14 238</inkml:trace>
  <inkml:trace contextRef="#ctx0" brushRef="#br0" timeOffset="64763.6998">11028 7663 93,'0'-3'199,"1"0"-10,-1 3-29,1-7-15,-1 7-25,1-3-35,-1 3-38,0 0-26,0 0-19,0 0-27,0 0-29,4 10-20,-4-4-78,2 1-163,-2 3 72</inkml:trace>
  <inkml:trace contextRef="#ctx0" brushRef="#br0" timeOffset="65082.9256">11272 7918 40,'6'-10'221,"1"-1"-7,-3-1-14,6-1-8,-2-3-10,-4 3-3,3-1-6,-1-2-7,-1 0-1,0 5-6,-4 0-2,1 1-2,-1 3-2,-1-2-9,2 5-19,-4-1-14,-1-2-14,-1 7-13,-3 0-10,-6 7-6,-4 5-10,-1 3-4,-6 3-5,3 4-6,-1 0-4,2-4 1,4 3-15,5-7-1,-1-1-4,6-1-6,-1-1 3,5 2-2,-1-4-1,3-2-4,1-1 2,1 1 1,3-4 2,2 1 1,2-4-1,8-2-1,-5-3-5,10-3-2,-6 1 4,-2-3-3,3-4-3,-5 6 0,5-8 2,-8 1-2,3 1 4,-2 2-6,-1-1 2,-3 3 4,-1 4 5,-2-2 0,2 3-9,-2 2-5,-1-1-2,-2 4 0,0 0 0,0 0 0,1 12 2,-2-4 0,-2 1 0,0 2-4,-1-1-3,2 3-11,1-4-18,-2 3-12,3-1-21,3 0-19,-2-3-18,1 3-28,1-7-27,5 5-38,-1-5-36,7-1-5,2-2-149,5-1-420,3-2 186</inkml:trace>
  <inkml:trace contextRef="#ctx0" brushRef="#br0" timeOffset="65887.5021">11726 7752 226,'-4'-17'256,"-1"6"-7,-1-3-12,-2 2-15,0 5-25,-5 2-21,0 5-16,-2 3-16,-5 6-8,-1 3-11,3 3-12,-8 6-6,8-2-8,0 1-10,2 2-7,3 1-6,6-6-10,0 1-5,3-1-9,4 0-6,1-1 2,5 0-4,-2-7-3,8 4-10,0-4-21,10 1-26,3-5-29,2-1-14,1-7-40,-2-3-8,1 2-6,-4-4-3,-1-1-1,-1-2 7,-2-1 9,-7 0 12,5-5 14,-7 4 29,1-3 17,-1 2 17,-3-3 29,-1 0 14,-2 2 19,2 7 14,-3-3 16,-2 6 6,2 0 1,-1-4-6,-1 6-18,0 1-13,-1 2-6,1-3-5,-1 3-7,0 0 0,0 0-5,5 14-2,-4-11 0,3 2-2,-1-2 0,1 4 5,2-3 4,2 2 4,5-2 2,-3 1 3,-2-5 5,4 0 6,-1 0 4,5-2 1,-4-2 2,-2 0 11,0-1 3,0 0 11,-2-1 6,-1-1 10,0-1 11,0 2-6,-2-2 10,-1 0-12,-1 4-6,-2-1-6,0 0-14,-1 2-8,0 3-13,-4-4-6,-3 5-7,-3 2-7,-1 5 5,-7 4-25,3-1 6,-3 5-7,6-2-12,0 0-12,3 0-9,2 1 2,2 1-5,1 0-11,3-5-2,1 4-3,1-3 2,3-1 3,5 3 14,3-5-9,2 0 7,8-4-16,0 1-3,1-6-20,1 0-8,2-4-5,-3-1 5,-1-1 1,0-3 2,-3 1 11,0-5 5,-6 1 1,3-5 8,-7 4 3,0-2 13,-1 0 13,-2-1 13,0 2 17,-3 2 15,-2 4 8,4-1 12,-5 3 4,1-1-10,0 2-8,2 0-11,-3 2-6,0 3-3,0 0-7,0 0 2,-10 13-5,6-2-2,-5 3 0,1-3 0,0 4 1,2-1-1,-1-5-3,2 2 6,2-4-2,-3 2-1,4-3-8,-2-2 6,3 1 4,-2-1 10,1-1 25,0 0 17,2-3 19,0 0-6,0 0 6,0 0-10,0 0-5,7-12-12,0 4-5,4-4-5,1 0-5,0 0-5,5 0-5,2 1 2,0 0-8,-5 5-2,1 0-4,1 3-1,-2 1-8,-1 0-2,-3 6-1,0-1-4,-2-1-6,2 2 1,-6 1-2,3 1 1,-2 1-1,-1 1-11,0 0-13,-1 1-24,-2 0-25,1-1-26,-2 1-25,1 0-26,0 1-23,2 0-7,2-3-13,2 2 2,1-3-10,6 1-20,9-1-21,-1-2-11,2-2-15,0-2-161,-3 0-468,0-4 208</inkml:trace>
  <inkml:trace contextRef="#ctx0" brushRef="#br0" timeOffset="66180.7107">12706 7840 138,'5'-25'143,"0"0"19,-5-1 15,0 1 19,0-1 12,-3 2 12,3 7 5,-2 6 5,1 0 2,1 1-18,-3 3-28,3 2-22,-3 0-24,3 5-14,0 0-12,-7 9-13,0 5-7,-1 3-8,-1 5-7,0 1-12,0 1-5,1 0-5,-1-1-9,2 2-1,4-5-11,-1 4-8,1-4-22,3-3-19,3-3-10,1 3-8,-4-5-8,3-4-15,4 2-26,2-5-26,2 2-28,0-4-36,3-3-19,0-3-28,0-1-20,1 0-146,-4-1-414,3-6 184</inkml:trace>
  <inkml:trace contextRef="#ctx0" brushRef="#br0" timeOffset="66456.9019">12650 7786 54,'14'-8'197,"0"5"-18,1 3-20,8-4-12,-1 1-16,2 2-10,-2 1-22,1-1-46,-7 1-37,-1 0-47,-1-1-66,-4 1-75,0-1-185,-5 0 81</inkml:trace>
  <inkml:trace contextRef="#ctx0" brushRef="#br0" timeOffset="67065.3356">13384 7779 40,'-3'-1'181,"0"-2"2,1-3-2,-1 4 5,2-2 3,0-1-10,1 0-12,0-2-10,0 0-16,3-3-8,1 3-11,0-2-10,1 2-8,3-1-10,-7 4-9,7-1-9,-3 2-11,0 3-8,1 0-6,-2 3-6,3 2-4,-4 3-5,1 2-4,0 1-4,-1 3-2,-3 3 1,0 2-2,0-2-2,0 0-2,-1-4-4,-1-1-2,-2-1 3,4 2 0,-3-8 1,2 2-2,-1-2 4,1 0 9,1-1 13,0 0 15,-4 0 15,4-4 5,0 4 2,0-4-9,0 0-7,0 0-8,7-19-8,-3 9-3,6-7 6,1 1-14,2-4-6,3-2-8,1 1 4,-1 4-18,4 0 7,-2 0-2,-1 5-2,0 4-4,-3 3-2,0 1 0,0 1-6,2 6 5,-2-3-13,-3 4-6,-1 2-8,-1 1-4,-4 2-1,2 4-6,-1 1 6,-2 5-3,-1-2-3,-3 0-8,0 1-7,0 0-14,-6-1-13,4 0-16,-3-3-20,2 4-15,-1-7-32,1-1-13,1 0-13,-1-2-14,3 1-23,-2-3-133,2-3-382,0 0 170</inkml:trace>
  <inkml:trace contextRef="#ctx0" brushRef="#br0" timeOffset="67385.5687">13890 7775 22,'5'-10'270,"-3"1"11,3 2-10,-3-1-22,1 3-28,-3 1-28,0 1-20,0 3-19,0 0-13,0 0-16,-11 10-12,5 0-14,-1-2-9,-1 3-7,2 2-9,1-2-12,0-1-3,3 2-8,0-2-4,0 2-2,4-3 9,0 2-15,2-2-2,1-1-3,3-2 1,0 1-3,0-4-1,6 0-1,1-1-2,0-4 2,1-1 4,-1-4-2,-1 2 11,2-2-6,-2-3-3,-2 2 6,-2-3-5,2 1 5,-8 0-5,1 0-1,-2-1-8,-1-1 1,-2 2-12,-2-1 0,-3 0-10,-1 4-7,0-2-6,-5 2-6,4 3-13,-10 4-8,0 0-17,2 3-10,-1 1-13,2 1-21,0 3-19,1-1-18,3 2-20,3-1-20,5 0-13,0-3-17,2 4-25,2-2-117,0 1-372,5-4 166</inkml:trace>
  <inkml:trace contextRef="#ctx0" brushRef="#br0" timeOffset="67775.8392">14307 7754 64,'3'-12'218,"1"2"-5,-1-2-9,0 2-4,-3 2-10,-3-1-11,1 2-22,-3-1-17,0 4-14,-3 4-17,-3 0-12,-3 4-9,-7 4-7,1 4-9,-4 3-5,3 4-2,-1-1-10,2 3-3,2 1-5,2-1-5,5-2-4,2-2-6,2-2-1,3 2-2,4-5-1,0 0 2,2-1 5,3 0 0,-1-4 8,5-2 6,2 0 2,2-4-2,2-2 2,5-6 19,0 0-1,-1-5 0,1 1-2,-3-2-6,1-5 7,-1-3-5,-2-2 1,0 2 4,-2-6-5,-1-2 4,2-3-16,-2-1-13,0 3 7,-2-2-1,-3 2 7,0 5 11,0 7-3,-4 2 14,1 5 9,-4 2-1,3 3-22,-3-1-27,0 6 4,0 1-5,0 0-2,-10 11-3,3 3-5,-5 5-1,-2 6-6,-1 4-8,0 2-21,2-1-7,1 0-17,4-2-25,0-1-14,4 1-20,2-3-21,2-6-28,2-1-35,2-2-31,4-4-44,2-2-41,-1-3-206,2-2-546,5-3 241</inkml:trace>
  <inkml:trace contextRef="#ctx0" brushRef="#br0" timeOffset="68355.2503">14526 7773 194,'2'-9'232,"-1"1"9,3 2-7,-3 2-20,1 0-18,1 1-29,-3-1-18,0 4-15,1-3-18,-1 3-9,2-3-16,-2 3-7,5-1-2,-5 1-9,8 1-5,-1-1 4,3 0 2,-1 0 0,3 0 5,-2 0 7,7-4 3,-4-1 0,-1 3 5,3-5 5,-3 2 5,-3-2 4,0-2-1,1 2 8,-3-2 1,0 0 0,-2 0-3,-3 0-2,1 2-14,-1 2-9,-1-1-13,-2 2-13,-1 0-5,2 4-11,-17 0-3,3 7-6,-8 4-5,-1 2-13,-2 2-5,2 1-13,-1 4-13,5-1-22,4 0-3,1 3-8,5-7-4,1 2-4,3 1 5,4-2 6,1-5 3,5 1 5,2-4 5,7 2 7,5-1-1,3-6 7,3 0-1,1-6 5,-1 0 2,3-6-1,10-5 2,-9 2 3,7-5 1,-9 3 8,9-6-9,0-4 12,-11 8 4,-4-5 2,2 0 8,-3-1 7,-1-4 1,0 2 7,-4 2 2,-2 1 6,-5 7 4,-1 0 6,-3 3-17,-1 3 4,0 0 1,-2 3-8,-1 0-1,0 1-8,0 4-12,-4-3 0,4 3-2,-10 3-3,3 3-4,0 1-5,0 2-12,1 0-12,-2 5 4,4 3 6,3 2 0,2 1 13,3 3-13,2 0 2,1-6 0,-1 3-5,6 1 10,-5-4 3,0-2-3,0-1 3,0 0 2,0-2-5,-1-2 6,-2-2-1,0 2-9,-1-3 2,-1-2 3,2 1-3,-3 0 5,1-4 0,-1 2-1,1 2 6,-2-4 3,0-2 5,-3 5-4,0-2 6,-2 1-4,-3-4 0,-2 4 0,3-3-3,-4 1-15,-3-1-24,0 0-34,-2-1-35,2-1-40,-3 0-45,-4-2-59,4 2-61,-5-2-231,2-1-587,-1 3 260</inkml:trace>
  <inkml:trace contextRef="#ctx0" brushRef="#br0" timeOffset="69979.47">9980 8661 96,'0'-9'242,"2"-2"-6,-2 2-4,0-1-10,0 1-6,1-1-2,-1 4-14,2 1-3,-2-1-12,0 2-21,0 4-18,-2-6-16,2 6-15,-1-2-16,1 2-14,0 0-9,0 0-5,0 0-10,0 0-7,-4 11-4,1-6-5,1 2-3,2-1-7,-3 1 4,3 1-14,0-4 1,3 2-1,-3 1-1,4-2-4,-2 2 2,1-5-2,2 2-2,0 1 4,3-4-5,1 1-4,0-2 2,0-2-4,-1 1-1,2-1 0,1-2 15,-1-1-14,0-1 3,-3 2-2,0-2-2,2-2 3,-4 0-3,1 1 1,0-2-1,-1 2-1,-3 1 5,-2 0 5,2 0-2,0 0 1,-2 0-2,0 2-2,0 4-7,-2-4-3,2 4-1,-8 1-3,0 2 3,-4 8-3,-2 0-1,2 1 1,-4 7 1,1 1 2,2 0-4,0 0 2,5-3-10,2-1-5,-4 2-3,7-1-2,-1-3-13,3-2 1,1 3 0,1-4 2,1-1 5,2 0 2,2-2-1,0-1 3,4-2 4,0-1 3,-1-2-2,2-2 6,0 1 0,-2-3 1,1-1 4,-1 2-1,-1-3 2,0 2 3,0-3 12,-3 2 12,-1 0 8,0-1 3,0 1 8,-2 2-1,-1-2-7,2 1-10,-3 2-4,0 0 1,0 0-7,-16 0 1,8 2-4,-5 5-2,-1-2-4,3 4 2,-5 2-2,2-1 4,2 1-12,-5 6 6,3-5-2,2 0-1,1 0-2,1 1-14,3-1-15,2 0-3,2-3 1,1 1-3,4 2 1,-1-3 5,5 1 0,5 3 0,4-2-2,5-3-2,1 1-15,8-6-11,0-3-12,1 1-5,-4-2-11,5 1-5,-4-5-9,-1-4 0,-4 3 0,1-7 11,-9 3 5,0 0 15,-3-2 7,-4 0 22,2-3 23,-4 1 17,-2 2 23,1-2 10,-1 1 15,-3 3 13,0-2 6,0-2 8,0 6 4,-3 0 9,3 2-6,0 3-11,-3-1-16,3-1-8,0 5-8,0 0-3,-9 10-1,2 0-9,-2 4 2,-4 6-2,1 1-5,-1 1 2,0-2-5,4-5 3,0 1-9,2 0 1,-3-3 6,5-4-9,0 1-1,1-5 4,1 0 0,-1 2 2,1-4 9,2 1 22,1-4 14,-2 2 22,2-2-8,0 0-5,0 0-4,7-12-20,3 0 1,0-4-4,4-2-2,3-1-1,0 1-8,6 1-12,-2 0 1,1 4 6,-1-2-13,1 3 6,-7 7-7,-1 2-2,2 1-8,-4 2-1,-2 2-5,-2 1 2,1 3-3,-1 2 3,0-2 2,-4 6-5,1-3 8,0 4-2,-3 2 0,1-2-17,-1-3-14,-2 5-20,1-4-26,0 1-34,-1-2-27,3 0-18,0 2-21,1-6-6,2 5-12,2-5 8,2-1 12,6 0 7,-1-1 1,8-1-16,-2-2-8,0-3-138,0-1-357,-5-1 157</inkml:trace>
  <inkml:trace contextRef="#ctx0" brushRef="#br0" timeOffset="71849.8072">10746 9036 534,'13'-14'24,"0"2"9,4-4 17,-6 0 9,0 2 15,2-6 19,-5 3 13,0 0 3,0-1 12,-4 0 0,0 1 10,1 3 4,-4 2 5,-1 0 3,0 1-6,-1 2-17,-4 1-11,4 2-13,-7 2-10,-1 1-10,-4 5-11,-2 3-5,-9 4-5,2 5-8,0 3-7,-1 1-1,2 1-5,2 3-5,1-5-3,4 4-5,7-7 4,1 2-9,3-2 1,3-2-3,0 0 1,6 0 0,4-4 2,2 3-1,2-6-1,6-1-1,1-3 1,3-3-2,0-2-1,-1 1 2,-8-3-1,1-2 2,-1 0 3,-2 0 5,-1-2 12,-2 1 7,2 0 14,-4-3 3,-1 3 12,-2 1 4,0 0 8,-2 1 7,0 2-9,-2 1 1,0 2-16,1-1-16,-2 3-11,0 0-2,0 0-4,-4 9-6,-7 8-2,-2 5-6,-3 6 3,-8 9-2,3 4-5,-4 5-4,3-2 8,-1 2-2,1 0-6,6-3 3,-1-2-7,5-9 2,3-2-6,0-3 6,2 1-11,4-11 9,0-1-3,3 1-2,0-6 10,0-1 2,3-3 3,0-1 3,1-5-1,6-1 4,-3-1-3,7-8-6,3-5-1,1-2 8,4-3 2,-4-3-1,2-4-9,5-13-1,0-1 5,-1 3-3,0-4-3,-1-1 8,-3-1-1,1 4 7,-6 10-3,1-1 8,-2 2 8,-2-1 7,0 3 13,-4 4 8,-2 4 11,-1 4 4,-2 2 7,1 2 4,-1 2-16,-1 2-11,0 1-12,-2 1-8,2-1-12,-2 5-11,1-3-9,-1 3-2,0 0 0,0 0-4,-5 19 0,0-9 1,0 5-3,-1 2 4,2 0-4,-1 1-1,-1 0 2,0 6-3,0-6-3,1 3-6,3-4-10,-1-3-5,2-2-15,1 5 2,1 0-16,2-5 9,0 3-4,1-6 3,2 1 12,1-4-14,4 1 3,2-5 3,2 0 14,2-4-6,5-6 2,-2 1 2,0-5 9,0-2-8,1-1 3,-2 0 6,-4-5 0,3 2 2,-4-2 8,1 1-5,-1 0 11,-6 4 6,-2-2 8,2 0 11,-1 2 5,-3 0 13,-1-1 9,0 4 0,-3 3 5,0 1 2,1 3-9,-1-1-5,0 3-9,0-2-8,0 5-5,-1-5-7,1 5-5,-8 7 0,0-1-2,1 1-1,-2 7-3,0-4-5,1 4-2,1 1-2,0-3-7,2 4-4,3-5-6,-3-1-2,5 3 3,0 0-5,0-5-3,1-1 8,4 2 3,1 0 0,-1-3-2,4 1 2,1 0-3,4-5 3,1 1-2,-1-1 6,3-4 0,4-1 1,-1-2 2,0-3 4,1-1 8,-1-3-9,-2 0 4,-3 5-2,-2-5 3,-1 2 0,-1-2 3,0-1 4,-3 0 1,-1 0 0,-2 3 10,0-4-2,1 2 9,-3 2 5,-1-1 1,0 1-2,-1 0 2,-1 5-4,0-4 0,0 6-6,2-2-4,-2-1-2,0 6-9,0-5-4,0 5-4,-2-3-5,2 3 1,0 0 0,0 0 0,-10 10-2,4-1 2,0 1 0,0 0 6,-4 6-3,0 1-1,-1 3-1,1-3-1,3 0-10,-3-1-2,5-1-6,1-3-2,1 0-8,0-1 0,1 2-8,2-2 7,0-1 7,5-5 2,0 3-6,2 1 8,0-2 4,6-3 2,3 1 5,-1-3-1,6-2 2,-5 2-4,-1-2 7,-1-4 6,0 3-5,0-3 8,2-1-2,-3-5-1,1 5 3,-1-4-1,-1 1-5,-1 0 11,2-1-1,-6 3 17,4-4 0,-2 2-3,-2-1 4,0 4 6,-2-5 6,3 5 6,-3-2 3,-1 2 7,1 2 3,-3-1 7,1 1 4,0-1 5,-3 4 5,1-3-1,-1 3 0,5-4 4,-5 4-7,1-1-6,-1 1-6,0 0-8,0 0-1,4-3-6,-4 3-5,0 0-4,0 0-4,0 0-3,0-4-5,0 4-5,0 0-1,0 0-4,0 0 0,0 0 0,0 0-2,0 0-2,0 0 1,0 0-4,0 0 3,0 0-3,0 0 0,0 0-1,0 0 2,0 0 4,0 0-8,0 0-1,0 0 0,0 0 2,0 0-3,0 0 0,0 0 1,0 0-3,0 0 5,0 0-1,0 0 1,0 0 1,0 0-2,0 0-2,0 0 5,0 0 1,0 0 0,0 0 2,0 0 0,0 0 4,0 0-5,0 0 2,0 0-2,1-5-1,1 1-9,0-2 0,0 2 0,2-3 0,-1-1-2,0 3 1,-1-3-1,-1 3 4,2 1-5,-2-2 2,1 0 0,-1 0-2,-1 4 3,2-2-3,-2 4-7,0-6-11,0 6-12,0 0-17,0 0-9,0 0 6,0 0 4,0 0 7,-12 18 3,7-7 4,-2-2 3,0 5 4,-1 1-1,4-1 2,-1-4 3,0 2-2,3 0-4,2 0 7,0 2 3,0-4-1,2 1 6,1 1 1,1-5 6,3 3 0,1-3 0,0-3-3,6 1 5,-3-2 2,2-1 1,4-4-4,-2 1 1,5-3 1,-9 0-1,3-4-4,2 0 5,-3 1 2,-1-5-3,-2 2 3,1-5-8,-1 1 9,0-3 2,0 2-1,-4 0 4,-1-1 11,-2 3-5,1 1 9,-1 3 9,0 0-2,-2 1 6,1 5-5,-1-1-10,1-1-3,-2 5-7,0-4-4,0 4 2,0 0 7,-8 11 0,4-7-7,-2 5-4,1 0-2,1 1-2,1 2 2,0 0-4,1 0-2,0 1-5,1-1 12,1-1-12,1 1 1,2 0 5,1-3 1,-1 2 8,1-6-1,3-2 3,3 1 2,3 1 0,1-7 1,3-2-5,2 0 6,2-1-2,-5-4-5,4-4 7,-2 1-3,2 0 3,-2-4-1,-1 1 0,-2-2-3,-3 4 4,-1-3-2,-5 4 5,-1-2-2,-1 2 2,-1 4 2,0 1-3,-1 2-1,-2 2-7,0-1-4,0 4-5,-11 2 0,5 3 2,-7 2 0,2 3-1,-1 4-5,3-1 0,-1 0-7,1 1-15,2 1-2,2 2-7,2-2-5,4 0 5,2 0-5,1 2-1,5-3 5,-1-4 1,4 4 6,1-6 0,4-1 2,4-4 8,4 1-19,-2-4-6,0 0-14,-2-4-20,-4 1-30,0-3-32,3-3-35,-1 2-34,-5-4-18,5-4-36,-7 5-240,1 0-557,-2-3 247</inkml:trace>
  <inkml:trace contextRef="#ctx0" brushRef="#br0" timeOffset="72397.1924">12847 8712 42,'5'-33'273,"2"8"-5,-4 8-2,0 6-25,-2 0-26,1 5-28,-2 3-23,0 0-15,0 3-14,-3 15-14,-5 8-10,-2 7-15,-5 3-7,-1 11-6,-3-2-9,6-9-6,0-2-10,-2-1-6,3-4-2,-1 0-7,6-2-7,2-6 0,-3-4-2,4 1-3,0-3-4,3-4-4,2 1-4,0-3 0,4-1-2,2 1-2,3-3-14,4 0-15,2-3-19,4-3-27,1 0-22,1-6-24,1 4-20,0-4-24,-5 1-11,1-2-15,-4 3-19,-4-1-129,2-3-350,-6 3 155</inkml:trace>
  <inkml:trace contextRef="#ctx0" brushRef="#br0" timeOffset="72853.5107">12764 8872 161,'-5'-3'174,"2"3"-18,3 0-17,0 0-9,0 0 0,13-11-9,2 7 2,8-5-13,4 1 6,11-3-1,0 1-8,0-4-7,0 2-5,0-1-11,-12 4-6,-3-3-8,-1 0-6,-3 2 4,-4 0 14,-2-2 10,-3 3 9,-4-2-1,1 2 5,-3 2 2,-1 2 6,1-1-3,-3 2-6,1 1-14,0-1-9,0 2-11,-2 2-11,0 0-6,0 0-11,-14 14-1,7-1-6,-3 3 0,-2 6-10,-2 0 2,-1-1 6,0 1-16,3 0 2,0 2 1,-1-4-10,4 3 2,1-6 0,0-4-4,2-3 3,2 1 1,0-3-3,0-2 0,2 0 7,-1-1 3,2-1 18,0-1 25,-1-1 26,2-2 17,0 0-2,0 0-19,0 0-4,7-12-10,-1 3-12,2-4-4,4 0-4,6-3-7,-2 0 0,2 2-8,-3 6-5,2-3-3,-1 5-13,3-1 4,-6 4-2,-2 3-8,3 0 2,-4 3 0,0-2-10,-1 3-7,3 2 3,-8 0-2,2 3-4,-2-2-11,1 3-4,-3 2-22,-2-2-9,0 3-8,0-2-20,0 5-17,3-3-29,-6 2-30,1-4-20,0 1-29,-1 0-16,3-3-13,0 0-23,0-2-14,0-1-186,3 0-498,1-3 220</inkml:trace>
  <inkml:trace contextRef="#ctx0" brushRef="#br0" timeOffset="73608.0471">13412 8920 52,'8'-12'217,"-2"-3"17,-1 8 19,-1-4 6,-1 7-1,3-4-18,-5 3-19,4 1-23,-3 0-19,1 0-19,0 2-13,0-2-12,1 1-10,3-1-12,2 2-2,3-3-7,2 0-3,3 0-10,4-2-4,3 0-2,-3-1-5,3 1-5,-1 1 4,-2-5 4,-7 6 3,1-2-2,-2 0 23,-1-2 3,-4 6 7,-1-5 3,-3 3 6,0 3 4,-1-2-9,2 1-17,-3-1-10,-2 1-15,0 3-8,0 0-8,-10-2-10,2 7-6,-5 4-13,-6 1-3,-4 2-5,3 4-10,-1-1-10,4-1-11,3 3-12,3-7-21,3 2-8,0 2-10,3-4-4,3 0 1,1 2-9,2-2 4,4-3 0,2 3 4,5-1-1,2 0 2,9-1-2,0-4-2,0-4-3,6 1 6,-4-6-9,3-2 0,-2-2 5,-4 4 5,-2-8 12,-2 1 2,-4 5 6,-3-9 7,2 4 16,-3-1 28,-2-1 20,-1 1 6,-1 1 23,-2 4 19,-1 2 17,-1-1-4,-2 2-13,2 2-11,1-1-13,-3 2-6,0 2-12,0 0-6,0 0 1,-13 14-4,6-2-4,-1 2-4,0 1-5,-2-1 4,1 3-7,3-2 1,-2 0 2,0 0-5,4-4-1,-2-2 3,2 0-5,-1-1 0,3-3 3,-1 0 4,1 0 2,1-3 8,1-2 7,-2 5 20,2-5 15,0 0-14,0 0-6,5-12-9,0 3-3,5-4-4,0-1-2,5-6-4,1 3-4,1 1-3,-2 0-2,5 2-1,0 0-3,0 1 1,-2 4 2,-2 4-7,-1 3-8,-8 0-2,6 4-2,-3 0-4,-3 3 0,1 2-5,-2 1 3,-1 2 2,0 1-4,-3-1 4,-2 4 2,0 1 0,0 0 2,-2-3 0,0-2 3,-1 2-10,1-3 21,-1-4-7,1 2 4,-1-2 6,3-1 2,-1-1 1,1-3 18,0 4 5,0-4 1,0 0-8,0 0-9,-3-13-1,7 3-9,4-1 5,-1-4-3,2 1-2,1 3-4,3-4-1,0 3-3,2 1 1,-3 3-3,4 0 0,-1 4-3,0 0 0,0 3-15,-6 1-3,1 2-18,1 1-12,-4 1-9,0 1-2,-3 1 2,2 3-17,-2-2-15,-1 3-25,-3-2-19,1 6-27,-2-2-32,-2 3-36,0-1-37,-1 2-38,1-4-32,3-1-264,-4 0-650,1-1 288</inkml:trace>
  <inkml:trace contextRef="#ctx0" brushRef="#br0" timeOffset="73964.3275">14642 8840 119,'6'-9'323,"-2"-2"14,4 5-16,-6-1-25,3 3-41,-5 0-31,1 2-17,-1 2-28,0 0-18,-8 12-16,-1-2-17,0 4-10,-6 7-11,5-6-11,0 2-11,3-2-9,-1 3-9,2-1-4,3-2-13,1 0 16,0 0-19,2-6-4,2 1 1,0 0-4,4-1-3,-2-4-5,6 0-9,2 2-27,-4-7-32,7 0-41,-1 0-49,1-7-69,4 0-58,-3-2-247,2-2-542,0-3 241</inkml:trace>
  <inkml:trace contextRef="#ctx0" brushRef="#br0" timeOffset="73987.3274">14845 8724 66,'-4'-14'218,"-1"2"-2,0 2-14,2 1-23,-1 4-21,1-1-51,1 3-57,0 2-37,2 1-57,-10 7-59,5 0-74,-2 3-192,1 5 85</inkml:trace>
  <inkml:trace contextRef="#ctx0" brushRef="#br0" timeOffset="74319.5516">15041 8903 202,'4'-10'327,"-1"6"-1,-3-4-21,2 3-35,0 3-33,-2-1-27,0 3-24,0 0-21,0 0-17,0 0-17,3 17-9,-6-11-10,2 6-14,-2-3-6,-2 3-9,3-3-12,-3-1-5,0-1-2,3-1-8,-1-2-4,1 0 2,-1 0 12,1 0 19,1-2 41,1-2 20,0 3 27,0-3-9,0 0-19,0 0-12,0 0-15,3-17-16,5 7-11,-1-4-8,5 2-10,2-7-5,3 2-9,3 2-9,-2-1-8,-1 4-2,3 3-3,-5 3-6,1 1-8,-1 2-1,2 3-12,-5 0-1,0 2-11,-2 1-12,0 1-10,-3 4-3,1-4-10,-3 6 11,0-4-35,-2 8-9,-3-7-14,2 4-12,-2 3-20,-2-5-19,-1 6-23,0-5-31,-1 2-30,1 0-29,0-3-32,-2-1-38,0 1-211,4-4-571,1 0 253</inkml:trace>
  <inkml:trace contextRef="#ctx0" brushRef="#br0" timeOffset="74647.7861">15717 8596 128,'4'-19'322,"-1"11"8,-3-4-4,3 8-32,-3-4-36,0 5-33,0 3-22,0 0-28,0 0-1,-13 26-28,2-4-18,1 3-10,-4 4-11,1 1 3,-1 0-25,3-2-7,0 3-9,1-5-2,3-1-11,1-6-6,4 0 4,0 0-4,2-4-21,0-3-20,2-1-20,3-2-30,-1 0-30,5-1-45,2-3-40,3-1-47,3-4-37,-1 0-220,3-1-496,-2-2 220</inkml:trace>
  <inkml:trace contextRef="#ctx0" brushRef="#br0" timeOffset="75018.0502">15624 8778 9,'0'0'183,"0"0"-12,17 3-6,0-2-12,7-1-11,0 3 1,8-3-16,5 0 2,-9 0-3,-1-3 9,-2-2 6,-1 3 9,-3-5 7,-5-1 9,-2-1 7,0 0 12,-3-6-2,6-2 0,-8 2-11,4-9-3,-7 2-6,0 4 6,0 1-2,-4-1-7,1 2-8,0 5-9,-1-1-10,-2 2-15,0 3-11,0 3-18,-2 3-15,2 1-15,0 0-3,0 0-11,-14 10-5,7 2-6,-6 7-3,1 3 1,-1 0-5,0 2-7,1 1 5,-3 1-8,1 1 2,0-5-1,0 4-9,4-5 6,-1-5-4,4-3 4,-3 0-4,7-3 0,-1-3-4,0 0 4,2-4 1,0 1 4,0 1 7,0-2 10,2-3 22,0 2 25,0-2 21,0 0-7,0 0-9,0 0-10,11-20-10,-1 9-6,5-8-9,6-2-4,0 3-5,2 1-4,-2 0-7,4 1-4,0 5-3,-2-1-2,1 7-2,-5 1-3,-4-1-3,1 5-7,-5 4-2,-1-3-3,-2 1 0,2 5-6,-4 1 2,2-4-4,-4 6 0,2-2-8,-2 3-13,-1 1-7,-2 0-29,-1 4-31,-1-6-30,0 1-42,-1 0-22,1 0-49,-2-2-46,0 3-52,0-6-42,2 5-323,-1-8-760,2 4 336</inkml:trace>
  <inkml:trace contextRef="#ctx0" brushRef="#br0" timeOffset="75407.3247">16244 8753 271,'1'-6'293,"2"0"7,-2 1-5,0 0-26,0-1-31,-1 5-21,3-1-28,-3 2-17,3-3-19,2 3-18,5 0 10,-1 1-12,6 1-21,6 0-10,-1 0-1,3-1-4,-1-1-5,1 2 6,0-2 26,-8-4-7,-1 3 12,-2 1 12,1-5 7,1-2 7,-5 3 2,-1 0-6,-1-4 8,0 2-6,-3 1-5,2-2-10,-4 3-16,0-2-15,-2 2-20,-4-3-13,-3 1-6,-3 2-10,-4 4-11,-1 0-7,-5 4-6,3-1-9,-3 7 0,8 0-2,-3-1-6,4 3-2,0 3-7,2-1-5,3 4-2,1-2 3,5 1 2,0-1-1,3 0 2,4-2 0,3 1 2,1-2-1,3-2 1,6 3 5,4-7-5,0 3 0,1-8-2,-1 4-6,0-1-10,-1-3-13,-3-2-17,-4-2-12,5-1-15,-7-2-23,3 0-25,-3 0-27,3-2-16,-7 2-21,4 0-14,-5 0-13,-2 1-17,-3 1-24,2 3-23,-3-2-15,-3 2-2,0 0-3,0 0-8,-18 2-175,3-2-509,-5 8 226</inkml:trace>
  <inkml:trace contextRef="#ctx0" brushRef="#br0" timeOffset="76280.0255">10180 9604 218,'0'-7'238,"0"0"-25,0 2-24,-1 2-23,1 3-16,-17 4-18,-1 10-13,-5 8-6,-8 9-8,0 5-11,2 3-10,2-1-8,4-1-5,8-5-5,1-2-3,2 0-12,5-1-2,2 0-4,2-5-1,3-4 0,3-2-1,2 0 5,2-3 6,5-2 5,2-2 3,6-1 3,1-6 11,3-4-5,0-3-4,4-4-3,0-2 1,11-6-3,-13 2 2,6-12 12,-7 5-20,-2-1 2,0-1 0,-4-1-6,-2-1-5,0-2 1,-8-1-9,3-2-3,-5-2-3,-4 1-5,-3 0-1,0 3-3,-3 0-6,-1 1 2,-2 8-3,2 2 0,-3 4-8,0 2 0,-1 3-6,-2 1-4,-2 5 4,4 1 7,-5 4-15,0 4 4,2 3-6,-3 7-2,2 1 6,3 5-5,2-1 2,0 3 3,4 3-5,0 0 4,2 0 0,1 5-2,0 14 14,-3-12-9,3 12 2,0-1-1,-4-13-1,3 1 0,-4 0-2,3-1-8,-3 0-2,0-1-18,-1-4-16,-1 0-18,1-5-19,2-4-23,-2-3-22,4-2-29,-3-2-23,3-5-29,2 0-5,1-5-12,2 1-153,-3-4-412,11-4 183</inkml:trace>
  <inkml:trace contextRef="#ctx0" brushRef="#br0" timeOffset="77462.4914">10542 9900 85,'16'-22'196,"-5"8"11,-1-1 4,-4 8-17,1-2-17,-4 4-22,-1 2-19,-1 0-16,-1 3-11,0 0-12,-3 13-8,-3-1-9,-1 2-11,-6 8 0,2 2-6,2 2-6,-2-3-8,5-4-1,1-1-7,0 0-1,4-3-6,-2-2 0,2-3-5,1 3-3,0-3 0,1-3 2,2 0 0,0-2 3,3-1 4,-1-1 2,2-3-5,3-2 1,4 0-2,-2-5-3,2-1-3,0-2-1,0 1-1,-2-3 4,1-3 2,-2 1 7,-1 0 2,0-2 0,-3 2 5,0-1-1,1 3 6,-3 1 8,-2 5 4,1-1-4,-3 2-11,2 0-3,-1 1-5,-1 0-10,-1 4-2,0 0-4,0 0-3,0 0-5,-10 15 12,6 0-11,-2 2-2,-1 1-3,0-1 1,3-1 1,-2 4-11,5-4-6,-2-1-2,3-3-1,2 0 3,0 2 0,4-4 2,1 0-1,0-5 2,6 4 1,2-3 2,1-2 9,3-3-11,2-4 2,1 1 2,-4-4-6,5-1 17,-4-3-12,1-1-2,-1-4 0,-1-2 0,-1-1 0,-1-3 1,-2-2 0,-1 1 2,-2 1 4,-4 5-4,0 1 3,-2-1 5,0 4 17,-3 2-13,-1-2 0,1 2-1,-2 3 3,0 0-7,0 1 0,-2 2-3,2 4-6,-5 0 1,5 0-2,-12 5-3,5 4 1,-4 3 1,1-2-3,0 9-4,0 1 6,-4 3 1,3 0-4,3-2 3,-2 4-3,4-7 5,-1 7-4,4-8-5,-1 0 3,3-2-9,1-1 1,0-2 1,2 0 3,4-2 1,-1 0 1,3-5 6,-1 2 1,7-5 0,2 1 2,7-8 11,-2 1-15,2-2 0,-2-3 1,3 1 2,-2-6-1,0-1 2,-4-1 2,2-2-2,-2 1 5,-4-4 0,2 1-4,-4-1 8,-2 6 7,-3-2 5,2 0 3,-4 4 0,-2 2 5,0-1 11,0 5 0,0-1 1,-2 4-7,0 0-6,0 0-3,-1 2-10,0 2-7,0 0-3,0 0 1,-12 17-5,1-3 11,-2 8-10,-1 0 15,1 4-15,-1-5 2,3 3 0,0-1-3,0-1-1,6-5 0,-1 0-14,1 0 3,5-5-5,-1 1 1,1-5 5,1 2 0,2-3 14,1 1-8,2-6 6,2 1-6,1-3 6,6-3 3,-1 1-1,7-9-3,-1 1 12,1-1-9,-3-3 3,2-2-1,-3-3 0,1-2 4,-1 1 11,-1-2 4,-1 1 11,0-3 6,-2 2 6,-5 7 14,1-3 1,-2 3 0,-2 3 7,0 4 12,-2 0-2,1 1-10,-4 1-11,2 2-14,0-2-14,-1 5 10,-1 1-15,0 0-3,-11 13-13,5-1 10,-7 13-1,0-4-6,2 3 0,0 0-1,-1 1-6,4-2 0,1 2-5,3-6 3,-2-1-28,6-2 7,-1 1-8,1-5 13,4-1-8,-1 3-3,2-5 17,2-1 2,3-1 7,5-2-4,-2-1 0,10-4 2,-3-4 2,5 0-1,-7-5-2,6-2 5,-1 1 7,-1-9-10,-3 1 5,0-1-11,0-1 18,-2-3-10,-2 2 10,-4-7-5,1-1 10,-4 3 6,-4 7 2,-1 1 4,-3 1 3,0 8 2,0-3-8,-3 7-10,-1-2-13,-3 3 7,-1 4-5,-5 8-4,-3 0-8,-1 6 1,-2 8 3,2 0 7,4 4-12,2 1 0,4-3-11,4 3-4,3-1 7,4-1 0,3-7-2,5 2 7,2-1-3,1-5-1,5-2 2,0-4 0,2-3-2,2 0 2,0-5-3,-1-1-7,1-3-7,-3-3-7,1 1-19,-8 0-18,0-1-8,3-3-20,-3 0-8,0 0-33,-1 1-27,0 0-32,-2-1-24,0 2-34,1-1-49,-2 1-212,1-3-563,-1 2 249</inkml:trace>
  <inkml:trace contextRef="#ctx0" brushRef="#br0" timeOffset="78977.9237">9289 4079 77,'2'-8'197,"0"0"10,-1 1 1,2-3-5,-3 6 1,0-5-7,2 1-3,-1 1-3,-1 2-5,1 0-8,1 1-4,-2-1-11,0 1 2,0 0-12,0 4-21,0-7-16,0 7-15,1-3-14,-1 3-9,0 0-15,0 0-9,0 0-4,0 0-10,0 0-3,0 0-2,0 0-6,0 0-6,-4 18-1,3-7 1,-1 4 8,-1 2-9,-1 1-3,3-2-5,-3 3 3,-1-1-8,0 1 3,2-2-4,-3 2 5,2-2-6,0 0-1,-2-1 0,3-4 2,2 2 0,-3-3-4,2 1-1,-2-2 4,3-1 1,-1-3-6,0 1 0,2-3 2,-1 1 3,0-2-6,0 2 3,-1-3 1,2-2 0,-1 6-6,1-6 7,0 4 0,0-4 1,0 0 2,0 0 2,-2 2 0,2-2 0,0 0-5,0 0 5,0 0-3,0 0 5,0 0-4,0 0-2,0 0-4,0 0-8,0 0-15,0 0-16,0 0-13,0 0-21,0 0-21,0 0-24,0 0-30,0 0-37,0 0-43,7-9-15,-7 5-29,1 0-147,-1 4-448,2-4 198</inkml:trace>
  <inkml:trace contextRef="#ctx0" brushRef="#br0" timeOffset="79844.8471">9455 4146 160,'3'-9'191,"-2"-1"1,1-3-1,0-3-12,0 1-3,-2-4-7,-2 2-4,2-2-7,-2 0 3,-1 0-13,-1-7-3,1 7-4,-5 2-11,3 1-7,1-3-7,-3 4-10,-2-1-14,-2 0-8,1 1-6,-2 1-16,0 2-2,-2 1-8,1 5-5,-2-1-9,0 1 2,-7 2-8,0 1-2,-1 6-2,1-3-3,-1 3 1,-1 1-10,0 6 4,0 0-4,-1 1-1,1 3 0,4 0-3,-1 2-2,-3 4 12,5 0-10,-1 0-3,4 5 3,1-4-5,-1 1 3,2 2 2,2 3 9,-1 0-2,3-1-2,3 2-2,0 2 6,1 1 2,1-3-1,1 1 1,2 1 3,2-2 13,2-1-9,0-1-4,3-1-4,-1-6 12,1 1 0,4 3-3,-2-6 6,0 0 2,4 3 9,-1-4-1,0-2 7,3 4 2,-1-3 9,0-5-9,2 1-2,0-3 4,0 1-2,0-2-3,6 1 5,-5-5 1,5 2 2,4-3-3,-2 0-5,-3-4 6,3 0-4,-1-4 3,0 0 2,2 0-5,-2-4-2,-2-2 1,3 5 0,-2-7-1,1-1 4,-3 1 3,0-1 2,-1-2 4,0 2 2,-4 2-1,4-5 5,-1-1 3,-1-1 1,-1 0-3,-1-3-5,-2 0-1,-1-2-3,-2 0-6,1-3-3,-1 0-7,-2 0-8,0-1-2,-1 1-1,-2-2-7,-2 1-3,2 4-4,-3-6-3,1 6-1,-3 6-1,-1-1-2,0 1 1,0 1-2,0 0-8,-1 2 0,-2 1-3,1 0 2,-1 2-7,-2 0-6,-1-1-13,-1 2-17,-2 0-16,0 5-20,1-3-13,-1 2-22,-1 1-25,-3 0-30,4 2-20,1 4-30,1 1-19,-3 0-26,2 5-27,-1 0-31,1 8-24,1 1-18,1 1-20,-3 10-200,4 0-626,0 3 277</inkml:trace>
  <inkml:trace contextRef="#ctx0" brushRef="#br0" timeOffset="81749.6909">9438 4766 37,'0'0'44,"0"0"-1,0 0 3,0 0 1,0 0 0,0 0 7,0 0-6,0 0 3,0 0-11,0 0 5,0 0-10,0 0 3,0 0-5,0 0 0,0 0-2,0 0-2,0 0-2,0 0 6,0 0-2,0 0 1,0 0 5,0 0 2,0 0-6,0 0 2,0 0-7,0 0 0,0 0 2,0 0-1,0 0-4,0 0 1,0 0 0,0 0 2,0 0 0,0 0 3,0 0 1,0 0 0,0 0-1,0 0 5,0 0-2,0 0 2,0 0 2,0 0-7,0 0 7,0 0-1,0 0 1,0 0-4,0 0-5,0 0-1,0 0-3,0 0-2,0 0-4,0 0-4,0 0 0,0 0-1,0 0-2,0 0-3,0 0-1,0 0 4,0 0-7,0 0 0,0 0 3,0 0-4,0 0 3,0 0-3,0 0 1,0 0-5,0 0 3,0 0-3,0 0 5,0 0 1,0 0-5,0 0 2,0 0-1,0 0 2,0 0 6,0 0 0,0 0-8,0 0 1,0 0 0,0 0 10,0 0-13,0 0 5,0 0-4,0 0 7,0 0-6,0 0 1,0 0-4,0 0-1,0 0 3,0 0 8,0 0-11,0 0 3,0 0 9,0 0-14,0 0 4,0 0-1,0 0 0,0 0 2,0 0 4,0 0-1,0 0-1,0 0 3,0 0 3,0 0-1,0 0 2,0 0 3,0 0-5,0 0-2,0 0 4,0 0-7,0 0-2,0 0 4,0 0-4,0 0 1,0 0-1,0 0 4,0 0-2,0 0 2,0 0 13,0 0-5,0 0 0,0 0 3,3 5 6,-3-5 2,0 0 0,0 0 6,0 0-2,0 0 2,0 0 5,0 0 2,0 0 6,0 0 11,0 0 10,0 0 14,0 0 9,0 0 15,0 0 8,0 0 8,0 0 4,0 0-17,0 0-6,2-14-15,-2 8-4,4-2-8,0 0-11,-1 0-8,1-2-5,4-2-3,-2 3-3,4-2-9,0 0-8,2 1 11,2 3-14,-1 0 8,0-1-22,1 4-3,-3 0 11,3 5-10,-6 1-7,4 2-5,-4 1 5,1 1-15,-4 4-10,1 6-24,-3 1 2,-3 3-1,-4 1 0,-4 6-2,-5 2 1,1-2-5,-8 1 0,1-7-1,-1 1 0,-2-3 8,2-3 5,1-1 6,8-6 2,-1-3 7,0 1 3,4-2 1,2-1 3,1-1 3,0-1 13,3 0-4,0 1 0,2-3 4,-3 3 2,3-3 0,0 0 11,11 1-3,-3-2-3,5 0 4,2-2 3,0 1-2,6-1 1,1 2-4,0-2 2,-1-1 0,2 0-2,-2 2 2,-2 0-4,3-2-6,-8 0-24,1 2-27,2-1-30,-4 2-27,2-3-27,-2-2-33,1 1-35,-3 0-201,-2 1-440,-2-1 196</inkml:trace>
  <inkml:trace contextRef="#ctx0" brushRef="#br0" timeOffset="82244.041">9821 4657 76,'-3'-17'220,"3"5"-4,-1-5-13,0 5-12,1-1-7,-3 2-7,1 1-8,-1 0-8,1 1-12,-4-2-13,0 4-5,-1-4-7,-1 5-15,-2-1-2,-1-2-8,1 3-9,-3-3-9,-2 4-10,-1 1-8,1 3-2,-7-1-5,2 4-9,4 2-4,-6 0-3,2 5-6,0-1 5,-3 4 0,2 2-7,2 3-7,-2 2 1,1 2-2,0-3-1,2 3-3,1 2 7,0-1-1,0 4 1,2 0-6,0-1-1,6 2 8,-1 2 0,0-3 0,2 1-1,3-2 1,1 4 5,3-3 12,-1-1-10,4 0-4,0-5 0,3-1 4,2 4-1,-1-4 3,2-3-4,-1 0 7,4-3-1,0 1-1,2-2 9,1 0 3,4 0-4,4-4 4,2-3 3,1 0-7,-1-4-1,4-2 5,-1-3-10,1 0 3,-3-5 1,-2 0-3,6-3 3,-3-2-5,-2-4 5,0-1 0,-1-1 2,0-3-8,-6 0 4,3-3 0,-3-2-5,-2 0-3,-2-3 1,-2-1-6,-1 1-1,-6 1-5,2-1-2,-3 1-7,-2-2 2,-1 5 0,-3 2 0,0 0-4,2 8-6,-5-1-8,1 1-3,-1 1-19,-1 3-22,1 1-32,1 2-32,-2 1-22,-3-2-26,1 6-37,0 4-30,-7 1-33,1 5-21,-5 6-31,-3 7-243,2 3-599,0 3 265</inkml:trace>
  <inkml:trace contextRef="#ctx0" brushRef="#br0" timeOffset="83017.5909">9306 5743 264,'-3'-2'282,"0"-3"-7,2-1-8,-1 1-13,-1 0-16,3-3-16,0 0-11,3-4-20,-1 2-18,3-1-16,4-3-19,2 3-13,-1-3-13,8 0-11,2 4-9,0 2-13,-5 1-5,6 5-8,-6 2-9,1 6-8,-2 2-6,0 2-5,-2 1-5,-4 4-7,-2 0-1,-3 2-7,-3 1-1,-5 0 3,-3 7-10,-8-1-8,-1 0-2,-1-3-2,-3 0-4,4-4-3,0-4-1,5-2 0,2-5-1,2-1 9,2 2-2,1-4 3,1 2 0,1-5 2,3 0-3,0 0-2,0 0 1,16-3-2,-1 1 3,5-1 1,1-1 1,0 3-5,-5 1 6,2 1-5,-4 2-2,2-1 2,-1 2-3,-6-1 0,-1 2-3,0-1 1,-3 0 0,0 2 5,-3-1 1,-4 2 2,-2 3 0,-3 2 5,-7 0-3,-3 3 2,-3 1 1,-4-6-1,2 2 4,-3-1-2,2-6-3,-2 1 2,2-4-7,1 1 5,6-3-4,1 0-4,1-3-4,1-1-4,2 1-11,1 1-3,4-1-11,-1-2-9,2 0-16,4 1-24,0-4-24,2 0-39,4 0-30,4-4-28,4 2-42,0-2-136,5-3-420,1 2 186</inkml:trace>
  <inkml:trace contextRef="#ctx0" brushRef="#br0" timeOffset="83533.9577">9622 5591 259,'0'-24'282,"-1"-1"-10,0-1-6,-1 8-11,0-3 1,-3 3-19,0 2-6,0 1-15,1 0-7,-4 2-7,1 4-15,1-2-18,-2 2-15,-4 2-17,-2-1-4,-1 4-26,-8 3-11,1 3-2,1 2-16,-3 5-5,-2 3-8,2 2-9,-2 3 9,-7 8-11,11-5-7,-2 3-2,-6 8-5,3 3 6,1-1-9,0 1-4,8-7 3,0 3-1,1-1 5,-3 12-9,3 2 4,4-12 1,1 1 4,0 2-1,4 0 0,0 2-2,3-4 6,0 5-1,2-3-2,1-4-5,2 2 0,4-2-2,1-1 7,-1-1-2,5-5 3,2 2-6,2-2 13,2-1 5,3-3 3,0-2 4,4 0 2,0-6 4,4 0-1,2-3-2,1-5-3,8 2-3,-7-10-4,10 4 0,-1-5 2,-10-4-3,11-1-1,-12-2 0,-2 1 4,10-9 0,-11 1 5,-1 1 4,5-11 7,0-1-1,-7 3 2,0-9 2,1-2 2,-10 7-9,7-9-8,-10 8-2,5-11-1,-6 12-11,-1-14-5,-2 11 2,-1-2-5,-1-12-12,1 3 0,-5 13-2,0-3-3,-5 1-6,4 2-1,-3 2-6,-1-1 1,-3 4 1,1 4-7,0 0-2,-4 8-14,-3-5-11,3 5-20,-2 7-29,-7-5-21,3 3-36,-4 7-31,7 3-43,-11 1-55,-2 7-49,1 2-46,0 3-36,-1 2-44,-7 11-349,9-7-849,3-1 376</inkml:trace>
  <inkml:trace contextRef="#ctx0" brushRef="#br0" timeOffset="86949.383">9627 11202 100,'3'-10'144,"1"-4"-4,-1-3-1,2-1 2,0 0-5,-1-2-8,1-4 1,-2 5 6,0-4-3,1 3 2,-3 2 4,5-2-5,-4 3-4,1 1-1,-3 4-2,2-1 7,0 7-1,-1-1-3,-1-1-1,0 3-8,2 0-5,-2 0-14,0 0 13,2 3-29,-2 2-8,0-5-10,0 5-10,0-4-4,0 4-13,0 0-11,0 0-1,0 0-6,0 14 2,0 3-3,-2 11-2,-1 9-5,-2 8 0,1 3-3,-2-1 2,4 2 0,-2 1 0,1-20-2,1 3-1,1 2 0,-3-4 0,1-2 3,0 0-7,2-3 6,-1-1-4,-1-4 1,1-3 0,-1-7 4,0 2 0,3-3-7,-1-4 3,-2 0 2,3 0-13,0-2-3,0 0 2,0-1-18,0-3-13,0 0-27,0 0-35,0 0-33,0-13-27,3 2-35,-2-4-20,5-3-25,-4 0-14,3-7-157,-2 1-440,1-2 195</inkml:trace>
  <inkml:trace contextRef="#ctx0" brushRef="#br0" timeOffset="89577.2546">9666 11030 9,'-1'-7'126,"-2"-3"8,3 3 3,-1 2 4,-1-2 3,2 2 4,-3 1-4,2-2 3,-2 2 1,2-2-2,1 6 1,-4-2 1,4-1-4,0 3 4,-2-4-14,2 4-5,0 0 1,0 0-10,-1-5-7,1 5-6,0 0-7,0 0 6,0 0 1,0 0-16,0 0-4,0 0 3,1-4-5,-1 4 6,0 0-6,0 0-5,0 0-9,0 0-7,0 0 2,0 0-3,4 0-4,-4 0-5,9-3 3,-1 1-11,6 2-1,3-3-2,6 0 3,0 2-2,7 1-7,10-3-4,-1 3 2,3 2-1,2-2 2,3-2-11,0 4 6,3-1 2,-2 0-8,1 2-4,-3-3 2,2 3-6,-3-1 1,-2 1-2,2-2 5,-3 0-3,-1-1-7,-3 2-4,0 0 6,1-2-6,-1 0 5,0-2 0,1 0-1,1 2 0,0 0 4,-12 0-3,11 0 6,-9 2-7,-1-4 1,12 4 2,-14-2-2,4 0-2,-3 0 5,2 2-1,-1-2 2,2 3-4,-2-2-1,10 3 0,-9-1-3,-1-2-1,9 2 2,2-1 5,-1 0-3,0 1-6,0 0 3,0 1-10,-11-1 7,2-2 4,12 6-2,-11-3-2,6-2 7,-11 0-9,3-1 3,-2 0-2,0 3 1,0-3 6,-3 0-5,0 1 4,0 0-6,4-1 4,-1-1 0,0 1-1,2-1 1,9 2 9,-8-1 2,9 0-4,-10-2 11,1 3-5,11 1 0,-12-1 0,0-1-2,2 2 5,-1-1-4,9 3 2,-12-3 0,2 0-2,1 0 7,0-1-9,-4-1 2,4 3-3,-2-2 3,2 2-2,-2-1-3,0 0 0,2-2-2,-4 3 0,1-2-2,0 1 0,1-2 0,0 3 3,-4-3-5,3 1 0,-2-1 1,2 1 3,-4-1-1,2 3 1,0-2 1,0 1 1,0-2-1,-2 1-2,-3-1 5,4 2-2,0-4-5,-3 5-1,0-2 2,3-1-1,-1 1-3,1 1 1,-2 0-1,2-1 4,1 1-1,1-1-4,-1 0 1,0-1 0,-2 3-4,2 0 2,-2-2-2,3 0 3,-2-1-3,1 3-1,-2-1 4,2 0 0,0-2-2,-2 0-2,-2 2 3,1-2 0,-6 0-1,6-2 1,-3 2-1,-2-2 0,0 1 0,4 0-2,1 0 4,-2-1-2,-5 2 0,6-1 2,1 0-6,-7 1 2,3-3 2,2 3 1,1-3-3,0 3 0,0-1 2,2 0-3,-5-1 4,4 1-7,-1 0 4,1 0-3,-1-2 3,2 2 1,1-2-1,0 3-2,0-1 2,2-1-2,-2 0-1,-1-1 5,0 2-4,-2-2 2,-2 3-2,-2-3-4,4 0 5,-1 1 0,-3-2 0,3 2 1,1-1 1,-6-1 0,4 2-2,-5-4 1,3 4-2,4-2 4,1-1-5,-1 2 1,-1-1 1,2 0 0,-2 2 0,1-3-3,-4 5 6,4-1-4,1 1-2,-7-2 5,9 0-6,-4 2 5,2-4 1,-2 4-3,-5-1-2,7 0 4,-5 0 1,0-1-1,-1 2 1,1-2 0,-3 1 0,3 1-3,-3 0 3,0-3-1,2 3 2,-1-2-4,-1-3 2,0 4-4,-4-1 10,0 0-6,3 0-2,-2-1-2,5 3 5,-6 0-4,4-1-1,-2 1 1,-2-1-1,0 1 0,1 0 6,-4-2-1,3 1-4,-5 1 2,0 0 2,-1-3-3,-4 3 1,7 0-1,-7 0 0,7-1 1,-7 1-2,0 0 2,0 0 0,3 1 0,-3-1-1,0 0-1,6-1-1,-6 1-4,0 0 2,0 0-1,0 0 0,0 0-1,0 0 2,0 0 0,0 0-2,0 0 2,0 0-3,0 0 5,0 0-3,-3 9 1,3-9 0,-3 7-1,0-1 2,1 1-1,-3 0 3,1 3-2,-2 1 3,2 4 0,-3 0-3,-3 5 1,3 1 4,-5 1-2,3 4-1,-1 0-1,2 2 1,-1-1 4,1-2-3,-2 2 0,0 2-1,0 1-3,-1 0 7,1 0 0,3 0-3,-3 3 3,3-8-2,0 9 0,0-5 0,0 1 0,2-1 6,-1-3-4,0 2-5,3-1 6,0-1-2,-1-6 0,2-1 0,0 0 1,-1-2 0,2 1 0,0-4-3,1-4 3,-2 2 0,2-3 25,0 0-1,-1-1-3,-1-3-1,2 2 0,-1-3-7,1 1-1,-1-1 3,1-4-6,0 4 1,0 0-4,0-4 4,0 0-3,0 5-1,0-5 1,0 0 1,0 0-2,-2 5-1,2-5 1,0 2-1,0-2-2,0 0 2,0 0-5,0 0 0,-3 2 3,3-2 1,0 0-4,-7 2 2,2-2 0,-2-2 3,-6 1-5,-3 0 1,-5-1 0,0 0 0,-3-2 1,0 1-2,-3 1-1,-1-3-6,-1 0 7,-11 0 1,1 0-10,-3 1 10,2 0 1,2 0 0,-3 2-4,4-1 4,-2-1-4,-2 3 2,13-1-3,-1 1 0,-8 0 4,6-2-3,4 3 1,-4 0-2,2-2 1,1 0-7,-1 0 8,-9-2-2,7 1 1,-7-1-2,-1 0 3,-2 0 3,2 0-6,1 2 2,0-2-1,7 1 3,-7 2-1,9 1-3,0-1 2,0 2-2,0-1 1,4 0-2,-2 3-3,2-3 1,1 1-3,2-2 7,-1 3 2,-1-2-4,1 0 5,3-1-3,-1 1 2,-3 2-2,0 0 1,2-2 1,-1 0 0,-5 0-1,1 0-2,1 2 2,0-4-2,2 2 2,0 0 0,0 0 0,2 2 0,-1-2-3,0-2 6,1 4-4,0-2-9,-2 3 10,0-2-4,1 0 4,-1 0 0,2 0 2,-1 0-3,-2 0 0,2 1-3,-2 2 4,1-3-3,-3 2 2,1 0 0,-1-1-2,1 0 4,0-2-1,0 1-2,2 1 2,-2-2-1,2 0 2,-2 3-1,0-3 1,2 1-2,-2-1 0,-2 0 1,3-1-1,-3 1 0,-1 0 3,1 0-3,0 0 0,-3 0 0,3 0 1,-9-3 1,9 3 0,-10-2-2,11 0 3,-1 1-1,3 0-3,-1 1 1,1-1 1,1-2 0,0 0 3,0 2-2,2-2-2,-2 3 0,-2-3 0,1 2 0,1 0-3,0 0 5,-3 0-1,3 0-3,-2 0 4,-3-2-5,3 1-4,-4 0 6,0 1 3,1 1 0,-9 0-1,10 1-3,0-2 4,0 0 1,-1 0 1,1-1 0,1 4-5,3-5 5,-1 2-4,0 1 1,-1-1 1,2 1-2,0-1-8,1 1 8,-1-1 2,0-1-4,-2 2 5,-1 0-3,2 0 2,-2 2-2,-2-1 0,2 0 2,0 0-1,2-1-1,0 0-1,-2 1 2,3 0-2,-2 1 1,4-1 0,-2-2 1,1 2 0,8-1 4,1 0-4,-1 1-1,2-2 3,0 0-2,0-1 2,1 4-3,-2-4-5,0 2 7,-1-2-2,3 2 3,-1 1 1,-2-1-4,1-1 4,-2-1-9,3 2 8,-2 0 0,1 0 1,1 0 4,-2-1 2,3 2 3,-2-1 1,1-1 0,-1-3 1,1 2-11,1 1 15,-1 0 1,4 1-1,0-2-3,-6 1 2,5-1 0,-3 2 0,-2-1-5,3 1-1,1-1-1,-2 1 1,-1-3-3,2 1-2,-2 2-11,-1 0 12,4-2 3,-3 0-5,1 0 4,4 2-2,-1 0 0,1-1-2,1 1 1,-4-1 6,5 0 2,-2-2-3,0 3-4,1-3 3,-1 3-3,-2-1-9,4 0 15,-1-1-4,-1 2-4,1-2 3,0 1-8,0 1 1,0-2 3,-1 1-1,2 1 3,-3-1 0,0-2 0,5 3-6,-4-3 7,1 3-8,-1 0 8,1 0-2,1 0 0,0 0 1,-2 0 0,2-1-1,-3 0 1,4 1-3,-3 0 2,3-2 5,-1 2 2,2-1 0,-2 1-17,4-1 12,-6 1 6,3-2-6,1 1 1,0 1-5,-3 0 5,4 0-2,-3 0-1,2 0-1,-2 0-2,0-2-1,1 2 7,0 0-3,1-1-15,5 1 14,-7 0-12,1 0 18,6 0-8,-6-1-8,6 1 7,-4-1 2,4 1 4,0 0 4,-8-2-5,8 2 4,-6 0-2,6 0-1,0 0 1,-6-2 4,6 2-2,-5 0-1,5 0-2,-8 0 1,8 0-1,-5-1-2,1-1 3,4 2 1,-6-1-4,2 0 5,4 1-6,-6 0 0,6 0 2,-7 0 2,7 0-1,0 0 1,-5-3-2,5 3-1,-5-3-3,5 3-6,0 0 4,-4 0 9,4 0-1,0 0-4,0 0-2,0 0-2,0 0 0,-7-2-2,6 0-4,1 2-32,-6-3-31,1 1-39,0-3-38,-1 2-57,1-3-54,1-2-76,-3 0-74,3-8-98,-4 3-395,3-3-975,-2-5 432</inkml:trace>
  <inkml:trace contextRef="#ctx0" brushRef="#br0" timeOffset="90098.6203">9580 10917 34,'0'0'57,"-3"-3"-11,3 3-4,0 0 0,0 0-4,0 0-7,0 0-3,0 0-4,0 0 3,0 0-5,0 0 1,0 0-1,0 0 3,10-3-8,-10 3 3,4 0-12,-4 0 8,0 0-9,12 1 2,-8-1 1,2 2-1,2-2-7,1 0-1,5 0-16,1 3-6,9-2-20,-1-1-40,3-1-87,3 1 38</inkml:trace>
  <inkml:trace contextRef="#ctx0" brushRef="#br0" timeOffset="93827.2681">10021 3034 27,'-3'-8'47,"-1"1"5,-1 0 5,2-3 7,-2 4-6,4-1 15,-2 3 7,1-1 8,-1-2 2,3 2 0,-3 1 0,1 0 6,2 2-6,0 2-3,-2-7-15,2 7-6,-2-2-15,2 2-9,0 0-5,0 0 6,0 0-13,0 0-5,10 19 0,-3-5-1,2 3 0,0 10-1,1-3-6,4 6 1,-2-1 3,3 4-5,-1-2 4,3-2-5,6 10-1,-7-10 3,1-3-6,2-1 6,-1-2-3,0 0 4,1-2-8,-2-1 0,-2-3 0,-2-4 7,-3-3-16,0 1 9,-4-5 4,2 2-8,-1-3 4,-3 0-4,0-1 0,0 0 0,-1-2 1,-2 0-6,2 2 2,0-3 2,-3-1 1,4 3-8,-4-3 5,3 3-2,-3-3 2,3 3 2,-3-3-2,0 0 1,1 2 1,-1-2 2,0 0 0,0 0-2,0 0 6,0 0-9,0 0 7,0 0-4,0 0-9,0 0 14,0 0-5,0 0-2,0 0-6,0 0-5,0 0-15,0 0-14,0 0-23,0 0-9,0 0-19,0 0-16,0 0-14,-7-9-22,7 9-79,-4-3-236,1 0 105</inkml:trace>
  <inkml:trace contextRef="#ctx0" brushRef="#br0" timeOffset="94537.7732">10474 3049 59,'0'0'98,"-19"9"6,1 3-11,0 5-19,-3 1-2,-1 2-3,-11 9 4,10-8-8,-8 9 2,0-4 3,-3 6-5,2-3 5,-2 2-3,-1-4 7,2 3-3,1-4-4,-1-2 8,9-3-3,1-4-2,0-1-12,5-1 1,-2-3-7,6-2 0,1-2-4,3 0-6,3-3-5,-2-1 1,4 4-6,0-6-2,0 1 6,1-2-11,1 2 10,0 0 6,3-3 8,-4 4 4,3-3 12,1-1 5,0 0 1,0 0 3,-6 1-3,6-1-2,0 0 2,0 0-7,0 0-2,0 0-3,0 0-6,0 0-3,-4 3-4,4-3-6,0 0-1,0 0 0,0 0-8,0 0 0,0 0-7,0 0 0,0 0-5,0 0-1,0 0-3,0 0 2,0 0-1,0 0-6,0 0 4,0 0-5,0 0 3,0 0-4,0 0 2,0 0 0,0 0-2,0 0-2,0 0 2,0 0 5,0 0-8,0 0 2,0 0-1,0 0 0,0 0-2,0 0 0,0 0-1,0 0 10,0 0-12,0 0 2,0 0-4,0 0 10,0 0-8,0 0 1,0 0 1,0 0-3,0 0 1,0 0-1,0 0-1,0 0 1,0 0 0,0 0 3,0 0-5,0 0 2,0 0 1,0 0-2,0 0-5,0 0 5,0 0-4,0 0 5,0 0-3,0 0 1,0 0-2,0 0 5,0 0-2,0 0 0,0 0-3,0 0 6,0 0-6,0 0 3,0 0-2,0 0 1,0 0-1,0 0-3,0 0 4,0 0 6,0 0-9,0 0 2,10-9 0,-10 9 0,0 0-1,0 0 0,0 0 2,0 0-7,0 0-4,0 0-5,0 0-9,0 0-11,0 0-11,0 0-20,3-3-15,-3 3-23,1-1-12,-1 1-14,6-3-10,-4 0-23,1 3-9,2-1-17,-5 1-153,8-5-374,-4 3 166</inkml:trace>
  <inkml:trace contextRef="#ctx0" brushRef="#br0" timeOffset="98137.3298">8080 3062 118,'-7'-15'186,"3"6"-5,-2-6-23,2 7-6,-2 2-16,2 1-9,0 2-22,1-1-14,-2 4-5,5 0-13,-10 12-8,4 0-12,-5 11 4,2 4-7,1 5-1,-2 12 1,2-9 29,2 14-1,0 0 1,-1-3-3,3 0-1,1-9 0,-1 10-3,1-3-3,1-10-2,0-1-3,-1 2-5,0-3-1,3 1 0,-4-1-3,4-1-5,-3-1-3,-2-2 0,2-11-9,0 1 0,-1-1-2,0-2-2,-1-3-2,1-4-6,0 2-19,-2-2-22,1-5-25,0 0-29,-2-2-36,7-1-41,-12-7-27,5 3-37,0-5-10,1-5-127,-1-1-375,3-2 166</inkml:trace>
  <inkml:trace contextRef="#ctx0" brushRef="#br0" timeOffset="98575.6406">7809 3521 203,'2'-5'264,"1"-1"-15,0-1-12,0-1-17,1 0-14,2-1-15,-1-1-14,4 2-15,1-1-11,5-3-13,3-2-19,-4 7-9,5-5-15,0 2-2,1 2-17,0-1-26,-6 0-37,6 2-31,-1-1-44,-3 3-38,-2 2-46,1-2-34,-1 2-43,-2 3-115,2 0-366,0 2 162</inkml:trace>
  <inkml:trace contextRef="#ctx0" brushRef="#br0" timeOffset="98611.6661">8187 3550 15,'-4'4'230,"3"1"-9,-2 2-6,0 4 2,2 5-11,-4 3-12,0-3-16,-2 9-13,1 0-19,0 3-9,2-2-14,-3 1-14,3-8-14,0-2-35,-2 1-37,4-3-40,0 0-47,-2-5-46,4-3-40,-2 0-33,-1 1-119,2-8-327,1 0 144</inkml:trace>
  <inkml:trace contextRef="#ctx0" brushRef="#br0" timeOffset="99010.9491">8275 3406 2207,'0'-18'-11,"1"2"73,2 5-6,-3 0 57,0 0 23,0 2-3,1-1-17,-1 2-22,0 2-20,3-1-11,2 2-4,0-1-9,3 2-1,1 0-13,2 1 1,-2 6-10,5 4-4,-2 0-4,0 3 4,0 2-2,-2 5-4,4 2-3,-7-1-11,-3 0 10,1 0 2,-4 1-4,2-2 5,-3-3-3,-3 3 0,2-8-4,0 1 8,-1-3-6,0-1 4,1-1 6,1-1 14,-1-1 18,1-3 20,-2 4 17,2-4-33,0 0 19,0 0-7,0-11-14,2 1-4,2-6-3,-1-3-8,2 1-8,2-9-7,3 2 1,0-3-9,3 8 7,-3-1-6,2 0-22,-3 5 20,-1 4-11,2 1-19,-1 1-15,-2 2-20,1 3-33,2 0-32,-2-1-32,2 3-31,-1-1-45,1 3-46,-1-1-42,1 2-185,-1 0-537,-1 0 237</inkml:trace>
  <inkml:trace contextRef="#ctx0" brushRef="#br0" timeOffset="99412.2347">8730 3323 125,'-9'0'373,"9"0"-4,-4 0-34,4 0-33,0 0-41,-4-2-26,4 2-17,0 0-29,0 0-17,14 0-18,-3-2-15,5 0-14,6 0-14,2 2-28,-4-3-45,1 0-44,1 0-39,-6 2-31,-3-2-44,-2 0-38,-1 2-45,-2 1-48,-2-1-144,-1 1-429,-2 1 190</inkml:trace>
  <inkml:trace contextRef="#ctx0" brushRef="#br0" timeOffset="99443.2623">8737 3485 174,'-3'4'283,"0"-1"-8,2-2-19,1-1-4,0 0-13,15 2-15,-6-4-16,13 0-21,-2-4-18,2-1-17,-2 2-15,-4 3-14,-1-5-46,1 2-37,-1 0-49,-2-2-60,-1 2-64,1-2-80,-3 2-183,1-4-428,-2 4 190</inkml:trace>
  <inkml:trace contextRef="#ctx0" brushRef="#br0" timeOffset="99471.2763">9176 3326 2893,'-15'-3'68,"5"0"-31,1 2 57,2-2 74,0 2-2,3 0-33,0 1-44,4 0-24,0 0-11,-6-1-6,6 1 3,0 0-13,16-3-2,-5 2-1,4-2 13,1 1-24,-1 0-12,-2-2-27,3 2-35,-2-2-41,-1 1-39,0 1-45,-3-1-48,3-4-68,-5 5-223,2-1-558,-4-2 247</inkml:trace>
  <inkml:trace contextRef="#ctx0" brushRef="#br0" timeOffset="99890.5736">9411 3074 137,'0'-10'362,"0"3"6,0 2-7,0 0-26,0 5-42,0 0-41,0 0-23,0 0-26,0 0-22,-4 32-14,0-3-19,1 1-9,-1 3-9,2 3-12,-2 10-19,-1-11-3,2-2-29,-2-1 15,4-1-25,-5-2-44,5 0-44,-5 0-56,1-2-48,-1-4-73,-1 2-96,1-8-208,1-3-555,1 2 245</inkml:trace>
  <inkml:trace contextRef="#ctx0" brushRef="#br0" timeOffset="104181.6223">9922 11357 78,'0'0'96,"0"0"-19,5-4 19,-5 4-2,0-3-9,0 3-14,3-6 15,-1 3-3,0-2 2,1 1-4,-2 0 12,0-2 1,4 2 2,-2-4-5,-2 2 5,2 0-3,1-3 2,-4 6 1,3-4 0,0 0-8,-3 3-7,1-4-3,2 3 0,-3 0-6,1 1-2,0 0-3,-1 0-4,0 0-3,2 0-3,-2 4 0,1-5 2,2 1 1,-3 4 4,0-7-3,2 4 2,-2 3-1,0-4 1,2 1-5,-2 3 3,1-4-1,-1 4 0,0 0-2,0 0-4,0-6-5,0 6-5,0 0 0,0 0-14,1-2 6,-1 2-8,0 0 0,0 0-9,0 0-1,0 0-1,0 0 0,0 0-4,0 0-1,0 0-6,0 0 7,0 0 9,0 0-18,0 0 1,0-3-2,0 3-1,0 0 1,0 0 1,0 0-1,0 0 2,0 0 1,0 0-3,0 0-2,0 0 10,0 0-11,0 0 2,0 0 1,0 0-3,0 0 2,0 0 1,0 0-2,0 0 4,0 0 6,0 0 2,0 0 19,0 0-7,0 0 4,0 0 2,1-4-2,-1 4-7,2-5 0,-2 5-2,0-4 2,0 1-5,0 3 7,1-4-6,-1 4 2,2-4 0,-2 4-4,0 0-6,-2-7 2,2 7-5,0 0 5,0 0 10,0 0-17,0 0-1,0 0-1,0 0-4,0 0-5,0 0 1,0 0 3,0 0-2,0 0-1,0 0-1,0 0-8,0 0-2,0 0 1,0 0 14,0 0-13,-1 16 0,1-7-2,0 4 5,0 1 2,0 2 1,-2 0 12,0-1-11,2 0-2,-1 2 4,1-5 0,-2-2-2,2 3 2,0-1 3,0-1-5,-2 0 5,2-1 13,0 1-12,-3-5-5,3 2 4,0 0-2,0-2 2,-1 0-3,-1 0 5,2-3 0,0 2-4,0-1-1,-1 1 1,1-2 11,0 2-8,-1-1 2,1 1-5,0-5 2,0 5 6,0-1-3,0-4-3,-3 6 2,3-6 6,0 0-3,0 4 0,0-4 2,0 0-4,0 0 15,0 0-10,0 0 2,0 0-4,0 0 5,0 2-2,0-2 17,0 0-12,0 0-4,0 0 11,0 0 8,0 0 15,0 0-21,0 0 7,0 0-8,0 0-5,0-13 14,3 7-16,-3-5-1,0 2 0,0-4-6,0 1-1,-3 2-1,3-2 20,0 0-18,0 0-4,-1 1-2,1-1-3,0 1 9,0 0-3,0 0-2,0 1-1,0-2 9,0 3-8,0 0-7,1-4 2,-1 4 0,3-2 1,-1 1 3,0-1-2,-1-1 0,2 1-3,-1 0 3,5-4-5,-4 3 5,2-2-6,1 2 4,-2 3-6,3-2 7,2 0 3,-1-2 0,-1 5-5,2 0-1,-1 1 4,0 1-8,2-1 10,-3 6-5,3-2 0,0 2-1,0 1-10,0 1-2,0 2-11,-3 1-3,1 2 0,0 0-1,0 1-5,-1 0-4,0 2-5,-1-1 0,-1 0-4,-4 1 0,1 0-2,1-2 1,-2 2 5,-2-2 4,-2 2 7,1 1-1,-3-2-1,-1-1 2,-4 3 0,3-2-3,-7 0 4,6 0 2,-1-1 2,1-2 3,-2 2 0,-1-1 5,1-1-2,0 1 3,-1-1 1,2-1 3,-1 1 6,0-1-4,3 1 4,0-2-1,0 0 0,0-2 0,3 2 7,0-2-1,0 0 0,1 2 4,3-3 0,0 0 1,-6 2 5,6-2 2,-3 0 4,3 0-1,0 0-1,0 0 0,0 0-2,7-7-2,-2 4-1,0 0 3,-1 2-2,6-2 0,-3 2 3,3-3-5,0 2 0,0 3 3,7-1-2,-2 2 0,1 2 2,-1 0-6,1 3 6,-2 2-5,-1 0 1,-1-1 0,1 4-1,-5-2 7,-1-2-7,-1 2 0,1 1 3,-5-1-3,2-1 2,-3 3 0,1-2 1,-4 2 0,-1-3-1,-2 4-1,-4-1 5,1 1-1,-5 2-3,-4 0 1,2-5 3,-2 2-2,-4-1 11,8-5-6,-2-1-4,-1-1 2,2-1 1,0-1-3,0-4 0,5 2 0,-2-3 2,3 1-1,-2-2 0,3-3-8,-1-1-5,3 3-8,1-3-13,1 1-20,3 2-25,-3-1-20,6-2-21,-3 4-24,3 1-26,1-7-16,1 7-30,6-1-159,0 0-400,3-1 176</inkml:trace>
  <inkml:trace contextRef="#ctx0" brushRef="#br0" timeOffset="104722.0159">10621 11158 153,'2'-7'208,"0"-2"2,0 1-3,-1 0-2,2 1-4,-3 1-3,0-2-10,0 3-10,0-2-1,0 2-5,0 0-7,0 0-9,0 2-8,0-3-7,0 4-10,0 2 13,1-6-29,-1 6-8,0 0-11,0 0-4,0-5-9,0 5-6,0 0-9,0 0-11,0 0-6,0 0-12,0 0-8,0 0 1,0 0-8,0 0-1,-4 24-3,1-4-1,1 6 1,-3 6-2,0 2-2,-1 12-5,-3 0-2,3-1 3,0-10-3,2 13 0,1-13-3,0 3 3,2-3 4,-5-3 2,3 1-6,-1-3 1,1-1 4,0 2-1,2-6 3,-3-7-4,2 0 9,0 0-3,0-3 3,2-4-4,-3-1 1,3-4 6,-2 2-6,2-3-2,-2-2 2,2 2-7,0-2 0,0-3-7,-1 6 10,-1-2-1,2 0-1,0-4-1,-1 4-6,-1-1 9,2-3-11,0 0-17,0 5-28,0-5-10,0 0-34,-1 2-30,1-2-24,0 0-36,0 0-56,0 0-45,0 0-269,-9-10-590,7 3 261</inkml:trace>
  <inkml:trace contextRef="#ctx0" brushRef="#br0" timeOffset="105907.8489">2934 3360 45,'-2'-5'228,"-1"3"-2,0-1-19,3 3-20,-2-3-25,2 3-21,0 0-18,0 0-17,0 0-8,-2 8-12,5 0-5,3 1-15,-3 3-1,4-1-8,-3 0-2,3 3 4,-3-4-4,3 2-1,-1-3-6,-2 2 6,0-5-3,0 3 4,-1-4 6,0 0 4,-2 0 3,-1-5 11,3 6 15,-3-6 5,6 2 12,-6-2 5,0 0-6,0 0 2,18-16-11,-1-4-7,8-19-11,8 2-12,10-26-10,-10 22-15,13-24-45,-15 24-48,-2-5-51,-3 2-48,1-3-42,0 5-44,-5 6-56,-9 7-159,1 0-485,0 6 214</inkml:trace>
  <inkml:trace contextRef="#ctx0" brushRef="#br0" timeOffset="106677.3955">3812 5366 153,'-5'-8'381,"3"3"-5,-2 1-12,3-1-18,-2 1-40,1 1-28,2 3-36,-1-3-27,1 3-28,0 0-17,0 0-19,0 0-2,0 20-25,6-4-22,-1-1 2,0-1-11,0 1-10,2 0-8,-3-3-1,2-3-11,-2 1 7,2-2 13,-2 0-5,-1-5-6,0 2 26,1-4 14,-1 0 17,-3-1 12,11-7-1,3-12-12,6-5-12,4-14-10,4-3-10,0-2-11,1-1-9,0 2-32,-2-4-59,1-1-69,0 2-78,-1 0-93,-2 0-58,5 4-59,1 7-364,1 3-795,2 4 352</inkml:trace>
  <inkml:trace contextRef="#ctx0" brushRef="#br0" timeOffset="108015.3458">11055 11306 57,'0'0'163,"0"0"-12,0 0-17,0 0-3,0 0-2,7 4-13,-7-4-3,0 0-10,2 3-4,0-1 0,-2-2-9,0 0-4,2 3-5,-2-3-2,1 4-3,-1-4-2,0 0 1,0 0 3,0 0 2,0 0-2,2 2 5,-2-2 10,0 0 7,0 0 7,0 0 4,0 0 17,0 0-7,0 0 6,0 0 2,0 0-5,0 0-10,0 0-14,6-10-4,-6 6-12,0 0-6,0-1-10,0-3-3,0 1-13,0 2 1,-1 0-7,-2 1-5,1 0-5,-1-1-9,-4 2 0,-2 0-5,-6 6-2,-1 0-7,-5 6-2,-1 3-5,-2 2 1,1 1-1,1 4-5,0 3 3,3-4-4,2-1 2,6-3-1,-2 5-7,7-2 16,1-1-17,3 0 9,2-1 0,2-4 3,4 6 0,0-6 3,4 2-9,3-4 12,1-1-1,4 5-4,2-9-17,2 0-28,2 0-31,-2-5-35,0-5-32,2 1-41,0-1-54,-1-4-32,2 1-19,-3 0-205,0-2-526,0-2 232</inkml:trace>
  <inkml:trace contextRef="#ctx0" brushRef="#br0" timeOffset="108432.6473">11447 11175 14,'3'-7'208,"2"-5"0,-4 7 4,4-4 9,-4 3-1,3-2 6,-2 2 11,-1 3 6,-1-1 0,2-1 5,0 0-3,-2 2 3,0 3-13,0-4-17,0 4-15,0 0-16,0-5-17,0 5-24,0 0-17,3-3-26,-3 3-4,0 0-13,0 0-6,-3 12-10,3 1-8,-2 6-4,0 4-2,-3 6-10,2 2-9,-2 3 1,-1 1 0,-2 14-7,3-5-7,-2 12 9,-1-6 0,3 0-8,-2-3-6,-1-1 5,5-10 0,-3-2-8,5 2 3,-4-2 1,-2-2-7,3-6-1,3-5 5,0 0-3,-4-3-2,2-3-19,3-3-37,-2-4-35,0-3-32,2 2-17,0-3-41,-3-1-68,3-3-74,0 0-70,-7-10-237,3 4-668,4-5 295</inkml:trace>
  <inkml:trace contextRef="#ctx0" brushRef="#br0" timeOffset="109457.3689">3834 7645 249,'-3'-7'280,"1"-2"-7,-2-2-8,1 8-3,0-1-8,1-3-10,0 5-25,1-1-27,1 3-21,-2-3-22,2 3-16,0 0-15,0 0-15,0 0-10,0 0 1,3 19-17,0-9-7,1 1-5,-1 0-10,1-1-5,-1 2 5,1-1-4,2-2-12,-3-2 38,1 0-6,-1-2-2,1-1 4,-1-1 3,1 0 8,0-1 7,2-4 11,2-4 2,5-6-3,7-7-11,9-12-1,2-5-29,2-4 5,2-2-3,12-18-32,-1-1-36,0 2-52,4 3-60,-16 13-60,18-17-63,1 5-78,-13 23-329,0-2-701,3 4 310</inkml:trace>
  <inkml:trace contextRef="#ctx0" brushRef="#br0" timeOffset="110511.1184">11716 11360 114,'6'-5'196,"0"0"-6,-1-1-3,2 1-6,0-2-1,-3 3-2,0-1 0,2 0-1,-3 2-7,-2-1-2,0 1-9,4 2-10,-5 1-13,2-2-6,-2 2-21,0 0-20,0 0-13,0 0-9,3 5-7,-4 0-9,-1 5-1,2 1 0,-2 6-12,-1-1 1,0 3-4,-1 5-4,-1 4-1,1 1-4,-1-4 1,0 1-1,1 0-5,1-9 0,1 2 1,-1 0-5,1-2-1,-2-3 1,2-3-5,0 1 1,-1-3 0,3 3-1,-1-7-2,1 2-2,0-2-2,0 0-3,-2-1-14,2-4-17,-1 6-10,1-6-15,-3 2-33,3-2-53,0 0-44,-5-8-43,2 3-228,1 0-493,-1-6 218</inkml:trace>
  <inkml:trace contextRef="#ctx0" brushRef="#br0" timeOffset="111237.6401">11537 11330 157,'-2'-1'244,"2"1"-13,-4-4-11,4 4-11,0 0-13,-3-3-9,3 3-5,0 0-7,0 0-2,0 0-13,-4-1-14,4 1-8,0 0-11,0 0-14,0 0-10,0 0-5,9-7-10,-4 6-8,4-4-7,0 3-7,6 1-2,0-1 3,0 2-17,2-2-2,5 2-2,-1 0-1,0 0-9,2 2 1,0 1-8,-1 1 4,-1 1-7,0 2 0,-2-1-4,-2 1-3,-3-2-2,0 1-4,-1 2 0,0 0-3,0 1-1,-5-4-1,2 5 3,0 0-3,-4-5-2,0 4-2,-1 0-2,-1 1 0,-1 0 1,2 2 0,-2-3-2,1 3 1,-2-1 0,-1-1-3,2 1 14,-3-1-2,1 1-17,-2-2 3,2 0 5,-2-1-2,1 1 1,-3 0-1,3-2 1,-1 1-3,-1 1 6,0-1-4,-1-3 1,1 2 1,-1-1-2,1 0 3,-4 4 5,3-5-8,0-2 6,-2 5-3,2-2 4,-1-1-3,-2 2-1,3-4 1,-1 1-1,-2 0 4,3-1 1,-1 2 0,-1-1-4,0-3-1,-2 2-1,1-1 6,1 2-4,-3-1 2,1 0-7,-2-1 2,1-2 0,-1 3 3,1-2-4,-2 0 1,2 1 1,-2-2 8,1 0-6,-1 1-1,1-2-1,0 2-1,-1-1 1,0 0 1,3 0 4,-4 0-5,4-1 1,-3-1-4,2 1 2,-2-3-1,0 2 0,0-1 3,-3 1-2,6 1 1,-4-1-4,3-1 6,-2 2-7,1 1 3,1-3 5,2 2-1,1-2 5,-1 2-1,0 0 3,4-2-3,-5 2-2,4-2 6,-3 2-1,2 1 11,1-3-11,3 3-7,-6-1 3,6 1-3,-5-3 0,3 1 0,2 2-5,0 0 12,-7-2-8,7 2-2,-4-4-1,4 4-2,-3-2-7,3 2-11,0 0-20,-4-3-19,4 3-17,-1-4-20,1 4-13,0 0-21,-2-2-27,2 2-12,-1-6-29,1 6-32,0 0-244,1-5-513,1 2 228</inkml:trace>
  <inkml:trace contextRef="#ctx0" brushRef="#br0" timeOffset="112157.2871">12332 11153 143,'1'-2'141,"0"-5"3,0 2-6,-1 1 2,2-4-3,-2 0 3,0 6-3,0-5-1,0 2-4,1 0 5,-1 1-4,0 4 0,0-6-4,0 6-1,0-5-3,0 5 0,0-4-5,0 4-2,0 0-10,0-5-9,0 5 8,0 0-18,0 0-4,0 0-5,0 0-8,0 0-10,0 0-4,0 0-8,0 0-5,0 0-10,0 0-6,0 0-10,0 0 1,0 0 0,0 0-9,0 0 7,0 14-5,-1-4-5,-1 0-3,0 2 9,0 5-8,-1-1-2,3 0 4,-4 0 1,1 3-3,-1 0 1,1-1-4,-1 2 3,4-2 8,-5 4-11,3-4-1,-1 1 5,0 0-1,1 5 2,-3-5-3,3 1 2,-1-2 0,-2 7 3,2-5 0,-2-1-2,4 0 7,-1 1-7,-1-3 3,-2-1 2,3 1-6,0-2 5,0 1 15,1-4-17,-4-1 1,4 0-6,0 0 2,-2-1 1,1-1 1,1 0 0,0-1-3,-1-1 4,1 0-4,-1 1 3,1 0-4,-1-1 8,1-1-7,0 1 1,0-3-6,1 2 4,0 1-2,-2-5 0,1 4 3,1 0-4,0-1 2,-2-3 0,1 3-1,1-1 12,0-4-5,-2 5-5,2-5-4,0 5 4,0-5-4,-2 2 5,2-2-3,0 0 1,-1 5 1,1-5 2,0 0-1,0 0 5,0 0 1,0 0-1,0 0 1,0 0 3,0 0 5,0 0-2,0 0 11,0 0-14,0 0-12,0 0-28,0 0-34,0 0-43,0 0-35,0 0-35,0 0-34,-1-14-45,0 11-31,1 3-209,-3-8-532,1 6 236</inkml:trace>
  <inkml:trace contextRef="#ctx0" brushRef="#br0" timeOffset="113260.0739">2346 8842 201,'-6'-7'231,"0"0"-10,3 4-2,-2 1-2,4-3-11,-2 2-10,0 2-12,0-2-15,3 3-20,-4-4-14,3 1-16,1 3-12,0 0-12,0-3-11,0 3-13,0 0-5,0 0-9,0 0-6,0 0-9,0 0-2,0 0-9,0 0-5,0 0 2,1 14-3,2-4-5,-2 1 0,2-1 4,0 4-6,3 0 2,-2 3 5,0-2-5,-1-3 1,4 2-1,-4-2 0,0 0 3,-3-2-3,3 0 2,-1-1 1,1-2 1,-3-2 2,2 1-4,-1-2 1,0-1 5,2 0 7,-3-3 1,2 4 9,-2-4 3,5-1 5,2-5-1,3-7 3,7-6-17,0-5-6,1-4-4,6-12-15,0-6-28,-2 3-31,0-3-37,-2 5-38,-5 12-37,2 0-36,-3 1-51,4 3-49,-3 2-151,4 4-482,-2 2 214</inkml:trace>
  <inkml:trace contextRef="#ctx0" brushRef="#br0" timeOffset="115670.9641">12651 11322 121,'0'-7'238,"1"2"-7,-1 1-19,0-1-18,0 5-25,1-6-20,-1 6-20,0 0-13,0 0-11,0 0-12,-5 16-9,1 1-7,-2 8-7,2 1-4,-2 0 2,-1 0-8,3 1-4,-2 0 0,0-4-4,1-5-2,2-1-2,-4 2-5,5-2 3,-1-2-6,-2-1-6,1-3-3,0-2-5,1 0 0,0-2 1,2 1-3,1-3 0,-4 0-5,2 0-2,2-2-14,-2-1-10,2-2-14,0 4-11,0-4-22,0 0-39,0 0-24,0 0-12,-5-12-12,5 3-8,2-3 4,-1 2-12,2-8 5,-2 0 10,5 0 14,-6-8 15,3 2 20,1-2 32,0 8 27,-3-2 20,1 3 8,-1 1 37,-1 3 14,3 4 30,-1-3 8,-2 7 18,2-3 13,-2 2 14,0 0 11,0 1-3,1 1-1,-1 0-4,2 2-1,-2 2 1,0-5 8,0 2-22,3-1-12,1 0-6,1 1-11,4-4-6,4 0 9,4 0-4,3-5-5,1 4-7,0-1-14,0 0-4,-5 4-1,0-1 0,-1 2-14,-2-1 0,-2 2-7,-3 3-4,2-2-11,-2 2-23,-3 0-25,0 0-26,1 0-23,-6 0-29,10 0-31,-9 2-18,3 1-24,-1 0-23,-1-1-19,-1 2-11,-2 3-163,1-7-427,-5 9 189</inkml:trace>
  <inkml:trace contextRef="#ctx0" brushRef="#br0" timeOffset="116033.8332">12644 11422 104,'-3'0'157,"0"3"-5,3-3-4,0 0-5,-5 1-8,5-1-5,0 0 0,0 0 2,0 0-3,0 0-11,15 4-8,-5-4-15,0 1-7,3-2-11,1 2-8,0-1-5,0 0-12,3 4-21,-2-3-26,1-1-23,-3 0-23,0 3-21,0-3-31,-2 0-20,-2 1-14,-2-1-19,0 2-100,-3-1-265,0 0 119</inkml:trace>
  <inkml:trace contextRef="#ctx0" brushRef="#br0" timeOffset="116411.1997">12611 11598 10,'-1'5'194,"1"-5"-5,0 2 9,0-2 2,6 2-3,-1 2-14,5-1-2,4 1-11,0-3-12,2 2-10,6-2-11,0 0-15,-1 0-2,1 0-19,-6 2-9,1 0-7,-2-3-9,-1 3-9,-1-3-10,-2 0-14,-1 0-23,-3 0-23,0-2-20,1 1-27,-2 1-38,-2-4-26,1 2-33,2 1-26,-7 1-40,8-1-111,-5 0-349,0-1 156</inkml:trace>
  <inkml:trace contextRef="#ctx0" brushRef="#br0" timeOffset="117894.7216">9886 12010 59,'1'-5'204,"1"1"-3,-1 0-1,1 0-9,-1 2-8,-1 2-6,1-5-15,2 2-8,-3 3-11,0 0-23,0 0-17,0 0-10,0 0-9,0 13-9,-3 1-2,1 7-9,-3 7-3,-2 5 1,1 1-6,-5 15-4,3-5 4,-1-8-6,2-2-7,2-3 2,-2-3-7,3 0 15,-1-3-5,0 0-3,0-5-4,3-3-2,0-1-4,-1-4-4,1 1-1,1-6-4,-1 3 0,-2-4-1,2 0-2,0-2-3,2 1 4,0-2-4,0-3 2,-2 5 0,2-5-21,0 0-21,0 0-21,0 0-19,-8-14-15,8 5-17,0-2-19,0-1-11,1-7-3,2-6-2,0 6 5,-2-10 6,5 2 7,-4-2 7,2 2 20,-1 1 9,2-5 15,-3 6 16,3-3 14,-4 10 16,2-3 7,1 3 17,-4-1 8,2 5 3,-1 0 15,0 4 12,1 2 7,-2-2 1,0 5-2,0-1-7,0 3-2,0 3-9,-3-7-3,2 6-5,1 1-5,-13 3-1,4 2-3,-4 2 2,1 3 0,-3 1 5,-1 3 0,3 0 1,2-2 5,0-3 1,1 1 0,3 0-3,1-4-3,1 2-3,0-1 1,1-4-2,0 1 5,1-1-4,2 0 1,-2-1 4,3-2 6,-1 4 9,1-4 6,0 0 8,-5 3 8,5-3 7,0 0 4,0 0-2,0 0-2,11-15-5,-3 9 1,2-6-4,1 3-3,0-4 5,2 1-3,-3 0 0,3-1-5,5-3 2,-3 1-6,-3 2-7,1 1-1,0 1-13,0 1-2,-1 2-5,0 1 3,-1 3-6,-1 0-7,-2 2-2,2 2-5,1 2 1,1-1-4,-4 4-3,5 3 2,-2 1-5,-1-2 1,-3 6 0,4-3-1,-2 3 4,1 0-3,-2-4 0,-2 4-5,2 1-7,-4-4-16,-1-1-20,1 0-26,-1 2-24,0-2-21,0 1-30,-2-1-40,-2-1-41,2 0-28,-4 0-42,1 1-198,2-2-534,-3-3 237</inkml:trace>
  <inkml:trace contextRef="#ctx0" brushRef="#br0" timeOffset="118324.2842">10242 12326 244,'3'-5'272,"0"-2"-14,0-2-12,1 1-16,-4-1-18,1-3-10,1 3-16,-2 4-14,1-5-19,-1 5-4,-1 1-17,1-1-12,0 2-14,0 3-13,0-5-12,0 5-15,0 0-5,0 0-6,-13 11-10,6-2 3,-1 6-3,-1 11-9,-1-4-2,2 4-1,-1 1-2,2 1 1,0-1 1,1 0 2,-2 0 6,4 2 3,0-1 0,-2 0 3,0 0-1,1-1 5,1-1-9,-1 1 10,0 0-1,1-8-2,2 0 4,-3 1-1,0-1-1,0-2-5,0 3 0,1-2 1,-1-1-2,0-2-12,4-4 5,-3-2-6,0 1 0,2-1-12,-3-4 16,2 0-1,0 2-4,-3-5 0,1-1-2,-4 1-15,2-2-25,-1-2-18,-2 0-22,-1-1-20,-1-2-15,0-3-19,0 1-26,1-3-22,0 1-30,2-1-30,-1-2-31,3 0-23,2 2-20,-1-6-167,1-1-490,3 0 217</inkml:trace>
  <inkml:trace contextRef="#ctx0" brushRef="#br0" timeOffset="118714.2606">9985 12574 84,'2'-4'258,"0"1"2,-2 3 0,3-3-10,-3 3-18,3-3-16,-3 3-23,5-2-17,2-3-12,2 1-13,5 1-7,7-1-18,4-3-10,0 1-8,4 1-16,-5 1-4,2 1-11,-2-2-10,-3 2-2,-1 1-7,-4 0-11,-2 1-13,0 0-14,-3-2-16,-7 3-16,3 0-16,-2-2-24,0 2-18,-5 0-23,7-1-28,-4 1-23,-3 0-25,9 1-37,-9-1-194,5 2-432,-1-2 191</inkml:trace>
  <inkml:trace contextRef="#ctx0" brushRef="#br0" timeOffset="120047.3808">13168 11206 96,'1'-9'149,"1"3"-11,-1-2 0,-1 3 2,0-1 4,0 2-3,3-2 4,-2 1-9,-1 1-1,1 2-4,-1 2-5,0-7-1,0 7-5,2-4-11,-2 4 1,0 0-5,2-1-7,-2 1-10,0 0-4,0 0-12,0 0-5,0 0-15,2-3-10,-2 3-5,0 0-8,0 0 0,-2 17 3,-2 1-9,-1 5 1,1 4-3,-2 3-2,-1 0 0,-3 14 2,-1 6-8,1-6 2,0 2-3,0 0-1,2 1 0,4-13 3,-2 0-2,1 0 1,-3-1 4,6-1-2,-4-6-1,3 3 2,-1-9-1,2-1 0,0-2 0,-1-3-1,2-2 0,-2-2 0,1-2 1,2-1-1,-1-2-1,-1 0-1,2-1 4,0 0 5,-1 0 6,1-4 3,0 5 2,0-5 0,0 0-4,-1 4-2,1-4 1,0 0-4,0 0-3,0 4-13,0-4-30,0 0-30,0 0-39,0 0-46,-5-13-50,5 7-37,-1 0-246,0 0-508,-4-4 225</inkml:trace>
  <inkml:trace contextRef="#ctx0" brushRef="#br0" timeOffset="120478.5106">12555 12112 163,'3'-4'180,"-2"0"9,5-2 0,-5 1 0,4 2 2,-4-2 0,4 0-2,-3 2-4,-1-1-7,2 3-21,-1-3-16,-2 4-17,0 0-15,0 0-12,0 0-6,3 15-8,-3 5-7,-1-1-5,-3 7-5,0 5 0,1 0 4,-1 0-11,0-1-2,1-1-6,0-2-1,0-1-7,1-8-2,-3 3-5,3-3-1,1-3-2,-1-3-3,0-1-4,-1-1-1,1-1-9,2-1-25,-3-3-12,1 0-12,1-1-20,1-4-34,-4 0-40,4 0-37,0 0-12,-9-12-16,7 6 0,0-5-9,-1-3-3,2-3 6,-1-2-109,2-9-332,2 9 146</inkml:trace>
  <inkml:trace contextRef="#ctx0" brushRef="#br0" timeOffset="120869.0552">12521 12279 829,'3'-29'-33,"1"1"16,0 3 30,1 0 14,-1 8 21,-1 3 15,0 2 17,-1 3 11,-2 1-7,1 3-1,-2 1-14,1 4-13,0 0-5,-5 0 2,-4 5 4,2 1-2,-5 6 9,-5 3 5,0 2 1,-3 1 1,5-3-3,1-3 6,2-1-2,1-2-2,3-2-1,1 1-6,1-2 3,3-3 4,-3 1 12,4-1 15,-4 0 12,5-1 8,-1-1 17,2-1 14,-3 4 7,3-4 8,0 0-5,0 0-14,0 0-9,12-14-14,-4 8-9,-1-6-7,3 1-6,0-2 1,1 1-6,0 0-2,2-1-9,-2 0-8,3 1-7,5-5-5,-7 7-6,1-1-8,1 1-7,0 3-4,-2-1 6,-4 3-11,-1 0-4,-2 4-4,3-3-5,-3 4-10,0 0 8,0 0-7,2 1-5,2 3-1,-1 1 2,-4 2 6,6 0-5,2 1-1,-1 2-3,-1 1 1,0-2-3,1 4-37,-1-2-50,-1-1-36,1 2-34,0-1-28,-1 0-27,1 1-29,-5-3-21,2 2-27,0-3-16,-3 1-40,-1 2-175,1-3-559,0 5 248</inkml:trace>
  <inkml:trace contextRef="#ctx0" brushRef="#br0" timeOffset="121270.5675">12710 12714 183,'1'-3'285,"2"-1"-9,-1 0-6,2 1-27,2 3-26,-1 0-17,4 0-17,-2 4-19,2 3-11,1 3-11,0 2-13,-2 3-9,-2 2 0,4 0-15,-7 2-3,1 5-9,-2-5-4,-2 1-2,-2-3 1,-2 2-11,1-2-4,0 0-3,-4-2 1,3-5 6,-2-1 1,2-2 10,0-2 13,1-2 18,0-1 17,1-2-7,2 0-4,0 0-6,-9-7-14,9 0-9,1-4-11,2-6-9,9-6-9,1-1-5,5-3-19,1 5 8,2-3-13,-1 4-16,4 0-18,1 3-22,-1 4-39,0-2-40,0 5-43,0 4-24,-4 2-42,0 0-61,-3 1-73,-3 4-306,-2 2-699,1-1 310</inkml:trace>
  <inkml:trace contextRef="#ctx0" brushRef="#br0" timeOffset="126933.0252">8124 13375 104,'1'-8'157,"-1"-1"8,2-1-6,-1 1-6,2-1-2,-2 0 7,2 0-5,1-1-2,-1 2 2,0 3-5,-2 0-7,2 1-18,-1 1-13,-2 2-16,0 2-10,3-3-14,-3 3-5,-1 13-3,-1 1-5,-4 12 2,-1 6 16,0 4-8,-5 7 1,2-9-2,-3 10-5,6-12-3,-5 2-2,1-5 1,1 0-8,-2-1-2,1-2-4,2-5-6,0-3-1,2-1-7,0-1 2,-1 1-8,2-4-30,1-5-28,-2 0-28,4-4-26,0-1-25,-1 0-34,2-3-30,2 0-42,-7-4-20,6 0-131,-2-6-403,0 0 179</inkml:trace>
  <inkml:trace contextRef="#ctx0" brushRef="#br0" timeOffset="127339.3472">7928 13375 26,'-3'-9'254,"3"1"5,-3 3 2,3-2-2,0 4-1,-1-1-8,1-1-4,-1 0-8,1 5-6,0-5-15,1 2-35,2-2-21,1 3-17,8-1-9,7 1-19,4 2-2,3 6-11,1 3-1,14 8-14,-6 3-12,-10-1 4,6 9-2,-9-6-3,-3 4-6,-3 1-15,-2 2-1,-4 1-9,-2-1-1,-1 1 14,-5-2-23,-6 1 4,-2 0-3,-4 2-3,-5-5 9,-4-2 13,0-1-16,-6-2-17,0-3-7,0-3 3,-3-3-1,0-1-4,-1-6-6,1 2-9,-1-4-15,3-6-12,2 3-10,3-7-12,4 5-7,2-7-7,3 1-8,0-1-24,6-4-18,2 2-15,2 3-28,4-2-18,2-2-41,3-2-24,6 1-25,2-1-214,2-3-520,3 5 231</inkml:trace>
  <inkml:trace contextRef="#ctx0" brushRef="#br0" timeOffset="128056.3184">8337 13566 2686,'6'0'129,"-1"0"-86,-2 0-21,-3 0-21,7 2-5,-3-2-9,-4 0 4,4 3-2,-4-3 2,2 5 1,-2-1 4,2 3 4,1 0 6,-1-1-2,2 1 1,0 3 4,-1-4-1,1 0 9,3 3-1,0-6 4,3 4 5,0-5 3,-2 1 1,4-1 7,2-4 4,-5 0-1,3 1 6,-2-1 7,1-2 4,-4-1 19,1 0 3,1 0 7,-1-2 8,-3 1-7,3-3 3,-5 2-4,0 1 1,-2-1-12,2 0-2,-3 2-11,1-2 4,-5 3-16,1-2-6,-1 3-9,-6 2-6,-2 1 0,-4 1-11,-4 7-2,-2 0 0,1 4-2,1 0-2,-1 2-9,4-2 7,4-1-3,2 0-7,1 1-4,3 1-6,3-2 3,0 1 0,2 1 4,4 1-4,0-4 18,3 0-19,0 2 4,4-3-4,3 1 6,2-3 4,6 1-1,1-2 0,3-3 0,-1 0 2,2-6 4,1-1-4,-1-2-3,0-4 7,-1-1-3,3-1 0,-6-5 5,0 2-7,0-2 20,-2 0-6,-1 3 6,-7 1-12,-2 0 39,-1 1-5,1 1-12,-6 1 16,-2 0-2,0-2-2,-3 3-16,0 0-14,-4 2 10,-2-2-4,-2 5-6,-4 2-4,4 2 1,-7 1-8,-4 3-3,1 5 4,1 4-4,-1 0-1,3 0 4,0 3-3,7-5-21,0 3 14,-1 0 3,7-4-4,1 1 1,0 0-2,3 0 5,3-3 1,0 2 9,5-5 1,-1 5-6,6-5 0,1 0 1,2-4 2,-1-1 1,-1-1 8,2-3-4,-1 0-1,-2 2 6,2-3-3,-3-2 2,-4 2 4,-1 3 2,-1 2-4,1-1-6,-7 1-7,8 3-3,-8 2 3,0 4-2,-4 8 6,1 8 7,-5-1 6,0 5 4,-4-3 0,2 6 2,2-4-6,-1 0 3,2-2 1,0-1-5,2 1-8,2-9 11,0 0 0,-1-5-6,1 0 4,1-1 0,0-3-1,2-3 2,0 0 9,0 0 11,0-2 13,0-3 13,4 2 7,-4-2 2,10-5 0,2 0-1,2-7-11,6-2-4,1-1-4,3-4-5,-1 1-5,-3 0-5,0 0-2,-2 0-7,4-1-2,-2 1-2,-2 3-6,-2 1-8,-1 4-19,-4-2-29,1 0-39,-1 2-21,0 0-40,-2-1-49,2 3-43,-4-1-45,1 4-57,4-3-56,0 1-357,1 0-802,1 0 354</inkml:trace>
  <inkml:trace contextRef="#ctx0" brushRef="#br0" timeOffset="129609.4624">9414 13343 174,'0'-5'242,"0"-2"-9,2 2-7,-4 1-11,4-1-19,0 2-15,-2 3-26,0 0-20,-4-5-19,4 5-8,-4 13-14,-2 1-6,-3 11 13,-1 3-9,-8 16-5,3-1-5,0-2-3,2-7 0,0-1-3,1-1-6,2 0-7,0-2-7,3-3-1,1-2-5,1 1-3,0-1-5,1-8-3,3-2-4,1 4-19,0-7-20,1-1-19,3 2-16,-1-5-16,4 1-22,2-4-42,1 1-24,4-6-31,3 0-28,2-8-26,-3 3-134,3-7-391,1-1 173</inkml:trace>
  <inkml:trace contextRef="#ctx0" brushRef="#br0" timeOffset="130196.5411">9590 13488 145,'1'-7'194,"-1"3"-35,0 4-14,0 0 2,0 0 4,-2 14 3,-4 3-8,0 0 1,-2 9-6,-2 2 2,0 2-9,-2 0-4,-1-1-6,2 2-10,2 0-4,-1-2-8,1-5-10,0-2-5,3-2-3,1-5-7,1-1-5,1 0-1,-1-7-5,1 2 0,0-4 10,2 2 14,-1-3 14,0 0 17,2-4 16,-1 3 15,1-3-8,0 0-12,0 0-15,0 0-14,5-24-9,-4 9-12,5-4-4,-1-7-8,2-1-10,3 2-1,-3-4-5,4-1 0,-1 1-12,2-4-6,2 6-5,2-1 0,0 1-4,-2 5-6,-1-1 1,4 5-5,-6 4 2,7 0-6,-6 6 6,3 1-19,-2 4 4,2 1 0,-5 4-5,-3 1-6,7 4-3,-7 0-2,0 3 1,0 0 2,-6 2-3,1 5-13,-2-1-5,-3 4-19,-5-4-16,-5 4-20,-5 0-12,0-2-7,-2 0-1,-1-4 4,-2 1 8,5-5 0,2-1 3,-1-9 16,5 7 4,0-6 5,3 3 11,2-4 11,1 0 18,6 0 3,-6-4 0,4 1 0,2 3 2,7-5 4,1 3 3,6-5-2,0 6 0,9-1 4,-2 0 2,1 4 1,-2 0 1,-4 4 2,1-2 1,-3 3 10,1 3 0,-2-3 0,-5 5-3,1-3 3,-4-3-2,0 6 7,-4 0 2,-1-3 3,-3 2-5,-4 1 4,-3 2 0,-2-2 13,-4 3-15,-4-5-2,-1 2-4,0-3-7,0-4-7,5-1 2,-2-4-6,-3 1-7,8-2-2,-1-1-4,3-2-12,1 1-12,2-4-17,-2-2-22,2 0-26,5-1-29,3-6-42,2-1-38,3 1-226,6-8-484,0 2 214</inkml:trace>
  <inkml:trace contextRef="#ctx0" brushRef="#br0" timeOffset="130602.6224">9967 13312 129,'3'-8'318,"0"1"1,1 2-4,-2-2-3,1 5-27,-2-3-28,3 3-27,-1 1-24,-3 1-20,16 8-15,-4 2-16,5 6-11,2 4-10,-1 5-10,-2 5 0,0 2-9,3 9-1,-7-8-3,-3-1-4,1 14-12,-5-10-1,-3 0-3,0 8-4,-4-7-3,-3-1-5,1-2-4,-4 0-3,-1-4-11,-2 2-8,-4-3 5,2-2-8,-5 0-7,-2-3-15,0 0-38,0-4-42,-1-1-55,1-1-53,-1-3-68,2 0-64,3-8-68,-4 1-244,5-1-652,5-5 289</inkml:trace>
  <inkml:trace contextRef="#ctx0" brushRef="#br0" timeOffset="134100.3682">7817 14364 127,'3'-6'157,"4"-1"4,-2-3-2,1-1-1,0 1 1,-2-2 7,2 4-2,-2-2 4,0 2 1,-1 1-6,1 1-3,-3 0-9,1 1-13,-2 2-16,1 0-15,-1 3-14,0 0-13,0 0-8,-22 13-7,5 1-10,-4 7-8,-2 0-5,2 3-2,1 4-7,-1-3-1,-3 13-4,10-13-6,-1 2-1,5-1-5,0 0 0,7-2 1,2-4-3,1 0 0,4-3-2,4-2-8,1-4-3,5 1-12,6-3-12,5-2-12,3-8-16,9-7-13,3-3-19,-1-3-14,-3-6-1,1 0 1,-3-6 7,-10 6 7,0-2 17,1-14-3,-7 12 1,-2-4 20,-1-3 20,-2-1 8,-2-12 15,0 10 19,-2 5 23,-6 2 18,0 8 8,1 4 10,-1 2-9,-3 5-10,-2 3-12,1 4-1,1 1-7,-7 8-3,0 6-8,-6 12 3,-1 1-5,-3 3 4,-3 12 6,6-12 2,-6 13 10,6-13-8,-1-3 1,4 0-1,-2 1 0,6-6 4,-2 2-5,4-7 2,2-7-7,-1-1 5,2-2 3,-2-3 10,2 0 23,1-1 0,1-3 9,0 4 0,0-4-9,10-12-6,1 1-7,5-7-9,5-3 0,2-1-5,6-8-8,-5 12-1,0 1-1,-2 4-4,-4 1 8,-2 7-17,-3-2-10,-2 6-6,-2 2 2,-1 1-4,2 3-3,-4 2 1,-1 4-1,2 5 3,-4-1-4,0 4 1,0 1 1,-3 3 1,0 2 4,-2-5-5,2-2-20,0-2-29,-1 0-34,1-7-32,0 4-36,0-5-37,1 1-25,4-5-31,0-2 2,4-1-15,1-1-161,3-3-451,9-6 200</inkml:trace>
  <inkml:trace contextRef="#ctx0" brushRef="#br0" timeOffset="134516.6321">8493 14450 233,'3'-5'223,"-3"0"-18,0 2-22,1 0-20,-1 3-10,0 0-10,0 0-5,0 0-4,0 0-8,-1 16-7,1-9-5,0-1-12,4 2 2,-3 0-2,4 1 7,-1-2-9,4-1-9,-1 1 2,2-3-2,-1 1 3,2-3-4,4-2 4,-5 0 5,2-5-10,-1 3 4,-2-2 6,-1 0 3,3-3 17,-3 0-13,-2 0 3,-1 0-4,0 2-1,-1 0-11,-2 2 0,0-2-10,-1 1-14,0 4-24,-5-4-3,-1 4-5,-4 1-6,-4 5-13,0 0 6,-6 5-3,2 3-6,-1-1-6,3 3-6,2-4-16,4 2-14,-1 0-12,2-1-18,4 0-13,2-2-14,0 2-20,3-4-19,1 3-10,1-2-20,5-3-19,3 5-16,4-5-8,5 3 9,5-5-3,3-5-1,3-3-18,11 1-6,-13-8-5,1 5-121,2-3-368,-4-2 163</inkml:trace>
  <inkml:trace contextRef="#ctx0" brushRef="#br0" timeOffset="135082.1203">8834 14597 917,'22'-16'-29,"-2"2"48,-6-3 33,-3 6 19,-5 1 24,1 0 21,-3 3 16,-1 2-8,-3-1-5,0 0-18,0 3-8,-5 1-11,-1 0-3,-3 6-6,-5-1 0,0 9-3,-3-1-2,2 0 0,1 1-8,5 2 1,-6 6-7,8-8-2,0 5-6,0-3-4,4 1-3,-3-1-4,5-2-2,1-2 0,0 0 3,4-2 5,0 0 5,1-1 12,6-4-2,0 0 4,5-3 4,1-3 15,4-2-7,1-4-2,1-3-7,-1-3-1,-1 1-10,-2-3-2,2-4 6,-3-2-8,-1 1 0,1-5-3,-4-1 4,0 0 1,-2 2-2,-2 2 12,-2 7 3,-2 1 13,-2 5 7,-2 1-3,1 3-16,0 2-6,-1-1-25,-2 3 4,0 3-6,0 0-6,0 0-8,-13 13 0,6-1 1,-3 2-2,3 3-7,-3 0 0,2 0 3,-3 5-3,3-3-6,0-1 16,0 6-18,3-9 2,0 2-6,2-3 3,-1-5 8,0 3-3,4-3-5,-1-1-2,0-3 5,1 2-6,-1-2 6,1 0 14,0-2-3,0-3 3,0 4 6,0-4 4,1 5 4,-1-5 2,0 0-5,7 0 2,-7 0 5,11-5 3,-1 0-14,-1-2 7,1 4-8,2-6-6,2 1-1,6-3-7,-2-1 2,1 0 2,-1-1 0,3 0-1,-4 0-4,1 0-1,-1-1 14,-4 4-14,-3-1 10,1 0-7,-1 0 1,-3 1-1,-1 2 0,-1 1 3,-1 3-11,-1 0-4,-1 1-11,0-1-21,0 2 0,-2 2-8,0 0-4,0 0 7,-13 10-1,5 2-2,-5 2-5,3 1 2,2-1-3,-1 2 3,2 2-3,2-1 4,0-3 5,3-2 1,0 3 7,2-2-2,0-1 27,3 4-11,-2-5-8,4 0 5,-2 1 3,2 0-1,1-4 2,-1 4 2,4 1-3,-3-2 6,2 3 3,-4-6 0,5 2 7,-1 1-3,-1-3-6,-1 1 6,1-1-9,-3-3-10,3 2-12,-4-5-3,1 4-9,0-2 2,3-2-13,-5 3-16,0-4-9,4 0-17,-2 0-25,1 0-31,-5-1-21,9-1-33,0 0-37,-1 0-241,2-2-529,3-1 235</inkml:trace>
  <inkml:trace contextRef="#ctx0" brushRef="#br0" timeOffset="135708.0578">10189 14397 99,'4'-6'134,"2"0"-4,-1-3-6,0 1-1,0-2-2,2-1 3,-1-2 3,-1-1-6,0-4-1,-2 3 3,1 3 6,-1-3-2,-1 3-1,0 2-5,-2 1-5,0 1-9,0 1-5,0 0-13,1 4-13,-1-1-10,0 4-8,0 0-7,0 0-10,-14 7-1,4 3-10,-1 3-4,-2 8 0,-4 3-4,3 1-1,-5 3-3,4 2 0,-3 9-2,1-8-1,1 14 8,0-1-1,-1 0 9,3-1 0,-2 0 9,2 1 4,3-12 2,1 2 10,0-1 6,0-1 1,-1 11 2,1-11-4,0-3 3,2-3 1,-1 1-1,1-1-4,3-8 0,0-1-12,-2 0 4,3-4-9,-2 3-4,1-5-4,2-1 1,0-2-8,-1 2-1,1-6 2,0 1-4,-1 2 3,3-4-2,-1 0-13,-1 0-2,3-3-7,-1 5-11,1-5-27,0 0-24,0 0-28,0 0-34,-10-9-40,4 6-48,4-8-47,-3 1-41,0-3-182,1-1-517,2-6 229</inkml:trace>
  <inkml:trace contextRef="#ctx0" brushRef="#br0" timeOffset="136494.095">9894 14629 59,'0'0'253,"-1"-4"-7,1 4-2,0 0-6,0 0-18,0-5-22,0 5-15,4-2-8,0 0-29,4 2-11,7-4-12,8 1-9,0 1-11,7-1-8,-2-2-6,12 1-10,-12 0-11,0 0-4,0 0-2,-1-2-6,-5 1-5,1 3 14,-3-1-12,-6 0-5,1 1 3,-6 1-3,-1-2 5,-2 2 1,-1-1 3,0 0 1,-2 2-1,-3 0-10,7-1-4,-7 1-3,5 0-7,-5 0-4,0 0-6,-3 9 2,-1-5-6,-1 4 4,-3 0-10,3 1 1,-2 3-4,0-1 1,0 1 0,2-1-10,1 0 5,0 1-3,3 1 0,-2-1 3,3-3-1,-2 2 3,4-1-6,-1-1 1,2 1 1,-3-3 2,8 1-2,-2-2 6,1 1 2,2-4-6,-1 1 7,3-3-3,-1 0 0,0 0-2,-3-3 6,3-1-7,-3 1 1,3-3 1,-2-2-2,-2 2 5,1-5-4,-1 2-13,-1-1 1,-2-3-12,-2 0-2,1 2-6,-4-1-5,-1-2-2,-2 5-2,-2-3-1,-1 2 1,-4 1 1,1 1-2,-1 1 9,1 2-7,3 2 9,0-1 2,1 1 1,2 1-3,1 0-1,4 1 2,-7 0 1,7 0 7,0 0 3,0 0 2,0 0 6,0 0 3,23 1 3,-8-3-1,9 4 1,1-4 2,1-1 1,3-1 2,-3 2 5,0 1 3,-2-1-1,-3 2 0,-4-1 5,-4 4-6,1 0-2,-5-3 2,2 5 2,-3 0 0,1 2-5,-4 2 5,-2 1 7,1 0-7,-1 7 4,0-6-2,-3 5 10,0-3-9,-3 0-6,2-1 11,-1-1-6,0-1 4,0 0-16,1-4 16,1 0 0,-2-3 25,2 1 19,0-4 33,-2 5 27,2-2 18,0-3 10,0 0-4,0 0-19,0 0-11,0 0-13,5-17-10,-1 6-14,3-3-5,1-2-10,4-6-8,-1 3-3,4-3-9,0 3-7,3-1-2,2 2-6,1 0-1,-4 4-3,0-1-7,-3 5 0,0 2-2,-3-1-4,-1 6-1,-3-2-2,1 1-19,-3 2-15,-2-1-18,1 2-21,0 0-19,-1-1-27,-3 2-25,4-3-25,-4 3-21,4-1-27,-4 1-26,0 0-29,0 0-24,0 0-16,0 0-14,0 0-34,0 0-186,0 0-576,0 0 255</inkml:trace>
  <inkml:trace contextRef="#ctx0" brushRef="#br0" timeOffset="141021.8093">11063 8310 84,'-8'-30'227,"1"3"-7,0 2-5,3 5 4,1 6 18,-1 2-3,2 3-18,-1 4-30,2-2-23,0 3-22,1 4-14,0 0-20,0 13-6,2 4-12,2 9-6,1 1-11,-1 2-3,0 3-3,2 2-9,0-1-3,1-6-3,-2 2-3,0-2-2,-1-8-1,1-2 1,0-2-3,-4-4-1,2-1 9,0-2 8,-2-2 22,0 0 26,2-4 15,-1 0 18,-1 4 10,1-4 5,-2-2-6,0 0-14,8-10-15,-2 1-5,3-4-23,8-9-1,-3-2-8,3-4-9,5-13-9,-1 3-5,3 0-9,-3-1 1,1-1-11,-5 10-1,6-8-9,-8 9-2,-1 4-1,-2 6-9,-1 4 4,-6 4-9,0 4-16,-3 1-42,1 0-52,0 4-45,-3 2 0,0 0-5,6 10-15,-6 1-24,-2 7-28,-2 8-36,3 0-40,-1 3-36,-1 2-255,1-4-626,-1-1 277</inkml:trace>
  <inkml:trace contextRef="#ctx0" brushRef="#br0" timeOffset="141468.9241">11513 8349 250,'1'-8'315,"1"2"11,-1 2-6,0-2-34,2 3-36,-3-1-30,0 4-27,0 0-19,0 0-19,0 0-17,-8 18-8,2-5-16,-1 6-13,3-1-8,-2-2-9,2 1-10,-2 0-11,4-2-4,-3-3-6,5-1-2,0 0-12,0-5 2,-2 4-3,4-4-6,-2 0 7,5-1-11,-3-2-32,4 1-29,0-4-30,2 1-34,3-2-33,2-3-33,1-2-27,3 2-23,1-6-23,2-2-14,-4-3-132,0-2-412,1 1 182</inkml:trace>
  <inkml:trace contextRef="#ctx0" brushRef="#br0" timeOffset="141502.9275">11710 8335 97,'6'-17'73,"0"2"19,2-2 5,-5 3-8,-1 0 0,1 4-6,-1-1-12,-2 2-4,0 2-15,0 4-35,2-2-39,-2 3-26,0 2-15,0 0-53,0 0-126,0 0 57</inkml:trace>
  <inkml:trace contextRef="#ctx0" brushRef="#br0" timeOffset="141933.2721">11821 8274 146,'0'0'246,"3"0"5,-3 0 0,4-4-3,-4 4-8,3-2-15,-3 2-19,0 0-21,0-4-24,0 4-15,0 0-17,0 0-15,0 0-13,0 0-8,0 0-11,0 0-8,-5 13-9,2-7-5,1 0-10,-2-1-2,3 2-9,-1-2-6,-1 0-4,3 2 4,0-1-8,0 1 0,3-1-4,-1-1-1,2 2-2,0 1-1,3 0-2,0 5-4,-1-4 2,4 1 0,-3 0-3,1-4 1,1 1-4,-7-3 1,3 2 1,2-1-2,-4-1 1,-1 1 0,2-2-2,-4-2 5,3 2 7,-3-3 2,0 2 5,0-2-2,0 0-1,3 4-4,-3-4 4,-6 7-8,1-6 3,-4 4-7,1-3-1,-2 3-3,0-1-10,-2 0-10,-1 1-12,3 0-14,0-1-16,-1-2-21,5 1-27,-4-1-26,9 0-40,-5-2-32,6 0-42,0 0-199,0 0-479,0 0 212</inkml:trace>
  <inkml:trace contextRef="#ctx0" brushRef="#br0" timeOffset="141974.3009">12135 8253 153,'3'-5'290,"-1"3"-21,-2-1-33,0 3-24,1-3-23,-1 3-22,0 0-16,-6 21-16,4-12-14,-3 3-9,1 5-9,-2-1-13,4 4-6,-3-3-7,2 1-6,-1 0-7,2-1-4,0-2-9,-1-4-4,3 0-5,1-2-4,-1-1-4,4-2-6,-2 2-15,2-3-21,-1-1-28,3-1-28,3-3-35,0 1-38,4-5-37,0 2-40,-3-6-138,1 0-379,-1 0 168</inkml:trace>
  <inkml:trace contextRef="#ctx0" brushRef="#br0" timeOffset="142404.1604">12268 8177 31,'0'-9'186,"0"1"-17,-2 1-18,2 3-20,0 1-42,0 3-35,-4-3-29,4 3-42,0 0-38,-7 10-73,4-5-137,0 1 60</inkml:trace>
  <inkml:trace contextRef="#ctx0" brushRef="#br0" timeOffset="142446.1907">12350 8173 248,'5'-8'253,"-3"1"-3,0 2-8,1 0-21,-1 1-24,-1 1-22,-1 3-26,0 0-15,0 0-16,0 0-8,1 19-10,-4-6-10,-2 4-4,-2 6-9,-3-1-4,3 6-6,-1-5-7,-1 1-3,2-2-8,2-2-4,0-2-5,2-1-1,-1 1-6,1-8 0,3 4-7,-2-4-3,2-1 1,2 0-5,-2-1-5,3-1-10,1-1-8,1-2-13,0-1-17,1-1-19,4 1-21,0-2-32,1-2-30,2-3-26,1 0-19,1-4-29,-6 2-137,2-2-375,-4-1 166</inkml:trace>
  <inkml:trace contextRef="#ctx0" brushRef="#br0" timeOffset="142478.2145">12328 8303 180,'6'-5'259,"1"-1"-14,7-3-18,4 0-20,6-1-17,0 0-21,2 2-15,0 0-17,1 1-16,-4 0-9,-2 1-28,0 2-37,-10 1-39,-2 0-42,-1 3-44,1-1-42,-4 1-34,-1 0-139,-4 0-316,0 0 140</inkml:trace>
  <inkml:trace contextRef="#ctx0" brushRef="#br0" timeOffset="142954.6888">12628 8257 67,'0'0'234,"0"0"-31,0 0-20,0 0-22,0 0-16,3 10-1,-6-3-12,3 4-5,-4 0-5,1 4-7,-1-1-5,-2 2-10,5 1-10,-2-5-4,3 1-11,-2-1-2,4-2-5,-2 3-7,0-4-1,3 0-7,-2-1-1,4-1-5,-2-1-4,2-2-2,-1 0-4,5 1 0,-1-3-12,2-1-24,1-2-27,2-3-29,1 0-19,-1-3-29,0 3-25,1-6-33,-2 0-23,-1-1-144,-3-4-353,1 3 157</inkml:trace>
  <inkml:trace contextRef="#ctx0" brushRef="#br0" timeOffset="143390.133">12773 8185 50,'0'-3'138,"-2"0"-9,2 3-13,-2-5-39,2 5-44,0 0-19,0 0-25,0 0-34,0 0-39,-5 11-90,5-7 39</inkml:trace>
  <inkml:trace contextRef="#ctx0" brushRef="#br0" timeOffset="143858.6693">12854 8290 230,'1'-4'243,"3"1"-19,2 0-15,-5 2-25,-1 1-23,10 0-16,-6 2-7,2 2-11,1 3-12,-3-1-8,1 2-11,-1 1-5,0 3 2,-4-3-8,-3 4 4,2-4-3,0 3-1,-2-3 2,-2 2 1,3-1 2,-3-3 2,3 0 6,-3-2 9,2 0 10,0-2 1,1 0 3,-2-3 0,4 0-3,-6-5 5,2 0-9,2-4-1,0-1-11,3-1-3,1-6-20,3-2-7,2-3-10,4 0-8,3 1-7,3 0-4,2 4-10,0 0-4,1 3 2,1 2-8,0 6 1,-4 3-1,4-1-14,-5 5 5,0 2-6,-4 0-5,3 6-2,-5-2-4,-2 0 1,-3 2-12,2 2 3,-3 5-8,-2-3-12,-1-1-12,-2 5-17,-2-5-15,0 4-18,-1-1-27,-1-3-27,2 3-32,-2-1-27,2-3-25,3-1 3,0 1 8,3-3 13,4 1-12,0-2-42,5 1-140,3-3-433,3-4 191</inkml:trace>
  <inkml:trace contextRef="#ctx0" brushRef="#br0" timeOffset="144300.6782">13564 8248 137,'4'-16'214,"-3"-3"0,1 3 1,-2 1-2,-2 1-6,-1 4-18,-2 0-20,-1 2-18,-2 3-16,-5 1-17,-2 4-12,-8 5-10,-1 3-9,-3 4-7,6 2-7,-4 1-11,4-1-1,5 3-10,4-5-2,1 0-4,5 0-8,1-2-4,1 2 1,3-4 2,2 0 1,1 3 5,3-2 5,2-1 8,5-2 15,0 1-14,2-3 0,0-3 3,3 0-6,3-2-1,-3 0 5,-1-5-2,-1 2 12,-1-1-2,0-4-4,-3 1 4,3-2 3,-1-2-4,-4 0-7,2-3 3,-1 1-3,-3-2 4,1 0-2,-1 0-3,-3 2 5,2 4-3,-2 0 4,-1 1 7,0 3-6,-2 2-7,-1 0-10,2 1-17,-2 3-2,3-2-7,-3 2-4,0 0 4,-2 14-19,-1-1 11,0 3 1,-1 10-3,-3 0 11,2 3-15,-4 3 0,-1 13-1,2-1 6,-1-11-4,-3 15 4,2-14 0,-1 12 0,2-15 3,-1 3 0,2-3 2,-1-2-4,0 0-12,-3-2 18,3-3-5,1-7-1,1-2 11,0-3 11,4-3 6,-5-2 13,5 0 13,-1-4 10,-4 0 3,0-3-5,0-3-4,2-2-2,0-4-6,-4-3-6,7-5-9,-2-3-8,3-7-2,3-4-17,2 2-12,2 0-11,4 0-25,2 1-18,3 0-22,0 4-33,6 3-32,1 0-24,3 0-23,9-3-16,-7 12-27,12-7-25,3 4-46,0 3-50,-2 2-286,0 0-681,1 3 303</inkml:trace>
  <inkml:trace contextRef="#ctx0" brushRef="#br0" timeOffset="144745.8163">14360 8170 81,'8'-23'288,"-2"6"-13,1 4 10,-5 0-14,1 5-16,-1 2-17,0 0-39,-2 3-28,3 0-16,-3 3-18,0 0-14,-7 17-8,4-2-14,-6 1-6,0 9-12,-4 1-6,4-1-5,-3-1-11,4 0-8,2-6-5,-1 6-4,0-8-5,4 1 0,0 0-7,2-1-5,-2-4-13,3 1-15,2-4-15,0 1-17,1-1-7,0-3-12,4 1-15,3-2-23,-3-2-22,6-3-17,-1 1-28,4-3-24,-3-4-32,-1 0-169,-5-2-412,0 1 182</inkml:trace>
  <inkml:trace contextRef="#ctx0" brushRef="#br0" timeOffset="145223.9013">14224 8254 41,'-3'0'248,"3"0"-19,-4-2-21,4 2-20,0 0-15,14-7-14,2 2-12,9-3-2,3-1-12,10-3-5,0 2-4,-9 1-15,-3 2-10,1-3-9,-3 0-5,-1 1 2,-5-6 6,-5 5 14,-1-3-3,2-5 3,-4 4 2,-3-2-7,-3 4-4,-1 3 16,1-3 1,-1 3-4,0 3-8,-2 2-7,2-2-21,-3 2-15,0 4-11,0 0-4,0 0-4,-14 16 0,4 0-12,-1 8-1,-3 0-6,2 3 2,-1 1-2,1-1 10,1-1-8,2-1-13,-1-1 2,4-5-3,-1-1-1,1-2-1,3-1 3,-1-5-2,1-1 14,2-2-15,-2-1-6,0 0 13,3-1-1,-1 0 12,-1-3 21,2-2 23,-1 5 27,1-5-8,0 0-8,0 0-7,10-12-9,-1-2-9,6-3-8,2 0-2,2 1-6,3-2-5,-1 1-2,1 5-4,-4 1-6,-1 3-15,-4 3 8,5 2-21,-3 3 8,-6 1 1,5 4-6,-7-1-2,3 3-5,-3 1-4,0 2 3,-1 4-1,0-1-3,-4 1-12,1-1-19,0 3-19,-1 1-23,0 0-18,-4-1-30,4 1-25,-4-2-32,2-5-32,0 0-20,0-3-32,0 0-14,2-2 12,1-1 6,0-1-179,1-3-487,-4 0 216</inkml:trace>
  <inkml:trace contextRef="#ctx0" brushRef="#br0" timeOffset="145697.4882">14834 8297 156,'3'-11'198,"1"1"20,-1 1 17,-2 4-7,1-3-19,-1 5-21,1-1-23,-1 2-20,0-3-14,-1 5-14,3-2-10,-3 2-6,9 2-5,-2 1-3,1 2 0,3-2-3,4 0-2,0 1-3,6 1-7,3-4 4,-3-1 3,0 0 5,-1-2 5,-6-3 12,3 1 9,-3-1 13,-3-3 6,2 0 5,-3-4 2,-2 0-6,-1 1-2,-1 1-8,0-3 7,-3 4-29,0 0 4,-1 2-17,-2 2-10,0 0-13,-2 2-6,-4 2-16,-3 2-8,-5 3-4,-2 3-12,-3 3-14,-1 3-7,1-1-11,4 0-7,2-2-13,3 4-7,2-1-4,1 1-16,3-5 4,1 5 5,3-2 1,2-2 1,1 1 3,4-2 6,3-1-2,2-2-9,4 1-6,6-3 4,-1-2-10,5-2-2,-1 0-17,-1-2-2,0-1 2,-2-2 10,0-2-5,0 1 9,-5-5 4,0-3 10,-3 4 3,4-6 7,-8 4 19,1-1 16,-3 3 22,-3 2 17,-1 2 26,1 0 4,-3 4-5,3-2-13,-3-1-6,0 3-3,-2 2-13,0 0-11,0 0 3,0 0-2,-4 16-1,-1-8 0,1 1-2,0 1 3,-2 2-4,-1 0-3,1 0 0,2-4-2,0 0 0,0 1 2,1-2 2,0 0-7,1-2 16,0-1-7,2-2-2,-3 1 7,3-3 32,0 0 27,-1 5 22,1-5 33,0 0 12,0 0-15,0 0-10,0 0-16,8-19-10,0 5-10,3-2-4,4-3-14,1 1-8,0 0-1,1 1-8,-4 5-6,1 3-5,0 0-5,-1 1-4,-5 3-1,2 1-9,-1 3-1,-1 1-5,-1 1-5,0 3-1,0 1-2,-1 3-4,-2-2 1,0 3 2,-1 2 0,2 0 0,-4-3 1,0 1 0,-1 1-9,0-3 8,0-2 3,0 2 0,0-3-1,1 0 7,-1-2 5,2 1 19,-2-3 22,0 0 20,0 5 18,0-5 15,0 0-13,0 0-11,0 0-6,4-12-7,1 4-5,0-7-21,2 1 3,4-1-9,5-4-3,1 2-4,0 0-7,0 5-3,2-1 1,-5 5-6,2 4-4,-1 0 1,1 0-3,-2 4-3,0 4-1,0 0-4,0 1-7,-1 3-5,-3 2-2,-2-3 2,-1 3-4,-3-1 1,-1 1 2,0 2-2,-1-3 0,-2 4-6,0-1 5,-2 0-13,-1-3-14,-1 6-19,1-3-22,-5 1-24,2-1-28,2-3-34,-1-1-34,0 0-33,0-2-25,0 1-31,1-2-39,1-2-60,0 2-346,-1-4-794,4-1 351</inkml:trace>
  <inkml:trace contextRef="#ctx0" brushRef="#br0" timeOffset="147608.9203">19768 5075 7,'0'0'159,"0"0"-3,0 0-5,0 0-14,0 0-1,0 0-10,0 0-6,0 0-9,0 0-6,0 0-3,0 0-10,0 0-4,0 0-4,0 0-5,0 0-1,0 0-6,0 0-2,0 0-1,0 0-6,0 0 4,0 0-4,0 0-2,0 0-1,0 0-5,0 0-1,0 0-1,0 0-2,0 0 0,0 0-4,0 0-1,0 0-2,0 0-1,0 0-1,0 0-7,0 0 2,0 0-2,0 0-1,0 0 3,0 0-6,0 0 2,0 0 4,0 0-3,0 0 3,0 0 7,0 0-2,0 0 1,0 0-5,0 0-2,0 0-4,0 0-1,0 0 12,0 0-10,0 0-1,0 0-2,0 0-3,0 0 6,0 0-3,0 0-1,-3 3-5,3-3-2,0 0-1,0 0 6,0 0-5,0 0-4,0 0 3,0 0-4,0 0-3,0 0 3,0 0-4,0 0 3,0 0-2,0 0-8,0 0-2,0 0-1,0 0 1,0 0-9,0 0-10,0 0-14,0 0-23,0 0-26,0 0-29,0 0-39,0 0-45,0 0-52,0 0-259,0 0-545,6-9 241</inkml:trace>
  <inkml:trace contextRef="#ctx0" brushRef="#br0" timeOffset="148678.6071">19768 5068 56,'3'-5'222,"1"0"-7,-4 0-5,3 1-7,1 0-4,-4-1-24,3 1-5,-3 4-19,4-2-13,-4 0-12,0 2-15,0 0-16,0 0-9,0 0-14,0 0-7,0 0-3,0 0-5,-4 13-7,4-5 0,-3 5-3,3-1-2,-4 6 5,-3 6-7,1-2 2,-1 4 2,-3-3-1,3 5 0,3-1-2,-4 1 1,4-4-1,-2 2 1,0-1-2,1-1-6,0-6 4,4-2-3,-3 1 1,1-5-6,0-1-2,2 0 0,-1-2-7,-1-1 2,2 1-8,1-7 1,-1 2 7,0-1 2,1-3 10,-1 6 8,0-3 5,1-3 10,-2 2 8,2-2 1,0 0 9,0 0 10,0 0 19,0 0 11,0 0-1,0 0-4,0 0-9,0 0-19,3-12-7,-2 1-9,1-3-7,-2-3-8,4 0-4,-1-4-9,3-5 0,-2-2-2,3 4-6,0-1 3,4 0-9,-7 5-7,4-3-4,-3 5 2,4-6-10,-3 9 5,0-4 0,0 1-3,2 2 0,2 2-4,-3 0 1,3-1-3,1 2-5,2-1 3,0 3 2,6-4-3,1 2-4,-6 6 0,6-5-1,-4 7-6,3 0 2,4 3 0,-8 2-3,0 2-6,0 3-22,-5 0-14,1 5 1,-4-3-5,-3 4-7,1 0-3,-4 0 4,-1 6 6,-6 0-1,-1 0-3,-4 7-5,-2-5-3,-5 1 2,4-1-6,-3-2 17,0 1-8,-3-4 6,6-4 8,2-1-5,-2-1 11,1 1 1,2-5 3,3 1 10,0-1 1,1 0 7,3-1 4,1-2 1,-1 0 10,1 1-1,3-2 14,-3 3 13,3-3-1,-3 2-1,3-2-11,0 0 5,0 0-1,10-9-7,-1 4 5,1 3-2,5-3-2,7-3-1,1 6 2,-1-1-3,1 1-3,-2 5-1,-1 0 0,0 1 0,-5 1-2,-3 1 1,0 2 1,-1 2 1,-4 0-3,1 3 0,-3 2 3,-1 0-3,-4 2 6,-4 2 0,-3 0 0,-3 6 0,-4-4 2,-1-2 1,-2 4-1,-3-4-2,0-1 2,-1-2 3,1-7-1,2 1 4,1-5-2,3 0-1,0-5-4,4 0-5,-3-2-19,2-2-16,3 0-15,-1-4-22,2-1-27,2 0-31,0-3-40,3-3-41,3-1-41,3 0-259,1 0-554,4-1 245</inkml:trace>
  <inkml:trace contextRef="#ctx0" brushRef="#br0" timeOffset="149183.7469">20650 5113 5,'0'0'276,"4"-4"-10,-1-1-9,1 1-21,-1-1-15,4-2-11,-3-2 2,1 3-11,0-1 1,-2 2 1,0-2-18,-2 6-7,2-3-15,-3 0-5,0 4-27,3-8-16,-3 6-14,0 2-13,0 0-13,-13 2-9,-1 6-6,-7 5-8,-3 0-4,-3 4-7,-5 6-2,-2 0-5,12-5-1,0 0-9,4 3 1,-2 1 0,6-6 6,0 5-12,8-4-1,-2 0-4,4 1 3,1-2-8,3 0 11,3-2-4,-2-1 2,6 1 0,0 1 3,6-5 1,-3-1-4,5-1 3,7-1-6,-1-3 2,4-3 1,2-2-10,2-2-15,-2-1-26,1 2-28,-3-4-33,0 0-42,-3-1-43,-1-1-44,0 2-59,-7 2-258,3-3-584,-1 1 259</inkml:trace>
  <inkml:trace contextRef="#ctx0" brushRef="#br0" timeOffset="149796.5473">21171 5150 256,'4'-8'276,"1"0"-5,-3-1-4,1 4-11,-2-3-8,2 3-12,0 1-11,-3 0-21,2 1-27,-2 3-20,1-4-23,-1 4-16,0 0-11,0 0-13,-3 17-9,-1 2-6,-3 6-9,-3 4-5,0-2-11,0 2 1,-4 3-6,2-2 0,0 4-5,-2-5-12,4-1 3,1 0-8,0-5 0,-4 0-25,6-4-42,-1-4-41,2 0-37,-1-5-57,3-1-47,1-2-27,0-5-220,1 3-509,0-5 225</inkml:trace>
  <inkml:trace contextRef="#ctx0" brushRef="#br0" timeOffset="150251.9687">21095 5211 233,'0'-15'277,"4"3"4,-2-5-3,-1 7-2,2 0-6,-2 4-6,-1 0-19,3-1-13,-3 3-18,3 0-20,1-2-19,-1 3-19,1 1-10,5 0-19,2-1-11,4 3-6,8 3 1,0 4-28,3 3 1,1-1-7,1 1-3,-2 4-5,-1-1-7,-4 6-1,-3-1-7,-1 0 0,-3 7-7,-1-1 11,-6 0-17,0-5-7,-3 5 3,-1 3-8,-3-3 7,-1-7-10,-2 2 8,-3-1-6,-1 6-2,0-8-5,-3 1 0,-8 1-2,1 1 4,-4-5-13,-4-2-17,1-3-31,-2 0-22,-2-2-25,-2-6-24,5 0-27,-3-3-22,3-3-21,-1 5-29,2-8-21,3 1-16,4-1-47,4-1-220,1 0-554,4-3 246</inkml:trace>
  <inkml:trace contextRef="#ctx0" brushRef="#br0" timeOffset="150745.2185">21949 5138 2931,'4'-14'2,"-1"1"1,-1 2 15,0 3 18,-1 2 7,2 0-13,-3 1-19,2 4 1,-2 1-8,0 0 0,-10 12 0,1 4 2,0-1-2,-3 9 4,-1 0-4,-1 0 4,3 3 1,-2 2-1,2 0 5,1-1 10,0-4-9,1 1 5,4-6 5,-3 3 4,2-5 0,3-2 5,-2 2-5,2-8-3,0 3-1,0-4-2,-1-2 1,1 2 0,3-6-3,-3 4 15,2-2 21,1-4 29,-1 5 25,1-5 21,-2 2 11,2-2 13,0 0-17,0 0-11,0 0-14,3-19-13,1 5-15,-2-1-2,2-2-10,0-1-11,3-10-8,0 0-3,0-4-5,0 0-2,0-1-9,0 2-1,-1 2 2,0 1 9,-1 3 9,-2 7 9,1 2 3,-2 0 3,0 7 3,1-3 4,-3 2-5,2 3-1,-1 2 2,3-3-12,-4 5 4,0-2-4,3 0-9,0 1-3,1 2-6,2-1-4,2-5-4,5 3-6,8 0-2,0-3-3,3 3 0,0 3-6,4-3-2,1 4 0,0 1-3,-2-1 0,4 1-1,-6 1 1,1 0-11,-4-1-36,-4 4-38,-5-3-39,-2-1-49,-1 0-43,0 2-47,-3-2-53,-1 0-53,-1 0-40,-2 2-29,0 1-278,-3-3-760,0 0 336</inkml:trace>
  <inkml:trace contextRef="#ctx0" brushRef="#br0" timeOffset="151192.4069">21950 5228 183,'-3'1'355,"-1"1"-17,4-2-21,-3 4-32,3-4-25,10 7-22,4-4-24,2 2-20,5-1-20,3 6-15,0-3-15,2 0-16,0 0-22,-1 3-42,-1-3-39,-6-1-40,-2-2-35,-3-2-43,-4 1-45,-2 0-43,-4-1-30,1 1-11,-4-2-157,0-1-412,-7 8 183</inkml:trace>
  <inkml:trace contextRef="#ctx0" brushRef="#br0" timeOffset="151229.4363">21875 5452 105,'-2'3'277,"1"0"6,1 1 9,0-4 7,6 6 4,4-2-4,11 3-12,2-1-14,2-1-14,5 1-12,-1-1-24,12 0-25,1-1-15,-12-1-23,-2 0-13,3-1-15,-3 0-22,0-3-31,-5 1-40,-2 0-39,-7-1-41,-3-1-42,0 2-46,-3 0-52,-1-3-48,-2 1-77,0-1-232,-5 3-582,4-4 257</inkml:trace>
  <inkml:trace contextRef="#ctx0" brushRef="#br0" timeOffset="155894.4183">8935 8341 154,'-7'-1'212,"0"-2"-11,3 1-11,-2-1-10,3 3 2,-1-1-23,1-2-13,3 3-3,-4-1-10,4 1-11,0 0-7,-5-2-6,5 2-5,-5-1-10,5 1-3,0 0-2,0 0 0,-2-4-4,2 4-1,0 0 7,0 0-7,0 0 0,0 0-4,0 0 4,0 0-2,0 0-3,0 0-3,0 0-3,0 0-4,8-2-1,0 2 1,7-3-5,7 2-8,8-2 1,11-2 6,1 0-18,0 2-8,2 1 1,1 2-6,1-4-7,-2 4 0,-3 1 10,4-1-14,-3 0-6,-1 0 1,-13 0-4,2 3 1,-4-3 0,0 1-2,-4-1-3,-6 0-4,-1 0 16,-6 0-13,0 0 4,0 0-10,-3 0 2,-1 1 0,-2-1-2,-3 0-10,10-1-7,-10 1-11,3-1-6,-3 1-20,0 0-17,3-4-21,-3 4-13,-6-6-11,-1 5-5,-2-4 0,1-1-7,-3 2-2,-2-3-1,-3 1 7,4-1 10,-4-1 9,4 1 9,-7-4 17,5 5 7,-5-6 6,5 2 19,1 0 14,0 2 19,-3-2 16,3 2 18,3-1 14,0-1 10,0 2 15,0 4 9,5-1 10,-1 0 1,0 1-2,2 2 3,0 0-8,0-2-1,4 4-14,-5-3-6,4 2-9,1 1-5,0 0-4,0 0-3,0 0-3,0 0 2,10 14 5,2-5 4,11 1-1,-2 5-5,3-1 6,1-1 0,1 3-15,-1 1 5,-1 0 0,-1 0 2,-4-1-11,0-1-3,-8-2 0,-1 1-3,-3-6 4,-2 1-11,0-1 14,-2 1-7,-2 0-8,-1 1 3,-1-1-1,-4 1 4,-2 3-3,-1-1 3,1-2-2,-5 0 0,1-1 0,-4 1-1,2-3-2,-4 0-3,3 0 2,-8-2-12,0 2-13,0-1-14,1-2-19,5 1-22,-5-1-24,0-1-24,0 2-29,7-1-24,-2 0-41,1 0-27,1 1-219,4-1-500,-4 0 221</inkml:trace>
  <inkml:trace contextRef="#ctx0" brushRef="#br0" timeOffset="157734.1943">8724 8893 4,'0'0'129,"-9"-1"-3,9 1-7,0 0-2,-6 0-4,6 0-5,0 0-5,0 0 6,0 0-1,-5 1-1,5-1 7,0 0-6,0 0-1,-5 1 8,5-1-8,0 0 4,-8 0-5,8 0 1,-2 2-7,2-2-7,-3 2 0,3-2-10,0 0-3,-7 1-2,7-1-5,0 0-5,-4 2-1,4-2-2,0 0-1,0 0-3,0 0 6,-2 3-6,2-3 4,0 0 8,0 0 1,0 0 3,0 0-2,0 0-8,0 0 5,0 0-3,0 0 7,9 2 11,-2-2 9,7 0-3,2 0 6,9 0-4,3-2-8,3 1-12,11-1 3,0 0-8,-1 1-7,3 1-7,-1-4 3,1 3-10,-3 0-8,0 1-5,-3 0 1,-10-1-6,0 1-3,1 0-2,-2 0-1,-2 0-6,-3 0 1,-1 0-2,-4 0-4,-3-1 5,0 0-6,-4 1 1,0-1 1,-3-1-7,0 2 4,0 0 5,-4 0-9,-3 0-2,8 0 2,-8 0 0,5-5 2,-5 5-3,4 0 0,-4 0-5,4-1-6,-4 1-20,0 0-23,0 0-16,4-1-20,-4 1-12,0 0-19,0 0-32,3-5-17,-3 5-23,0 0-22,-8-5-9,5-1-6,1 3-9,-3 0-2,2 0 0,-1-5 21,-4 2 10,2-1 11,-1 2 26,0-3 13,-2 2 23,-2-4 23,1 0 18,-1 1 22,-1 0 20,1 1 12,1-2 19,-1 1 18,0-1 15,0-2 14,3 7 11,-1-7 12,0 6 16,2-2 12,0 2 11,0 2 8,2-1 8,2 2-7,0-1-7,-1 3-7,1-2-9,3 3-7,-5-1-7,5 1-16,-3-4-4,3 4-8,0 0-3,0 0 5,0 0 10,0 9 6,3-4 7,2 3 6,2 0 0,-1 1 8,2-3 1,2 8 2,1-2-7,2 0-9,2 4-1,-2-4-1,2-2-8,2 7 2,0-4-6,1-1 1,-5-2-7,1 0-4,-4-1-1,3-3-7,-3 0 2,-3-1-8,1 0 3,-1 2-5,-2-4-5,1-1-2,-2 0 6,-1 1 3,2 0-3,-3-1 3,1 0 1,-3-2 3,3 1 2,-3-1 2,4 2 2,-4-2 0,0 0 0,3 4 0,-3-4 13,0 0-20,0 0 10,0 0-9,0 0 4,0 0 1,0 0-3,0 0 8,4 0-17,-4 0-4,0 0-3,0 0 1,0 0-8,0 0 0,0 0 11,0 0-24,-7 8 3,0-4 5,-5 5-3,-5 2-6,-4 4 10,1-1 14,-3 3-22,1-1 14,-1 2-12,1-1 1,-2 2 12,3-4-7,0 4-2,-1-1-2,3 0-4,2-3 5,-2-1-3,3 1 15,4-3-10,2-3-9,3 1 5,-1-3 2,1 1-2,4-1-2,-4-4-3,3 0 4,0 1 3,2-1 0,1 1 4,-2-2-4,3-2 1,-4 3 1,2-1-4,2-2 7,0 0-4,-4 3-1,4-3 2,0 0 3,0 0-7,-2 4 3,2-4-4,0 0 2,0 0-1,0 0-4,0 0 10,0 0 0,0 0-3,0 0-3,0 0 5,0 0-2,0 0 3,-1 3-7,1-3-4,0 0 10,0 0 1,0 0-8,0 0 8,0 0-7,0 0 3,0 0 2,0 0 2,0 0-8,0 0 8,0 0-12,0 0 12,0 0-2,0 0-11,0 0 10,0 0 1,0 0-3,0 0 3,0 0 2,0 0 0,0 0-1,0 0 0,0 0-8,0 0 3,0 0 3,0 0-3,0 0 0,0 0 2,0 0 0,0 0 6,0 0-4,0 0-9,0 0 3,0 0 6,0 0 2,0 0-4,0 0-1,0 0-3,0 0 7,0 0-3,0 0 5,0 0-1,0 0-3,0 0-6,0 0 5,0 0 4,0 0-4,0 0-1,0 0-4,0 0 9,0 0-7,0 0 5,0 0 1,0 0-11,0 0-1,0 0 10,0 0-4,0 0 11,0 0-9,0 0-4,0 0 4,0 0 3,0 0-1,0 0-4,0 0 1,0 0 5,0 0-7,0 0 2,0 0 10,0 0-12,0 0 2,0 0-6,0 0 10,0 0-3,0 0 0,0 0 1,0 0 4,0 0-8,0 0 5,0 0-7,0 0 2,0 0 7,0 0-2,0 0 2,0 0 3,-4 2-11,4-2 1,0 0 3,0 0-3,0 0 3,0 0-3,0 0 5,0 0-5,0 0 3,0 0-7,0 0 8,0 0-4,0 0-3,0 0 5,0 0-3,0 0 10,0 0-8,0 0 4,0 0-7,0 0 4,0 0 4,0 0-3,0 0 11,0 0-12,0 0 4,0 0-7,0 0 1,0 0 6,0 0-1,0 0 4,0 0-9,0 0-2,0 0 3,0 0 4,0 0 3,0 0-3,0 0-7,0 0 4,0 0 3,0 0 2,0 0-3,0 0-4,0 0 6,0 0-2,0 0-1,0 0 0,0 0 2,0 0 2,0 0-3,0 0 0,0 0-2,0 0 1,0 0 3,0 0-4,0 0-8,0 0 11,0 0-4,0 0 1,0 0 4,0 0 3,0 0-10,0 0 8,0 0-11,0 0 5,0 0 1,0 0 0,0 0 10,0 0-15,0 0-17,0 0-13,0 0-10,0 0-16,0 0-27,0 0-11,0 0-15,0 0-23,0 0-16,0 0-28,0 0-32,0 0-29,0 0-27,0 0-33,0 0-193,0 0-537,0 0 238</inkml:trace>
  <inkml:trace contextRef="#ctx0" brushRef="#br0" timeOffset="165999.989">11314 14495 123,'0'-11'239,"3"1"-4,-2 2-9,2 0-6,-1 1-5,-1 2-12,-1 0-19,1 1-18,1 1-23,-2 3-21,0 0-11,0 0-14,0 0-10,-4 12-9,-1-4-9,1 8-8,-1 2-5,-3 6-8,1 0-3,0 1-2,5 0-6,-1-7-3,1 2-2,2-3-2,0 1-3,3-1-1,1 0-3,2-6 1,0-2 10,6 0-16,4-4 0,1-1 5,5-6-3,2-4-2,0-2-3,2-3-6,-4-4 5,-1 0 0,0-5-1,-2 0 0,-1-2 3,-4-3 8,2 3 9,-5-2 9,0 1 14,-4 5 20,-3 1 10,1 7 20,-3 0-19,3 1-17,-4 4-3,0-2-13,-1 4-12,0 3-7,0 0-5,0 0-8,-9 18 2,1-5 1,2 4-6,-2 0-6,3 2 0,1 5-1,0-4 4,3-3-11,1 1 5,1-1 6,4 0-22,-2-6-2,4 1-10,-1-3-5,3 2-12,3-4-17,3-3-28,-1-3-3,0-3-6,2-2 4,-1-2 0,-1-2 4,4-6 2,-5 4 11,-1-1 14,3-7 6,-4 4 7,-1-3 10,2-5 12,-4 5 13,3 2 17,-4 0 17,-1 2 20,-2 3 6,0 3 2,-1 2-20,-1 0-2,-1 2-12,0 1 0,-1 2 0,0 0-4,0 10 0,-2 2-8,-1 1 4,-3 4-5,1 1 3,0 6-3,0-7-3,-2 0 2,1-2-3,1 2 3,2-5-2,0-3 1,-2-4 0,4 2 2,1-2 10,-3 0 29,0-2 36,3-2 31,0-1 18,0 0-17,0 0-16,6-16-12,0 3-12,4 2-2,4-9-9,1 1-15,2-1 4,3 2-17,-1 3-4,3 3 3,-2 2-4,-5 5-10,6-2-4,-7 7 1,0-2-2,-3 4-1,-2 2-9,0 1-1,1 1-4,-4 4 3,3 2-3,-8 0 2,4 2-1,-5 3-7,-1 0-16,-3-2-27,1 1-36,-2 0-31,-5 0-38,1-4-48,1 0-45,1-2-55,3-1-32,-3-3-249,5 0-630,-1-3 280</inkml:trace>
  <inkml:trace contextRef="#ctx0" brushRef="#br0" timeOffset="166461.3102">12087 14587 53,'6'-24'246,"-2"-3"7,3 0 17,-2 8 16,-3 0 5,4 0 8,-2 4-3,-1 5-16,-1 0-40,0 3-15,-2 4-31,3-1-8,-1 3-29,-2 1-20,7 11-11,-5-1-11,5 6-8,-1 2-15,-5 1-12,4 0-6,0 9-3,-2-1-11,1-4-4,-1-5-8,0 0-2,0-2-6,0-1-1,-1-5-6,3-2 3,-5-2 14,3-1 21,-1 1 27,1-5 14,4-1 9,2-1-10,4-6-8,0-2-9,6-5-5,-1-5-6,0 0-5,2-1-7,1 1-6,-4 2-9,-1 0-6,-5 4 1,-1 1-8,0 0-9,-3 6-21,-2-1-28,-1 3-34,-2 0-39,2 1-54,0 0-48,-4 2-48,0 1-39,0 0-37,0 0-30,0 0-32,0 0-257,0 0-686,0 0 304</inkml:trace>
  <inkml:trace contextRef="#ctx0" brushRef="#br0" timeOffset="166498.3359">12478 14436 180,'6'-9'203,"-1"2"18,-2 2 5,0 0-14,-1 0-22,1 3-23,0 0-18,-3 2-17,0 0-16,4 7-9,-4 0-10,-4 3-6,1 2-9,0 8-3,-4 3-3,1 4-6,1-9-7,0 0-7,0 7-2,2-9-2,3 0-7,0 0-5,0-4 1,3-2 0,-1-1-4,3 1 0,1-5-7,2-3-24,5-2-42,3-2-55,5-6-59,-2-6-49,-1 0-205,0 0-438,-2-4 193</inkml:trace>
  <inkml:trace contextRef="#ctx0" brushRef="#br0" timeOffset="166967.4541">12740 14313 67,'0'-5'129,"0"-1"-15,0 1-27,0 5-29,-3-1-25,3 1-49,-9 8-63,4 1-85,-2-1 37</inkml:trace>
  <inkml:trace contextRef="#ctx0" brushRef="#br0" timeOffset="167009.5083">12968 14444 104,'-3'-10'290,"1"-1"-3,-2 3-16,2-2-21,-3 5-24,1-2-22,-2 4-23,2 1-20,-6-1-21,3 6-14,-7-1-12,0 3-16,1 3-8,4 0-11,-2 3-10,5 0-7,-1 1-4,2 0-10,4 0 1,0 6-7,3-1 1,3 0-8,0 0-2,2-2 1,2 2-1,0-3-5,3 2-2,-2-2-4,1 0 1,0-2-2,-4-2-4,0-2 0,-1-2-1,-2 4-3,1-8-1,-3 1-1,1 2 3,-3 0 0,0-5 3,-7 6-2,4-5-1,-11 3-2,-1-4 3,1 1-14,-8-4-21,2 1-15,-2 1-30,7-1-36,-1-2-29,-1 1-43,6-1-55,3 1-220,1-2-484,5 0 214</inkml:trace>
  <inkml:trace contextRef="#ctx0" brushRef="#br0" timeOffset="167508.7167">13207 14454 222,'6'-3'332,"0"1"-22,-1-2-24,-1 1-32,-4 2-28,0 1-21,0 0-19,0 0-20,-9 13-17,-2-1-12,0 1-11,0-1-7,1 5-13,0-4-13,-1 7-7,1-4-6,2 0-4,0-2-11,0 3-5,4-3-3,1-2-5,0-1-1,2 2-5,1-5-3,1 5-3,2-9-2,-3 4 2,7-2-6,3-3-35,-1 2-52,6-4-67,-1 0-78,7-8-72,1 2-238,-3-7-549,2-5 243</inkml:trace>
  <inkml:trace contextRef="#ctx0" brushRef="#br0" timeOffset="167547.7439">13326 14287 79,'-5'-5'114,"0"1"-40,2 3-41,-1 1-48,4 0-33,-6 3-51,6-3 22</inkml:trace>
  <inkml:trace contextRef="#ctx0" brushRef="#br0" timeOffset="167586.7778">13555 14246 73,'2'-3'346,"0"0"-33,-2 3-36,0-2-31,0 2-29,0 0-20,-6 20-20,3-6-15,-4 4-11,-3 5-11,1 2-11,-2-1-9,3 3-8,-2-3-13,2 0-6,4-4-11,-1-2-3,2 0-8,-1 1-9,4-2-1,-2-5-7,4 1-1,-2-2-5,1-1-3,5-1-6,-1 1 0,0-2-1,0-1-15,4-4-39,-1-1-34,2-2-38,-2-2-48,2 1-42,4-6-62,-1-2-233,-2 1-513,1-6 226</inkml:trace>
  <inkml:trace contextRef="#ctx0" brushRef="#br0" timeOffset="168266.4889">13352 14369 61,'0'0'166,"0"0"-15,16-3-20,6 1-1,8 4-19,12-6-11,1 6-4,2-2-18,-7-2-13,1 4-24,-12-4-10,-2 2-4,-4 0-7,-5 0 5,-5 0-7,0 0 0,-1 0 2,-6 0 4,2 0 8,1 0 3,-7 0 11,4 0-3,-1 2 6,-3-2-5,4 2-9,-4-2 0,0 0-3,7 1-5,-7-1 12,0 4 0,0-4 5,3 5 8,-3-2 2,2 1 6,0-1 9,0 1 6,1-1 7,1 1-1,0 0 12,0-1 0,2 1 9,2-1-2,-1 0 0,2 0 2,2-2-2,0-1-2,5-1-2,-2-1 17,-3 1-9,-1-2 7,-1 0-5,-1 0 12,0-1 0,-2 1-14,-2 1 12,1-3-9,-3 3-11,1 1-14,-3 1-12,0-5-8,0 5-12,-11-4-4,-6 4-9,-7 6-2,-3-2-2,1 4-6,-4 2 0,2 2-8,1-1-7,2 4 0,5 1-11,-3-1-13,11-3-14,-4 7-11,9-5-9,-1 0-5,4-4-2,5 9 1,5-3 4,10 3 9,11-2-3,11 5-26,5-5-23,2-1-2,0-8 1,3 0 9,-5-4 11,0-2 6,-3-4 8,-2-3 4,0-5 9,-11 3 1,-1-5 9,-5-5 5,-2 1 8,-2-4 13,-1 2 12,-5 2 8,-3 3 10,-2-3 2,-6 4 1,3 4-2,-6-5-10,0 5-1,-4 0-3,-3 4-1,-3-1-1,-5 5-2,3 0-4,-8 7 3,1 0-3,6 1 10,2 1-12,1 3 3,1 3-2,2-1-3,2 3 8,1-3-4,2-1 2,3 1 2,2 2-2,0-3 7,2-4 0,3 2 18,3 2 5,6-4 8,-1 0 1,2-6 13,5 3-11,0-5-2,1-2 1,1-1 1,-2-5 5,1-4-5,-1-3-4,0 0 3,0-7-5,-4-4-5,3-2-2,-3-3-1,1 1-8,0-14-1,-7 11 5,0-2-7,-3 1 3,0 3 1,-3 4 9,-1 6 4,1 6-3,-1 4-8,-3 2-11,0 5-1,0 3-3,0 0-1,-20 21 3,6 2-4,0 5-5,-5 13 1,6-9 5,-3 11-6,7 2 2,0 0 1,2-10-1,7-1-1,0 0 2,5-4-1,1 2 1,4-7-8,2-1 8,0-5 1,-1-6-8,2-3 22,1-1-11,0-4 7,3 0-15,5-9-29,-2 2-35,2-6-17,-3-3-22,-1-6-22,-1-2-32,0-5-45,-4-1-48,0-3-55,-2 1-273,-1-5-625,-2 3 278</inkml:trace>
  <inkml:trace contextRef="#ctx0" brushRef="#br0" timeOffset="169568.628">14990 14466 122,'0'0'187,"0"0"-7,10-5-5,-5 2-1,0-1-6,-1 0 1,1-2-8,-1-1-11,0 0-9,-1 2-7,-2-2-7,4-3-16,-5 4-8,0-1-13,0 0-8,-3 1-14,-1 0-8,-4 6-7,-1 0-4,-5 3-8,-9 8-10,-1 3-1,0 4-4,-6 7 0,8-1-5,2-2-3,2-3-3,2 5-2,5-2-2,0 2-1,8-9-1,1 2 2,2-3-2,2-1 1,2-3 1,2 1 2,5-7-1,3 2-1,7-4 1,2-4-1,0-8 2,-1 5-3,-1-7-2,-1-3 3,0 1-1,-3-2 9,-2-3 0,1-1 3,-4-2 1,-1 0 2,-1 0 9,-3 3 9,0 9 4,-1-5 3,-2 5-1,-1 2 1,0 2-19,-2 1-6,1 2-8,-2 3-1,0 0-3,0 0 2,-9 11-3,2 0-5,3 5-2,-2 0 0,-1 1-1,3 7 1,4-5-1,-3 0 1,6-1-3,1-1 3,3 0-2,0-2-3,3-1 6,6-4-3,3 1 2,1-6-1,4 0 1,-2-1 1,6-8 2,1 2-3,-2-3 0,1-5 5,-3 1-3,1-5-2,-4 1-1,2-3 3,-3-4-2,-4 3 4,-3-2 2,0 1 3,-5 4 6,-2-1 2,-3 3-1,-1 2-6,-2 1-5,-5 2-1,3 2-8,-8-2 0,-1 7-2,-5 2 2,-8 6 0,-1 2-4,0 3-4,-1 5 4,3-2-1,1 4 0,5 1 0,2-1-3,4-4 1,4-1-1,2 0 1,1-2 2,3-1 3,3-2 0,1-2 5,5 4 4,-1-7-6,6-2 0,3-2 1,3-5 3,1 3 0,0-10 1,-3-2 1,2 0-1,-6 4-2,3-8 4,-1-4 1,-1 0 0,-1 1 1,-2-5-1,-3-3 1,1 0-7,-1 0-1,-1-3 8,-1 0-3,0-3-7,-3 0 0,2 1 4,-3 3-3,-2 12 2,2 2-2,-3 4 1,3 1-8,-3 5 1,0 1-5,0 4-4,0 1 4,-6 13-3,-1 4 4,-3 9-1,-1 2 1,0 5 0,-5 9 0,7-7 5,0-3-5,1 0 2,2 2 6,2-3-4,2 1-3,1-4 2,4-3 1,-2-5 4,3-3 0,1-3 1,1 3 1,2-8 3,0 1-6,4-4 4,4 1 4,-2-1-3,9-6 5,-3 2-2,0-6-1,1-1-1,-2-5-3,-1 0 4,0-1-3,1-4 5,-1 1 7,-5 1 6,5-4 4,0-2 7,-9 4 8,1-2 12,3-2 6,-6 5-3,1 2 9,-3 2 16,1 3 2,-3 0 1,-1 2-13,-1 0-11,1 2-9,0 1-11,-2 2-10,0 0 3,0 0-8,-7 19-5,4 1 8,-5 6-5,0 3-6,-1 16 4,-1 0-3,3 5 0,3 3 12,-2 2 7,1 3 3,-1-1 7,-1 1-7,-3-1 0,2-4-2,-2-4-4,0 2-1,0-5-3,0-2 1,3-12-4,-3-3 1,3 0-1,-3-5-1,4-2-2,-2-5 7,4-5 3,-3-2 9,3-2 16,-2-2 15,4-1 9,-4 0-1,0-4-1,-3-2-6,1-2-9,-1-4-5,-3 1-13,-2-5-37,4-3-40,-4-5-48,2-4-59,0-3-48,5 2-60,2-6-46,2 0-57,6-5-55,1-11-315,4-3-777,6-1 343</inkml:trace>
  <inkml:trace contextRef="#ctx0" brushRef="#br0" timeOffset="170065.4209">15972 14163 153,'10'-31'308,"-3"4"-1,0 10-3,-3 2-2,-1 4-16,3 1-23,-5 4-29,2-1-15,-2 2-19,2 0-35,-3 5-29,0-8-46,0 8-50,3-3-60,-3 3-32,0 0-20,0 0-32,4 15-37,-1-2-52,0 5-45,-3 9-127,-3 2-395,-2-2 175</inkml:trace>
  <inkml:trace contextRef="#ctx0" brushRef="#br0" timeOffset="170551.0888">16320 14449 157,'4'-8'250,"3"0"-16,-1 0-17,2 3-15,0-1-19,1 2-19,-1 2-17,1 2-16,1 3-13,-3 5-9,2 2-15,-4 5-6,1 2-10,-2 1-7,-1 10-6,-3-9-3,0-2-2,-3 2-3,1-4 1,1-3 1,0-1 7,-2-2 10,2 0 17,-1-4 32,2 1 23,-3-2 37,3-3 20,0-1 4,0 0-15,0 0-20,0 0-15,-4-14-12,6 5-16,0-2-12,3-3-14,-2 1-10,5-2-13,3 0-10,3-3-5,-2 5-5,1 1-9,0 4-9,1 0-4,1 4-5,1 0-5,-3 6-6,-3-2-3,1 2-3,-1 6-4,-1-3-3,-1 6-5,-1-3 5,-1 6-6,-2-2-3,-3 1-2,2 4-18,-3-1-34,-1 1-36,-2-2-44,0 2-37,-3-3-33,2 1-37,-1-2-32,0-4-42,3 0-27,0-2-262,1-2-651,-1-2 288</inkml:trace>
  <inkml:trace contextRef="#ctx0" brushRef="#br0" timeOffset="170597.7502">16813 14469 166,'4'-3'164,"-1"-1"-18,-3 4-15,0 0-13,-3 12-7,-1-3-1,-2 5-3,-2 6-1,-3 3 2,-2 0-6,3-2-4,-1 2-10,5-9-8,2 3-1,-2 0-8,4-1-1,0-5 1,1 0 3,2-1 6,1-1-9,0-3 13,3-1 5,3-3 2,1-2 0,4-2-6,2-2 1,0-1 1,-1-2-3,0-5-6,4-3 3,-2-1-14,1-3-8,-7 4-2,0 1-5,-3-2-6,-3 2-6,0 3-9,-4 0-6,-2 0-18,-1 3-27,-6 1-25,-2-2-24,-6 6-20,-3 0-30,-1 1-43,4 2-25,-4 4-34,7-3-193,0 5-447,3 0 198</inkml:trace>
  <inkml:trace contextRef="#ctx0" brushRef="#br0" timeOffset="171481.8799">17093 14551 117,'5'-10'271,"-1"2"2,-1 0-12,-2 0-12,-1 0-10,0 3-17,0-2-23,0 2-24,-2 1-19,0 0-18,-2 3-15,-2 1-12,-4 4-10,2-1-12,-5 4-15,0 5-6,-5 2-3,1 3-10,4 1-3,-1 4-4,6-6-11,0-1 1,0-1-5,3 1-2,1-5-5,1 2-6,1-2 4,2-2-3,0 1 3,2-3-2,1 0 3,1-2 6,1 3 6,1-5 14,2-1 4,2-2-1,0-1 2,0-3 2,1-1-7,2-4 6,-2-2-5,2-3 0,1-4-9,-1-3-7,-1-2 4,0-2-9,0-2-4,-2 0-2,1-1 2,0-5-8,-2 0 0,1 2-4,-1-1 4,-1 3-9,-4 2 1,3 13 3,-4 0-3,0 6-3,-2-1-11,2 3 1,-3 6-2,0 1-5,0 0 3,-10 22 1,0 3-2,-1 0 3,-3 3-1,3 4 2,-2 11 2,3-14-5,2 3 9,1 0-7,1-2 1,3-1 5,0-4-7,3-5 7,0-2-3,0-3 4,2-3-1,0-1 2,0-3 1,2 0 1,3-5 7,3 0-4,2-2-4,4-2 0,1 0-3,3-4 3,1-5 8,-1-2-9,1 0 2,-2-2 3,1-2-2,0 3-1,-2-2-1,-2 5 3,2-7-10,-8 5 7,3 2 1,-7 0 1,2 3-1,-1 0-4,-6 2-6,2 3-4,0-2-1,-2 3-1,-1 1 0,0 0-3,-15 5 3,2 1-1,-1 2-2,1 1-9,2 1-11,-3 2-1,4 1 2,0 0-6,1 0-3,4-2 1,0-2 2,0 1 8,4 0-2,1-5 10,0 4 2,1-2 1,2-2 9,3-1-8,2 1 8,2-2-5,4-1 7,0-2-3,3 0 5,-1-4 3,1-4 0,2 2-1,1-2 1,0-4 1,0-1-3,-1 0 0,-2-2 4,0 1-2,1-2 7,-2-3 2,-2 0 2,-3 4-1,-2 1-2,-1 1 0,-1-3 2,-3 6 0,2-1-2,-5 3 1,3 0-4,-2 3-8,-1 1-5,1-1 2,-2 5-2,0 0 0,0 0 4,0 0 1,-11 9-4,6-1 3,0 0-2,2 4 3,0-1 1,0 1 8,3 3-3,-1-1-6,5 3 3,-4 0-1,4-5-1,-1 2 4,1 1 3,-1-3-4,3 3-4,-2-6 7,0 4-5,-1-4 1,1 0 3,-1-2 6,1-1 1,-4 1-3,3-2 4,-1-1-1,-1 2 1,0-2 1,2-1-1,-3-1 3,0-2-3,0 6-1,0-6-1,-3 2 1,-4 2-1,-2-3 1,-4 3-3,-3-2-24,-5-2-30,-3 3-35,2-1-36,-4-2-39,0 1-43,0-1-53,0 2-32,-1 1-153,1 1-478,-2-4 211</inkml:trace>
  <inkml:trace contextRef="#ctx0" brushRef="#br0" timeOffset="173651.7562">5453 2530 166,'0'-3'152,"3"1"-5,-3 2-13,0-5-6,0 5-29,0 0-8,3-3-10,-3 3-15,0 0 7,0 0-18,4 10-3,-1-5-8,-1 5 2,2 0-6,-2-1-3,2 1-9,-2 2-5,2-3-9,-1 1 13,1 2 1,-1-5-11,0 3 6,-2-4-3,2 1 3,0 0-1,-3-5 13,0 1 5,3 1 4,-2-1 14,2-2 15,-3-1 23,3 4 18,-3-4-3,0 0-1,18-12-10,2-3-12,5-5-9,13-9-9,2-4-5,19-16-9,-1 1-7,-2-1-8,-15 16 8,14-22-18,-17 18 3,0 3-5,-3 3-5,-12 9-2,-4 2-2,-2 2-6,-6 7 5,-2 2-15,-5 1-4,2 2-16,-2 1-16,-4 0-33,1 2-41,-1 3-30,0 0-36,0 0-16,0 0-22,-19 19-155,10-6-394,1 3 174</inkml:trace>
  <inkml:trace contextRef="#ctx0" brushRef="#br0" timeOffset="175921.0643">9499 10827 61,'-3'-3'158,"3"3"-3,-2-5-3,0 4-4,2 1-12,0 0-9,-2-4-8,2 4-5,0 0-14,0 0-10,0 0-15,-4-3-2,4 3-8,0 0-4,0 0-11,0 0-6,0 0-2,0 0-1,0 0-1,8 16-4,-3-4 0,7 2 0,2 10 0,5 0-1,10 11-1,1 3 2,4 5-5,2-3 3,18 13 0,-15-15 1,16 11 1,-17-15-6,4 0 0,-1-1-5,-3-1 2,0 2-7,0-1 5,-2-1-7,-4-1 0,-4-1-3,-6-9 0,-2 2 2,-1-4-3,-5 0-2,-1-7-1,-2 0-2,-4-3-1,-3-1 3,4-2-2,-3-1-4,-2-3 7,1 4 8,-3-3 13,1-2 8,2 3 11,-3-3 6,-1-1 4,5 2-3,-5-2-2,0 0-1,2 4-7,-2-4-9,0 0-1,3 0-3,-3 0-4,0 0-6,0 0-4,0 0-15,0 0-21,0 0-19,0 0-23,0 0-20,0-8-24,0 8-29,-3-7-17,2 0-24,1 1-12,0 1-9,0-3-175,0 0-396,4-1 176</inkml:trace>
  <inkml:trace contextRef="#ctx0" brushRef="#br0" timeOffset="176428.7599">10335 10844 89,'0'-5'130,"0"5"-4,-4 0-22,-4 6-6,-9 9-12,-4 5-9,-9 10 4,-5 6-13,-2 4-10,-1-2 10,-15 16-10,17-13-1,0-4-1,-2 0 3,3 1 4,-3-1-7,5-1 4,-4-3 4,5-1-3,3-4 2,5-6-2,0-1-4,1 1 4,3 1 4,-2-4-4,2 0-4,2-2 5,7-5-11,-2-2 0,7-3-3,-4 0-7,3-2-3,1 3-1,1-5-2,2-2-4,-1 3 4,1-3 1,3-1-5,-4 5-2,1-3 1,3-2-6,-3 1-3,3-1-13,0 0-26,-1 2-39,1-2-52,0 0-53,0 0-57,0 0-113,16-2-359,-6 1 160</inkml:trace>
  <inkml:trace contextRef="#ctx0" brushRef="#br0" timeOffset="177196.8209">11011 12061 2,'0'-2'285,"0"2"-15,3-4-22,-3 4-26,3-2-27,-3 2-17,0 0-21,0 0-18,0 0-14,-3 20-11,0-8-2,-2 7-17,-1 6-4,-2 1-10,-1-1-10,2 1 1,0 1-9,1-1-5,-1 1-4,2-3-9,1 1-2,-1-6-4,3 0-2,-1 0-3,0 0-4,2-4-4,-1 0-3,2-2-1,0-1 0,-3-2-5,6 1 0,-6-2-13,2-1-14,1-6-7,1 3-8,-1-2-5,0-3-16,0 0-24,0 0-12,10-13-2,-5 4-5,1-2 6,-1-6 4,3-6 9,-1-2 3,0 1 13,0-7 3,-3 4 0,2-2 9,-2 0 5,0 3 12,1 1 6,-2 5 14,-2 4 15,0 3 13,-1 1 11,0 3 9,0 1-2,0 2-8,-1 2-4,-3-3-3,-2 6-6,-7 1 1,-1 4-3,-6 0-1,-2 2-2,0 4-4,-2-1 1,1 1 0,-1-2 0,3 4 0,3-3 0,5 1 3,1 0-3,1-4 3,4 0-3,0-1 1,2-2 5,1 0-1,1-2 6,0 1 8,0-1 5,3-1 11,-4 4 16,4-4 4,0 0 9,0 0-2,11-5 0,-3 1-2,5-4-2,2-2 3,-3 0 1,8-2-1,-1-2 0,0 1 4,-2 0-1,2 0 1,-6 4 15,3-3-19,-4 3-10,0-1 1,-3 4-9,0-1 0,1 1 1,-3 2-6,1-1-8,-4 3-7,2 0-1,1 2-1,0 2-6,3 3-5,-2 1-1,5 4-2,1 3-7,2 2 3,0 4-3,4-2 3,-3 5 3,2-1-4,-2-2-2,-1 2-5,0 2-2,-2-3-41,-1-1-38,-2-4-41,0-1-43,-5 1-40,-1-1-40,0-2-29,-3-4-24,0 4-224,-2 0-558,-2-2 248</inkml:trace>
  <inkml:trace contextRef="#ctx0" brushRef="#br0" timeOffset="177712.1222">11052 12830 43,'0'0'235,"-3"-4"-20,3 0-2,0-2-9,0 0-8,-1 0-4,-1 0-9,1-3-5,0 2-4,-1-3-10,-2 4-5,1-2-3,-1 1-13,1 2-8,-1 0-15,1 0-11,-1 1-14,0 1-12,-3 3-11,1 0-9,0 0-8,-1 4-7,-1 4-3,-2 2-3,0 4-5,0 0-5,-2 7-1,2 0-7,0 0 0,-4 1-1,6 1-3,-2 3-3,0 0 3,3-1 0,-2 3 3,2-3-8,0 4 0,0-3-1,1 1 2,-1 0-6,3-1 3,-1 1-1,3-1-1,-1 1-2,-1-8 2,3 1-2,1-2-1,-2 0-2,0 1 0,0-4 3,2-2-1,-1-1-2,1-3 3,0 0 0,-2 1-4,2-4 2,-3-2 7,2 1-9,1-2-1,0-3-15,-7 6-20,6-6-23,-5 0-21,-4 0-19,2-2-13,-1-2-9,-1-3-27,-1 3-18,-1-3-13,2-3-13,-2 1-8,0 0 2,0-3-5,2 1-4,2-4-113,0-1-339,1 1 150</inkml:trace>
  <inkml:trace contextRef="#ctx0" brushRef="#br0" timeOffset="178192.7266">10616 13121 11,'0'-10'194,"0"0"10,0 3 6,0 2 6,0 0 2,-2 3-4,4-2-1,-2 4-7,0-8-6,2 5 8,3 2 0,3-2 2,8 2-7,10-6-7,2 2-9,16 1-21,-3-5-15,5 3-16,-1-1-8,-6 2-17,-8 0-6,-2 0 8,-1 5-44,-4-5 7,-3 1-12,-6 2-1,-2 1-6,-3 1 1,-3 0-44,1 0-22,-4-2-31,1 2-39,-5 0-41,6 0-42,-6 0-50,5-1-60,-5 1-75,0 0-179,3-4-571,-3 4 253</inkml:trace>
  <inkml:trace contextRef="#ctx0" brushRef="#br0" timeOffset="179512.1268">13519 11431 2,'0'-4'156,"0"4"-6,1-5-6,-1 5-8,1-5-5,1 2-3,-2 3 10,1-4-2,-1 4 3,2-5-3,-2 5-8,1-3-5,-1 3-10,0 0-7,1-4-15,-1 4-10,0 0-9,0 0-12,0 0-8,0 0-7,0 0-6,0 0-5,-1 15-3,0-5-1,1 3-2,0 4-2,-2-1-4,-1 0 0,2 2-6,0-1 0,1 1-2,-3-3 0,3-4 1,-3 2-5,2-4 2,-1 3 4,2-3-2,-2 2-2,1-5 0,1-1 1,-1 1 0,0 0-2,-1-4 1,2 5-3,0-4 0,0-3-2,-1 6 2,1-6-2,0 5 1,0-5 2,0 0-1,0 4 1,0-4 6,0 0 2,-2 3 6,2-3 3,0 0 0,0 0 6,0 0 1,0 0 1,2 5 4,-2-5 14,0 0-6,0 0 7,0 0 24,0 0-12,0 0 18,0 0 4,1 0 18,-1 0 1,0 0 3,0 0-9,0 0-12,0-12 0,0 6-20,0-1-4,0-4-3,2-3-7,0-1-3,-1 0-7,3-2-9,-2-2 0,5-8-2,0 2-8,0 2 2,2-2-6,2 1-3,0 1-2,2 2-6,3-2 2,-1 5-4,2 2 10,-3 4-12,0 2-3,2 2-2,-2 1 1,0 1-4,0 3-4,0 0-19,2 3-26,-2 0-12,-2 3-23,2-2-15,-4 4-21,0 1-20,-1-2-29,-2 1-32,0 0-40,0 1-15,-4-2-16,-1 1-16,-3 0-164,-2-1-490,-1 0 217</inkml:trace>
  <inkml:trace contextRef="#ctx0" brushRef="#br0" timeOffset="180000.3428">13513 11448 143,'0'0'141,"-6"3"5,6-3-1,0 0 13,0 0 4,0 0 4,12 3-3,-3-2-5,7-3-9,-1 0-11,9 2-13,3 0-10,-2-3-11,2 2-9,0 1-10,-2 1-9,-1-2-6,-2 1-8,-6-1-4,-2 2-5,-1-1-7,-2 0-8,-1 0-10,0 0-14,0-1-16,-4 1-19,-1 0-24,-1 0-25,1 1-22,0-2-34,-5 1-23,7-2-41,-2 1-135,-3 0-350,-2 1 155</inkml:trace>
  <inkml:trace contextRef="#ctx0" brushRef="#br0" timeOffset="180538.9553">14066 11202 47,'-1'-5'254,"1"4"-4,0 1-2,-3-5-11,3 5-8,0 0-16,0-5-8,0 5-22,0 0-22,0 0-12,0-4-14,0 4-18,0 0-11,0 0-3,-2 15-18,-1-3-8,-2 8-9,-2 6-8,2 5-2,-5 5-3,1 6-3,0 7-2,-3-2-5,2 2-1,2-3-1,0 0 5,3-12-4,4 0-2,-1 0 1,1 2-2,2-2 1,1-3-9,-1-1-5,-1-4 2,0 0-3,0-9 0,0-2-5,0 2 0,0-8-6,2 2-20,-2-4-29,0 0-23,0-3-15,0-1-19,0 1-43,0-4-52,0 0-32,0 0-33,-13-4-200,7 0-488,1 1 216</inkml:trace>
  <inkml:trace contextRef="#ctx0" brushRef="#br0" timeOffset="181048.5143">13676 12104 273,'0'-7'298,"2"3"-11,-1 2-5,-1 2-7,0-6-16,0 6-22,2-3-20,-2 3-20,0 0-25,0-4-14,0 4-9,0 0-28,1 13-7,1-4-9,-1 3-9,-1 5-8,1 9-3,-1-1-9,0-1-2,1 4-16,-1-1 1,0 0-10,0 0 3,0-1-9,0-1-6,0-4 8,0-2-10,0 2-3,0-3-2,-1-3-4,2 2-9,-2-5 18,1-3-16,-1 1 0,0-3 2,1-2-3,-1 2-4,2-4 12,-2 1-7,0-1-21,1-3-12,0 0-37,0 0-30,0 0-27,0-14-9,1 2-3,-1-3-4,1-4-3,1-7-1,-1-1 4,1 0 16,1-3 4,0 4 15,-1-3 7,0 5 11,-1 3 15,-1 4 18,0 5 18,2-1 14,-4 5 4,2 1-2,0 0-3,-3 4-1,1-1 0,-4 4-1,-2 2 2,-5 0 0,0 3 3,-1 5 1,0-4-2,0 2 7,1 1 2,1-1-3,3-2 9,-1 1-3,5-4 1,-2 3 3,1 1-2,0-4 1,4 1 10,0-2 9,-4 2 6,5-3 13,1-1 7,-4 2 10,4-2 11,0 0 0,-3 2 9,3-2 5,0 0 0,0 0-1,0 0 6,0 0 4,0 0 1,0 0-2,0 0-11,1-11-14,4 7-2,3-5-6,-1 2-3,4-6-6,2 1-10,4-5-5,0 0-3,0 0-5,-1-3 6,2 2-3,1 1 6,-5 0-3,-1 2-1,-3 5 1,-2 3 4,1 0-5,-4 2-5,0 0-3,-2 2-7,2-1 0,-3 3-3,-2 1-5,8 3 2,-4 3-5,0 3 1,6 3 0,-3 1-8,3 4 2,-3 1 2,6 3-2,-2 1-1,2 3 0,0-3 0,0 2 8,-1-6-8,-1 5-3,-2-6-28,-2-1-36,1-3-33,-1 1-40,0-1-43,-4-3-42,1-1-31,2-2-51,-2 3-41,0-4-216,-2 2-604,1-5 267</inkml:trace>
  <inkml:trace contextRef="#ctx0" brushRef="#br0" timeOffset="181549.0653">13607 12965 20,'-4'-2'316,"4"2"-19,0 0-17,0 0-19,-6-2-25,6 2-19,0 0-26,0 0-19,16 5-12,-5 2-16,4 2-9,-2 3-14,3 3-2,-1 5-16,-2-1-5,-2 4-12,-4 2-7,2-7-3,-5 6-5,0-5-1,-3 0-8,-1 1 3,-1-4-1,0 1 1,-2-5-1,2-2 4,-2-1 8,1-3 9,1 0 24,1-1 37,-3 1 49,2-4 42,1-2 18,0 0-15,0 0-27,0 0-19,1-14-21,2 2-15,3-5-14,0-3-33,7-2 3,0 0-15,1-1-9,4 1-7,0 2-14,1 1-8,2 3-10,0 3-24,0-1-29,0 9-29,-1-3-36,-4 6-57,1 0-22,3 2-57,-7 0-48,2 3-36,-7 1-54,-1 1-54,1 0-50,0 4-268,-6-3-773,3 0 341</inkml:trace>
  <inkml:trace contextRef="#ctx0" brushRef="#br0" timeOffset="183460.4663">8276 15291 187,'-1'-11'198,"-1"1"3,2-1-4,-1 5 3,1-2-1,0 1-11,-2 2-17,5 0-23,-3 0-19,0 5-11,0 0-16,0 0-10,10 14-11,-3 3-6,2 9-2,2 8-9,3 13-5,-5 0-5,2-14-3,-2 10-7,-1-11 25,-1 0-7,-2-6-8,-1-3-2,1-5-8,-1-2-2,-3-3-3,2-3-2,-3-2 13,0-4 33,1 1 33,2 1 26,-3-5 13,0-1 11,3 3-6,-3-3-16,7-8-17,0-2-14,2-5-8,3-10-14,1-1-8,0-2-5,1 0-6,1-3-4,1-13-11,-4 12-3,0 2-7,1 0-4,-2 5-10,-4 7-9,0 3-22,-2 7-40,-2-3-62,1 2-72,1 8-31,-1 1-32,-4 0-30,11 8-35,-5 1-46,1 6-218,0-1-611,0 4 270</inkml:trace>
  <inkml:trace contextRef="#ctx0" brushRef="#br0" timeOffset="183965.0069">8697 15498 67,'0'0'319,"-3"-15"18,3 15 6,0-6 9,0 6-40,0-8-24,0 8-33,0 0-31,-3-4-20,3 4-25,0 0-21,0 0-15,-1 17-12,0-4-11,1 1-11,-2 3-10,-1 2-12,2 5-10,-2-6-13,2-1-3,-1-1-3,0 0-8,2-3-14,0-3-48,-2-3-42,4 3-42,-4-5-26,4 0-24,0-4-42,-2-1-72,10-4-273,-3-5-577,3-4 256</inkml:trace>
  <inkml:trace contextRef="#ctx0" brushRef="#br0" timeOffset="184006.0612">8869 15332 151,'1'-13'231,"2"-2"7,-3 5 3,0 0-21,3 5-20,-3 0-30,0 0-38,0 5-28,0 0-20,0 0-29,0 0-35,-10 25-49,7-8-37,3-1-35,2 2-36,-1 6-116,3-7-272,2 0 120</inkml:trace>
  <inkml:trace contextRef="#ctx0" brushRef="#br0" timeOffset="184574.3956">9024 15502 131,'0'0'249,"6"-3"5,-4 1 3,-2-3 3,2 0-19,-2 5-6,1-4-13,-1 1-12,0 3-20,0 0-13,-3-4-27,-2 3-16,2-2-16,3 3-18,-16 5-6,7-1-13,-1-1-5,0 7-10,0-5-11,3 5 1,1-3-13,1 3-8,-1 0-2,5-1 0,1 1-3,1 0-3,5 4-3,2-2 2,5 1 4,-2-4-6,3 4 1,-5-6-23,3 2 22,-5-2-11,0-2 1,-1 1-6,0-1 1,-4-4-3,1 4 2,0-2 1,-3 2 0,-3-1 9,-2 4-5,-4-1-1,-6-2-3,-1 1-1,-5 1-6,0-2-13,1 0-30,3-2-23,-4 1-21,7-3-28,4 2-10,0-3-38,3 1-29,2-2-36,5 1-23,-2-6-183,4 2-467,3-4 208</inkml:trace>
  <inkml:trace contextRef="#ctx0" brushRef="#br0" timeOffset="184618.8593">9035 15580 62,'23'-18'174,"-4"-2"20,1 5 29,-3-1 23,-4 5 22,-3 1 16,-2 2 10,-5 6-9,3-2-20,-2 0-38,-1 0-27,-1 2-29,-2 2-14,0 0-17,5 14-8,-5-2-18,-2 5-8,1 1-15,-5 5-4,-1 1-8,3 2-1,1-6-11,-4 4-9,3-7-3,0 2-10,1-4-4,0 2-3,2-5-24,-1-2-54,1-3-71,1 1-48,-2-3-37,2-1-51,0-4-94,0 0-177,9-9-559,-2 1 248</inkml:trace>
  <inkml:trace contextRef="#ctx0" brushRef="#br0" timeOffset="184659.8859">9306 15492 2460,'3'-27'98,"2"0"9,-2 2 14,0 7 21,-2 1 16,2 5-8,-3-2-23,3 6-34,-3 1-13,0 1-12,1 1-17,-1-2-46,-1 4-43,1 3-36,0 0-26,0 0-34,0 0-28,0 0-34,-3 16-35,3-11-36,0 3-143,0-8-444,0 7 196</inkml:trace>
  <inkml:trace contextRef="#ctx0" brushRef="#br0" timeOffset="184700.0382">9389 15326 102,'6'-12'183,"-1"3"16,5-5 9,-6 3 20,0 2 0,1 0 13,-1 4-14,-3 1-19,1-2-26,5 4-25,-7 2-17,0 0-16,4 14-10,-4 3-10,-3 3-10,2 13-8,-6-1-6,2 2 2,-2-3-17,-1 5-5,1-3-3,0 0-9,0-4-4,1 1-5,0-2 0,4-2-7,-1-8-9,1 0-44,1-8-50,1 3-49,-2-4-49,5-3-65,-1-2-230,2-3-502,-4-1 223</inkml:trace>
  <inkml:trace contextRef="#ctx0" brushRef="#br0" timeOffset="185220.9039">9441 15482 354,'-4'-2'392,"1"-1"-12,3 3-31,-4-5-30,4 5-41,-2-6-25,2 6-31,0 0-16,10-4-16,0 3-27,7-2-9,4 0-19,1-1-10,1 1-8,-8 1-12,7-1-21,-8 3-55,3-2-55,-3 2-39,0-3-54,-4 2-56,4 0-62,-6 2-76,0-1-174,-2 0-527,3 0 232</inkml:trace>
  <inkml:trace contextRef="#ctx0" brushRef="#br0" timeOffset="185266.9378">10278 15470 28,'1'-8'422,"0"1"12,1 0-16,-1 2-40,1 0-37,-2 4-51,0 1-28,0 0-20,0 0-25,-6 26-22,2-2-18,-4 4-17,2 2-18,0-3-11,-2 5-17,-1-2-2,2 1-7,0-4-19,0 0-4,1-9-9,2 0-5,0-3-4,1-4-7,2 0-5,-1-4 2,-1-1 31,2-1 38,1 0 33,0-4 39,0-1 27,-3 5 7,3-5-11,0 0-28,-1-12-16,2 0-14,-2-7-19,2-8-15,1-3-19,3-1-8,-2-5-9,6-10-11,2 0-9,0 3-11,0 7-5,2 6-2,-1 1-10,4 0-4,1 5-3,-1 2-14,3 4-8,1 3-15,-2 4-18,2 2-27,-4 7-27,5 1-37,-7 1-41,3 4-41,2 1-51,-5 5-69,3 5-60,-6-5-69,1 4-73,-4-2-318,-3-2-903,-2 0 400</inkml:trace>
  <inkml:trace contextRef="#ctx0" brushRef="#br0" timeOffset="185306.9143">10270 15567 2563,'-23'4'166,"0"-1"-57,10-1 25,3-1 8,6 1-23,-3-2-39,3 1-12,0 1-13,4-2-6,0 0 5,8 6 8,13-3-3,6 1 2,2-1-15,13 4-5,-3-4-1,-2 2-11,-9-3-37,-1-2-60,-4 0-66,1-1-70,-4-1-85,-6 1-240,0-5-574,-4 2 254</inkml:trace>
  <inkml:trace contextRef="#ctx0" brushRef="#br0" timeOffset="185857.3043">11173 15749 354,'-2'-8'370,"0"-2"-19,-1 4-41,2 1 3,-2 0-21,3 2-31,-1 0-29,1 3-32,-3-4-21,3 4-8,0 0-28,-8 20-14,2-4-12,-5 7-4,-5 6-22,3-3-6,-2 5-23,-1-2 0,-1-3-51,-1-1-43,7 0-46,-2-2-49,3-6-50,3-2-56,3-4-60,-2 0-192,4-5-524,2 1 232</inkml:trace>
  <inkml:trace contextRef="#ctx0" brushRef="#br0" timeOffset="187212.6218">11564 15366 1993,'-6'-15'3,"-3"-2"65,3 2 47,0 1 46,0 5 2,3 0-10,-1 1-32,1 3-31,2-2-20,-2 5-8,3 2-14,-3-6 1,3 6-9,0 0-4,0 0-1,0 0-10,-5 11 2,5-11-3,2 13-5,0-8-1,2 4 3,3 2-6,0-5 7,7 5-2,2-5-4,5 0 2,1-1-4,3 0-1,-2-3 0,1-2-1,-1-1-5,0-3 4,-3-3-2,-3 3 5,-3 1-13,0 0 13,-4-1-1,-3-3 7,0 3 10,-2 1-5,0-2 4,-2-1-13,-1 2 6,-2-2-5,-2 2-6,-4 2 12,-2-1-19,-7 4-2,-7 1-9,-1 4 9,-5 3-2,3 5 0,1 0 0,0 3 0,3 0-2,2 3-3,2 1-1,4-2-6,5-5-6,1 1-2,2 0-7,1-2-7,4-2 4,0 1 4,6-1-5,1-2 11,3 1-2,2-1 5,5-2-1,1-2 6,5-1 0,-3-3-2,-3-1 5,-2-1 1,7-3 3,-10 2 1,-2-1 0,-2 1 7,-2 0 21,0 1 10,-4-1 1,1 0-11,-3 2 1,2-3-5,-2 3-3,0 0-9,-21 7 1,1 1-2,-3 3-3,-2 4 2,-1 2-1,1 0 1,1 2-1,2-1-2,-2 3-7,8-4 4,2 3 1,7-6-1,3 2-2,0-4 1,4 1 0,1-4-1,6 2 3,4-1 0,3 0 2,8-6 1,4 5 0,0-9-1,3 0 2,-1-3-3,-1-3 1,0 1-1,-3-4 5,-3-4-4,-2 2 3,-1-6-1,-6 3 1,2-4 15,-1-2 5,-2 4 8,-4 0 14,-1 1-2,2-2 7,-2 1 2,-2 6-2,0-1-9,2 4-6,-3 0 4,0 2-24,1 0 10,0 1-6,1 3 3,-5 1-4,9 4 1,-3-1-8,0 4 0,-1 2 0,0 1-22,-1 3 14,-3-2-1,-1 0 6,3 3-9,-3-3 6,0-3-3,0 4-4,0-3 8,0-2-12,0-3 6,0 0 9,0-1 7,0 1-4,0-4 28,0 0 12,0 6 14,0-6-4,0 0-13,0 0 0,1-20-5,-1 8-6,6-5-5,-2 0-3,5 0 5,3-3-17,1-1-2,1 2 3,2 1-4,2 6 0,2 0-5,-2 2-1,-3 6-3,7 1-3,-7 5 1,-2-2-1,-1 5-1,1 4-5,-2 0 2,-4 5-9,2 0 1,-4 3-3,0 0 4,-2-1-6,-3 4-15,-2 0-30,1-2-18,-3-1-38,3 1-33,-1-6-34,2 0-28,0-1-16,0 1 13,3-3 14,7 1 15,3-1 10,10 1-9,0-2-3,6-5-6,-1 1 3,3-3 0,-1-3 12,-1-7 13,1 3 12,-5-6 22,1-1 29,-1-4 46,-4-3 34,-3 1 36,-1-6 20,-3 3 31,-4-2 22,0-2 22,-3 2 16,-4 7 7,3-9-4,-8 10-8,-2-1-11,0 4-12,-5 1-11,-2 1-12,-1 1-3,-5 7-16,-5 3-2,1 9-10,-3-3-3,0 7-9,0 2-3,3 0-1,2 1-4,3 2-1,5-4-2,2 2-5,4 0-5,1 0 4,4-6 1,2 4 1,3-4-1,4 2 7,3-1-4,3-5-2,1-1 14,6-1 2,-1-4 21,0-4 16,-8 2 6,3-4 7,-2-3 11,-2 0 7,-1-3 5,2 3 2,-6-5 1,3-1 1,-3-2 2,0 1 6,0 2 3,-4 3-4,0 2 3,0 0 0,-2 0-3,2 3-8,-2 1-9,-1 0-9,2 2-13,-1-3-9,-1 6-11,2-5-11,-2 5-5,0 0-1,0 0-9,-3 14 0,0 2-7,-4 9 2,1 3-2,-5 6-5,1 15-4,-2 0 1,-3 0-3,0 3-3,0 0-3,2-3-7,0 6 7,2 0 2,-2-4-1,3-3-1,-1-1-8,1-14 5,0-3 1,0-1-1,3-5-2,3-8 0,-1-2 1,3-3 0,-1-2 23,1-4 40,-1 0 43,1-1 51,2-1 24,0-3-9,0 0-20,0-16-15,7-2-10,-2-6-20,4-5-2,3 3-22,0-3-8,1-1-8,3-1-9,0 2-27,3 1 9,-1 1-17,2-1-32,0 2-35,2 0-28,-1 3-34,0 0-51,3 3-39,-5-1-47,2-1-57,-2 0-68,1 3-66,-2-1-86,2 1-450,0-3-1043,1 0 463</inkml:trace>
  <inkml:trace contextRef="#ctx0" brushRef="#br0" timeOffset="187736.2424">13142 15330 166,'3'-12'258,"-1"2"-3,-1-2 3,1 3-1,0 1 1,-2 1 6,2 1-1,-1 2-10,2 1-8,-3 3-21,-1-9-23,1 9-48,0 0 2,0 0-15,-9 0-19,-2 8-7,-5 8-12,-5 6-7,-3 14-13,-2 1-3,0 7-12,-1 2-7,5-1-5,2 1 2,3-2-19,5 0-6,2-12-17,4 2 19,1-4-3,3-1-5,1 1-2,5-7 6,1 4-5,3-11-9,1-1-24,4-3-39,1-4-57,6-1-63,3-3-69,5-9-76,-4-1-285,2-5-646,0-2 285</inkml:trace>
  <inkml:trace contextRef="#ctx0" brushRef="#br0" timeOffset="188302.2752">13381 15475 184,'5'-21'291,"-2"5"15,0 7-9,0 4-27,-2-2-28,-1 2-29,0 5-18,0 0-25,0 0-15,3 17-20,-6 1-5,-1 10-6,-3 4-12,0 2 1,-3 0-2,-6 13 0,5-4-3,1-10-2,0-2-2,0-2 1,3-4 1,-1 1-6,4-8-2,0-2 8,-1-5-8,3 0-3,0-2-1,-1-4 11,0 2 26,2-2 33,0-2 38,1 1 27,0-4 28,0 0 2,0 0-23,0 0-25,0 0-18,2-28-20,1 10-20,3-1-16,0-6-13,2-8-14,0-1-12,7-12-6,0 3-12,-4 13-8,10-15-25,0 4-6,-5 13-11,2 0-16,-1-1-7,5 7-6,-3 1-19,4 4-15,-4 5-23,3 2-21,-8 7-32,1 2-41,-1 5-40,0-2-39,-1 5-44,-2 1-45,-4-1-43,-3 4-44,1 0-42,-4 0-350,-5 1-863,-2 3 382</inkml:trace>
  <inkml:trace contextRef="#ctx0" brushRef="#br0" timeOffset="188349.3071">13300 15662 67,'-7'4'297,"0"-1"-13,2 1-17,0-3-6,1 2-20,3 0 6,1-3 3,12 7-2,4-2-2,9 1-25,3-1-21,10 4-15,-8-6-21,-5-1-20,2 1-12,0-2-16,-5-3-44,-5 0-54,4 0-60,-7-1-64,1-1-66,0-1-88,-5 0-254,-2-1-556,2 0 247</inkml:trace>
  <inkml:trace contextRef="#ctx0" brushRef="#br0" timeOffset="188396.0539">13902 15357 3575,'-2'-17'65,"-1"0"63,1 5 44,0 1 18,2 2-55,-1 4-17,-1-2-22,2 7-28,0-7-18,0 7-3,0 0-10,14 16-3,1 8 4,10 15 1,-1 3 5,0 6-9,-3-2-1,-4 3-5,-9-16-18,4 18 20,-10-2-2,-2 2-2,-5-1-5,-4 3 7,-8-4-6,-7-1 4,1-2 0,-6-1-4,-2-3-9,-1-5-11,1-4-30,-2-6-58,8-10-61,-10 4-58,7-9-57,1-1-63,0-2-79,2-4-222,1-4-678,4-1 300</inkml:trace>
  <inkml:trace contextRef="#ctx0" brushRef="#br0" timeOffset="190058.0533">22560 5207 131,'1'-4'188,"-1"2"3,3-3 7,0-1 7,-2 2 1,-1 2 4,0 2 4,3-5-6,-3 2 2,0 3-9,0-6-12,3 3-13,-3 3-16,0 0-13,0-3-24,0 3-18,0 0-11,0 0-10,-3 12-11,0 6-6,-4 4-4,0 9-10,1 5 1,-2-2-10,1 12-2,0-14-6,0 1 3,1-1-7,1 0-3,1-3-3,-2 0-1,3-4-4,-1 0 2,1-7-4,0-2-3,2-4 2,-3-1-4,4 0 0,-2-6-4,2 0 5,-3 2 4,3-2 0,0-3-6,-1 3-4,1-5 12,-1 5-1,1-5 5,-2 2 12,2-2-9,0 0-10,0 0-2,1-16-4,1 5-6,-1 0-7,2-7-7,-1-1-1,2-6-5,0 0 2,0-2 1,1-5 6,1 1-6,-3 0 1,3-1 2,-2-2 1,0 0-3,2 1 4,-2 3 10,3-1 4,-1 5 17,-1 2 20,-2 6 6,2 4 20,-1 0-4,-3 4 7,5 0 4,-5 3-1,2-1-4,0 1-3,0 2-4,-2 1-8,5 0-1,-2-2-10,4 3-6,2-5 0,3 4-6,3-1 0,5-2-6,1 2 4,2 0-5,4 4-3,1 0-4,0-1 1,-1 2-5,3 0 2,-4 2-6,5-1 0,-8 1-4,0 1 3,-3-2-2,-4 2-2,-8-3 5,1 0-18,-2 1-36,-2 0-44,-1-1-43,2 0-41,-4 2-38,0-1-37,-3-1-26,7 4-27,-7-1-27,0 2-25,0-3-198,-3 4-592,3 0 261</inkml:trace>
  <inkml:trace contextRef="#ctx0" brushRef="#br0" timeOffset="190588.6991">22666 5348 165,'-5'4'271,"0"-3"-9,2 2-17,0-1-19,0 1-8,3-3-32,-4 5-8,5-2 9,4 1 16,3 1 17,4 2 0,7 3-9,2-5-6,3-1-18,0 1-10,4-2-13,-2 1-18,0-1-16,-2-1-9,3-2-10,-4 0-12,-2 0-10,-6-1-8,-1 2-15,-1-1-36,-2-1-36,-2 0-45,-2-1-39,0-1-45,-3 2-54,1 0-50,1-2-69,-2 1-256,-4 2-610,6-4 270</inkml:trace>
  <inkml:trace contextRef="#ctx0" brushRef="#br0" timeOffset="194767.5569">7811 16379 194,'-2'-13'305,"2"2"-9,0 0-13,-1 4-7,1-1-24,0 4-25,-1-1-30,1 5-20,0-3-19,0 3-17,-7 12-12,0 3-16,-3 8-9,0 0-10,0 3-13,0 3-3,1-1-10,0-1-6,-1-4-5,3 3-3,2-9-8,0 3-10,-2-4-14,2 2-37,0-7-33,4 2-46,-3-4-49,1 0-31,2-4-47,1 0-30,-2-3-167,2-2-452,0 0 201</inkml:trace>
  <inkml:trace contextRef="#ctx0" brushRef="#br0" timeOffset="195295.6782">7607 16290 185,'-3'-11'260,"0"2"-15,1 3-19,0-3-25,2 5-14,0-3-22,4 4-15,5-1-12,5 1-13,7 3-5,3 3-12,1 3-8,2 2-7,1 6-10,-4 2-2,-1 3-12,1 3-1,-2 4-7,-4 1-6,-1 2-5,-4-2-6,-2 0-2,-4-1-7,-3 1 2,-1-1-6,-3-9-4,-3 2 1,-2-3-7,-2 0 4,-6 3-3,-5-3-4,-3-2 1,-3-1-4,0-1 4,-1-4-6,-1-3-6,1 2 7,-3-4-9,7-1-11,-3-1-11,7 1-16,4 0-12,0-2-19,4 0-15,1 0-38,8 0-33,0 0-28,-8-4-47,8 4-155,11-8-412,-1 1 183</inkml:trace>
  <inkml:trace contextRef="#ctx0" brushRef="#br0" timeOffset="195870.8873">8059 16394 152,'-4'1'166,"0"1"-19,-1 2-10,3-1-18,0 0 1,1 1-11,2 3-6,0-4-1,1 2 1,2 0 4,-1 0 1,4-3 13,0 0-4,3-1 5,-2 1-6,2-5-4,0-1-6,4 1 1,-1-4-3,0 0 4,-3-2 4,1 3 3,-4-3 9,0 2-14,1-2 3,-3 2-9,-1 0 0,0-3-4,-1 4 13,-2 1-24,3-1 1,-4 1-16,2-1-8,-2 3-9,-2-2-26,-2 3 9,4 2-3,-14 4-4,3 4-5,-3 1-12,-5 7-6,1-2-1,3 5-1,3-4 4,-2 4-10,4-4 4,2 2-3,2-3-1,2 3-5,1 0-41,2 0 4,5-2 8,0-1-1,3 1 7,3-1-2,4-4 3,9 2 8,-2-4 0,6-2 2,1-1-3,11 1 0,-8-7 4,5 1-3,-8-6 5,0 2-1,-1-5 4,-3-1-3,-2-2 5,1-3-3,-2 3 8,-4-4-4,-5 4 5,-2-2 0,2 0 2,-5-2 12,0 1 1,-4 3 8,-1 0 4,-2 2-5,0-1-6,-1 5 1,-3-1-3,-3 2-4,-1 3 1,-8 0-12,-3 6 2,-1-1 2,-1 6 6,-1 1-6,1 0-3,2 6-2,8-7 0,-1 0-5,2 3 0,3-3-4,0-1-5,2 1-7,3-4-4,-1 2 9,1-3-3,4 0 9,1-2 1,2 1 3,4-3-2,5-3 2,0 1 3,1-6-2,-1 5 8,-1-3-5,-2 3 1,-1 0 0,-1-2 0,-4 4 3,0-2-6,0 5 5,1 1-1,-2 7 2,-1-1 2,-3 8 4,0 7 3,-5 1-1,0 5 3,-5-1-6,0-1 6,0 1-1,-1-2-3,4 2 11,0-5-12,0-7-1,1 0 1,2-5 2,3-2-1,-2-1-1,0-2-3,2-2 19,-1-1 17,1 2 29,1-4 18,0-2 10,0 3-2,0-3-3,8-6-6,4-3-11,0-1-4,9-5-14,1-2-1,13-9-9,-12 9-2,2-2-9,1 0-19,-3 2-34,-2 2-51,-1-2-48,-2-2-57,-7 9-83,-1-3-107,-4 2-247,-2 0-662,0 0 294</inkml:trace>
  <inkml:trace contextRef="#ctx0" brushRef="#br0" timeOffset="196446.5977">9237 16325 149,'0'0'236,"1"-3"-13,-1 3-6,1-3-6,-1 3 13,-1-7-3,1 7-13,-3-2-8,3 2-11,-3-5-9,-1 0-19,0 5-13,-2 0-18,-1 2-9,-5 1-14,-2 4-9,-6 6-7,0 3-8,-2 1-9,-1 1-3,6 6-9,-1-2-1,2 1 0,4-3-10,2 4-7,3-8-5,1 1 1,5 1 0,1-3-4,1 1-2,4-3-6,1 1 2,4-2 0,0-6-9,3 1-28,1 1-42,1-6-50,2 1-50,-1-5-57,-2-1-64,1-4-254,-1 3-567,-1-4 252</inkml:trace>
  <inkml:trace contextRef="#ctx0" brushRef="#br0" timeOffset="196495.3359">8983 16187 25,'-4'-4'273,"-3"2"-22,7 2-18,-16 1-16,4 8-17,-7 4-16,-2 5-12,3 8-9,-10 9-5,5 3-8,8-9-6,-2 0-9,-1 13-11,8-14-10,1 2-2,4-1-9,0-3-10,1 0-5,4 0-9,4 0-5,-1-9-3,10 9-7,-2-6-4,2 1-4,5-3-4,5-5-27,1-2-43,2-4-69,4-4-76,1-6-93,7 1-227,3-7-523,-4-3 231</inkml:trace>
  <inkml:trace contextRef="#ctx0" brushRef="#br0" timeOffset="197023.6843">9479 16274 3102,'-2'-18'24,"2"6"-11,0 2 12,-1 2-12,1 2-9,1 1 1,-1 5-7,11-3 15,2 8-1,7 4 2,3 8 6,1-1-3,-1 6 2,0-1 3,-3 4 1,-3 1 2,-6 1-2,0 2 8,-6 3 3,-5 0-3,-3 3 3,-5-3-2,-8 11 4,-1-2-3,1-11-7,-5 6-3,3-8-8,-10 4-42,4-10-41,1-3-64,-1 2-62,2-6-85,-6-5-216,5 4-535,1-9 236</inkml:trace>
  <inkml:trace contextRef="#ctx0" brushRef="#br0" timeOffset="197900.7957">10775 10989 2,'-3'-7'223,"2"1"8,1 2-9,-3 1-7,1 1-14,2 2-21,-3-7-16,3 7-20,0-5-15,0 5-16,0 0-10,0 0-14,0 0-8,0 0-7,6 17-7,0 0-8,4-1-4,2 8-5,2 3-6,3 1-4,0 3-6,6 10-3,-1 0-4,-1-2 1,2 1-5,-8-10-3,9 11-2,-3-5 1,-2-7-2,2 10 2,-7-14-6,0 6-1,1-8 0,0 2-3,-3-1-1,0-5-1,-4-2-1,1-4 2,-5-1 0,4-2-2,-3-1-1,0-1 0,-4-3 0,2 2-1,0-5 1,0 2 0,-2 0-4,1-1 1,-1-2 1,-1-1 0,4 4-3,-4-4 1,2 3-4,-2-3-6,0 0-8,1 2-14,-1-2-23,0 0-20,0 0-19,0 0-18,0-10-17,0 6-12,0-3-7,0 2-21,0 0-145,0-2-339,-1-2 151</inkml:trace>
  <inkml:trace contextRef="#ctx0" brushRef="#br0" timeOffset="198421.5461">11200 10976 98,'-11'14'130,"-5"9"-1,-2 4-16,-9 11-1,3 1 4,-1-3-12,-2 4-5,0 0-1,1-4-7,-2 1-9,2-2-5,-1 0-3,7-8-8,1 1-1,-1-1-10,1 0-3,3-4-4,-2-1-7,-2-1-8,9-3 4,-1-1-8,3-5-21,-1 3-24,1-3-33,3-2-28,1-2-30,0 0-32,3-2-90,-1-1-246,0 0 109</inkml:trace>
  <inkml:trace contextRef="#ctx0" brushRef="#br0" timeOffset="199007.725">11690 12080 69,'10'-14'214,"-3"2"7,0 4 4,-4-2-12,6 3-4,-7 0-10,3 3-20,-3 0-16,1 2-20,-1 0-15,-2 2-15,4 8-8,-3 3-9,1 3-4,-7 6-9,3 4-5,-3 1-2,3 1-9,-3 0-4,-1-1-4,1 4-5,2-2-8,-1 0 7,1-2-16,1 3-1,-1-11-3,1 1-1,1 0-4,-3-2-2,4 1-2,-2-6-1,2-1-3,-1 4-3,1-6-9,-2-2-7,2 2-36,0-1-27,0-3-26,-1-1-18,-1 0-21,2-3-33,0 0-33,0 0-37,0 0-142,0-14-403,2 3 178</inkml:trace>
  <inkml:trace contextRef="#ctx0" brushRef="#br0" timeOffset="199545.8112">11737 12134 146,'0'-5'155,"-2"-2"-17,1 2-10,-2 2-16,-2 3-10,-4 0-8,2 5-5,-8 2-4,0 3 6,-3 4-5,-2 0 0,3 2 1,1 1-2,3-5-4,2 1 4,0-3-7,5-1-5,-1-3-3,1 1-3,3-3-2,-1-2 4,1 2 1,1-1 9,2-3 10,-1 5 9,1-5 14,-4 3 18,4-3-1,0 0-3,0 0-12,7-15-9,-3 9-5,2-3 7,0 0-10,5-2-9,-1-4-3,1 2-4,0-2-4,6-4-4,-3 2-8,0-3 3,3 4-7,-7 3 0,0 3-4,-3 1-6,0 4-4,0-2-2,-3 5-12,2-1-3,-1 5-5,4 1 2,0 4-4,1 3-8,1 4-3,-1 1 3,5 3-2,-4 6 6,2-2-12,1 0 1,-3 5 3,2-4-47,0 2-58,-3-2-66,-2 1-72,2-2-78,-4-4-306,-4-1-667,-2 0 295</inkml:trace>
  <inkml:trace contextRef="#ctx0" brushRef="#br0" timeOffset="200130.7292">11901 12939 182,'3'-6'231,"-3"-2"-11,0-2-12,-1 0-13,-1 1-15,-2 0-20,2 1-7,-3 0-15,0 1-15,-1 2-10,-1 1-13,-1 1-10,0 3 4,0 1-8,-2 3-6,3 3-6,-7 1-4,4 2-4,0 4 6,-1-2-7,3 6-4,1-1-3,-2 8 0,2 4 1,2-2-3,2 3-4,0 0 4,1 2-1,0-3 0,2 0 1,0 1-1,0 0-3,0-1-6,0-2 0,0-1-8,0 2 4,0-4-9,-2 3 2,1-9-4,-1-1 5,2 0-11,-1-5-3,0 1 1,-2-3-2,3-1-2,-2 0 6,0-1-3,-2-1 5,-1-2-1,-1 0 2,0 2-3,-2-5-1,1 1-1,-4-1-1,1-2-7,0 0-14,-1 0-23,1-2-28,-3-1-29,-1 1-25,2-3-35,-1 0-42,1-2-42,4 0-37,-2-5-21,2 5-168,2-6-485,-1-2 215</inkml:trace>
  <inkml:trace contextRef="#ctx0" brushRef="#br0" timeOffset="200176.7593">11537 13234 200,'0'0'278,"0"0"-7,0 0-1,6 0-4,5 0-6,4 0-10,11-4-14,2 1-13,11 1-15,-9-2-22,11 1-17,-13 1-12,1-1-17,-2 2-17,-3-3-11,1 1-15,-2 2-7,-2 0-25,-5-1-39,-2 0-31,-5 1-39,1-1-40,-3 2-37,0-3-44,2 1-61,-1 1-67,-3-2-156,5-2-485,-4 2 215</inkml:trace>
  <inkml:trace contextRef="#ctx0" brushRef="#br0" timeOffset="208502.248">11634 11040 15,'-3'-7'133,"2"2"-14,-1 0-1,-2 1 8,3-2-8,1 4 2,-2-3 0,2 5-10,-4-5-6,3 3-12,1 2-6,0 0-6,0-4-8,0 4-2,-3-3-6,3 3-9,0 0-5,0 0-4,0 0 0,-2-3-1,2 3-1,0 0-2,0 0 2,0 0 5,-2-3-2,2 3-3,0 0 0,0 0 1,0 0-8,0 0 1,0 0-5,0 0-7,0 0-1,0 0-3,0 0-2,0 0-4,0 0 1,0 0-1,0 0-5,0 0-1,0 0 0,0 0-4,0 0 2,0 0-2,0 0-2,0 0 2,-2 9 0,2-9-2,0 0 3,0 0-2,2 6-3,-2-6 3,2 5-3,-2-1 4,2-2 1,1 1 4,-2 4-3,0-1 2,4 1 3,0 2-7,-2 1 8,1 0-2,3 1 0,-1-1-2,1 3 1,3-1-3,-2 1-1,-1 0 3,2 2-3,-1-3-5,1 0 5,1 0-3,-2 1 1,-1-3 2,2 1-5,-1 2 0,0 0 1,1 3 0,-1 0 0,5-1 3,-2 9 0,2-1 0,1 0 7,0 6-2,1 0 6,1 2 0,1-1-1,0-1 2,4 9 0,-5-12 1,1 3-3,-1-2-4,-2-1 2,2-1-4,-5 0 1,3-3-1,-2-1-2,-5-4 1,1 0 1,-1-2-5,-1-5 0,-1 0 0,0-1 0,-1 0-1,0 0 2,-3-2-2,2-1 0,-1-2 4,1 1-4,-2-2-1,1 1 1,0 0-4,0-2 6,-2-2 0,2 5 5,-2-5 4,0 2 4,0-2 2,5 3 3,-5-3 1,0 0-3,0 0-4,0 0-1,0 0 0,0 4 6,0-4-7,0 0-14,0 0-19,0 0-19,0 0-15,0-11-22,0 11-24,-1-9-25,-1 5-36,2-1-22,0-2-47,0-3-151,0-1-409,0-2 182</inkml:trace>
  <inkml:trace contextRef="#ctx0" brushRef="#br0" timeOffset="209081.9418">12218 11067 11,'0'-6'174,"0"1"-22,0 1-12,0 4-12,0 0-1,-11 10-5,-4 8 2,-3 7-10,-8 14-1,-4 6-1,-10 18-1,-5 0 0,4 1 0,8-18 1,3 1-8,-14 19 1,13-22-3,1-1 1,1 1-4,0-5-8,1 0-3,4-1-5,5-14-2,3 3-8,-1-3-6,3-4-8,1 1-2,2-7 1,1-1-11,3-3-5,1-1-6,2-2 1,-1-1-9,0-2-1,3 2-2,0-3-9,-1 0-16,2 0-23,0-1-29,1-2-34,-5 5-38,4-3-45,1-2-36,0 0-218,0 0-456,-4 3 202</inkml:trace>
  <inkml:trace contextRef="#ctx0" brushRef="#br0" timeOffset="209613.4883">7599 17207 50,'-2'-6'252,"-1"2"-25,3 0-31,0 4-20,0 0-12,-3 13-5,2 5 2,1 14-9,-6-1-15,5 4-6,-2-2-15,-2 2-4,0-2-15,1-5-14,-2 2-3,2-1-14,-3-5-1,0-7-26,7 2-30,-6-9-38,4 2-32,-3-3-47,3-3-20,2-2-50,-3-3-150,3-1-356,0 0 158</inkml:trace>
  <inkml:trace contextRef="#ctx0" brushRef="#br0" timeOffset="210227.7376">7458 17365 239,'0'-5'279,"-3"1"-9,0 0-18,2 0-22,1 4-17,4-10-22,3 3-7,3-5-12,4 4-12,7-2-7,-1 3-17,4 3-10,0 1-17,-3 7-10,-2 6-11,0 2-10,-2 6 29,-2 3-20,-2 4-20,-6 2 8,-3 2-6,-4 0-7,-4-2-4,-3 6-6,-4 1-17,-5-6 3,-4 11-4,0-14-15,2-3-4,1-2-22,-1-2-1,1-3-6,2-6-9,1 0-2,2-5-16,1-2-6,3-3-14,2 0-11,-1-3-12,1-1-22,2-4-8,3 1-24,2-8-20,3 2-23,5-2-30,2-6-191,-1 7-434,4-7 192</inkml:trace>
  <inkml:trace contextRef="#ctx0" brushRef="#br0" timeOffset="210809.6556">7848 17389 150,'0'0'230,"4"-3"-14,-4 3-16,0 0-21,6-2-22,-6 2-7,0 0-20,0 0-18,7 5-3,-7-5-12,7 2-9,-4 1 0,2-2-9,-5-1-5,14 4 7,-4-4-3,4-1-4,0-1 1,3 0-6,-1-2-2,5-7-1,-6 5-4,1-2-1,-3 0 3,0-1-3,-3 0 5,0 1 4,-3-1 2,-1 0-1,0 0 9,-4-3-9,2 2-10,-3 1 5,-1-3-5,-2 3-11,-2 1 1,0 0-12,-3 1-7,1 2-1,-4 4-11,-1 2-10,-3 7 6,-4 5-6,1 4 0,-2 8 2,1-5-4,1 4-4,2 1 4,3 0-5,4 0-9,4-7 1,1 9 2,3-9-2,3 1-2,3 5 0,2-9 2,3-2 0,3-4 4,9 3 2,-2-3-6,4-4 10,1-3-7,5-6 5,9 0 2,0-7-7,-4-3 4,-9 5 6,8-11-10,-11 10 7,2-3 2,-5-4 0,-1 1-4,-4-2 6,-3-3-12,0 0 9,-5 9 2,-4-6-14,-1 7 16,-1 1 3,-1 0-5,-2 0 1,-4 1 4,1 4-13,-3 0-2,0 5 6,-3 0-5,-4 5-4,-4 6 5,4-2-4,-3 5-2,0 1 4,6-1-1,-5 0 0,6 3-2,2-5-1,2-4-5,2 4 8,4-6-4,2 0 2,-2 1 3,4-2-1,2-2 3,2-1 5,7-2-9,-2-2 6,4 1 0,0-3 1,-3 0-10,-5 3 8,2 0-3,-2 1-6,-1 1-17,-3 3 22,1 4 3,-3 7-6,-1 1 6,0 11 8,-6 4-5,2-2 3,-3 1 0,0 1 5,3-5-3,-1 1 6,0-1 5,0-9-12,0-5-2,2-2 4,-1 0 1,1-5 4,1 4 14,0-6 11,0-3 19,0 8 12,0-8 19,3 4 0,-3-4-3,0 0-5,8-10-7,2-5-4,3-4-6,-1 4-8,5-4-9,2-5-3,-1 2-4,-1 1-8,0 2-3,0 2-23,-1 0-33,2-3-54,-2 6-48,1-8-77,-4 11-70,5-9-106,1 2-237,0 0-670,0 3 296</inkml:trace>
  <inkml:trace contextRef="#ctx0" brushRef="#br0" timeOffset="211396.0274">9172 17173 7,'0'-4'277,"-3"1"-12,2 1-13,1 2-17,-3-3-16,3 3-22,0 0-16,0 0 10,-7 17 15,0 0-13,1 12 19,-2 5-1,-1-2-13,2 3-9,-7 8-15,7-12-10,-3-3-10,3 1-19,0-2-11,-2-3-9,5-4-22,-3-3-14,3-3 3,1 3-34,0-8-43,2-1-36,1-4-34,-1 2-29,1 0-42,0-6-53,0 0-47,0 0-46,7-18-8,-4 1 10,2 0-155,0 1-469,-2-5 208,0 3 1817,0 0-1248,1-7 51,-2 7 55,-1-2 45,-1 4 39,0 1 35,0-2 25,0 0 22,0 7 19,0-1 7,-1 5 10,2-1 1,-1 2-8,0 5-16,2-11-15,1 10-5,2-4 1,5 1-5,0 0-21,5 3 8,6-2-6,2 6-10,4-1 7,-5 5-2,2 3-17,-4 2-9,0-2-3,-1 4-18,-6-3 1,0 2-6,-3 0-7,-2 1 1,-1 1-13,-1-3 7,-3 0-10,-1-1-2,1-1-3,-4 1 3,-3 2-6,-2 0-15,-7 1-20,-2 1-39,-4-5-18,0-1-22,-4 4-26,1-6-26,-1 2-25,-4-4-19,2-3-18,1 5-26,2-4-32,-1-3-40,8 3-237,-1-2-578,3-2 256</inkml:trace>
  <inkml:trace contextRef="#ctx0" brushRef="#br0" timeOffset="211458.0658">8972 17178 2525,'-9'-24'31,"4"7"13,-2 3 28,-2-3 26,4 9 27,0-1-7,0 2-5,-1 2-22,-2 2-25,8 3 1,-20 11-13,3 2 4,-1 12 4,-2 1 1,-4 11-18,4 9 20,-1 0-6,6-3 7,3 1-4,3-11 7,2 2-2,2-1-5,1-3-7,4 1-3,3-1-7,3 2-6,2-4 7,3-4-6,4 0-4,1 0 6,4 1-12,4-13-4,0 6-19,13-4-50,-1 0-41,-8-9-60,13-3-48,-1-8-79,-1-4-70,-2-3-231,3-3-617,-4-11 273</inkml:trace>
  <inkml:trace contextRef="#ctx0" brushRef="#br0" timeOffset="212001.5263">9468 17140 161,'-3'-8'348,"-1"1"-21,2 0-26,2 7-25,0-10-23,0 10-22,9-2-14,0 4-9,13 5-14,0 2-16,2 4-9,-3 2-8,2 5-18,-6 5-3,1-3-12,-3 4-15,-2 2-4,-4 1-10,-3 2-15,-3 3 1,-6-5-7,-2 7 0,-2-4-10,-11 16-13,-2-2 1,-4-5-13,-1-6-24,3-8-42,-1-6-39,-8 8-41,-2-3-57,11-7-47,-3-9-70,3 4-305,-3-8-630,-1 0 279</inkml:trace>
  <inkml:trace contextRef="#ctx0" brushRef="#br0" timeOffset="214964.8088">5625 7389 59,'0'0'125,"0"-4"-9,0 4 0,2-6-6,-2 6 5,-2-2 2,2 2-4,0-6-2,0 6-1,0-4-3,0 4-8,0-5 6,0 5-1,0-5 1,2 2-2,-2 3-8,0-4-7,1-1 2,0 2-2,-1 3-2,0-6 0,2 3 0,-2 3-5,0-4-7,0 4-11,0 0-10,0 0-6,0 0-8,0 0-1,-1 17-7,-1 1-5,-2 9 6,0 5-6,-1 3-3,0 10-4,-1 1 2,3-12 5,-4 3-11,4-1-2,-2-3 4,-1 0-5,0-5-1,2 1 3,0-4 4,0 0-8,1-9 1,-1 0-16,1-4-18,0 0-15,0-5-31,-1 3-23,1-4-30,0-1-26,1-3-29,0-1-42,2-1-142,0 0-389,-7-8 172</inkml:trace>
  <inkml:trace contextRef="#ctx0" brushRef="#br0" timeOffset="215570.6622">5532 7486 86,'-17'13'141,"1"3"-4,1 2-12,-2 2-13,3-1-4,2 3-18,0-8 3,3 1-4,0 0 0,-1-3-8,5-1-4,-1-2-10,2-2 2,-1-2 1,2 2 3,1-5 7,-1 2 10,3 0 16,-3-1 7,3-3 7,0 0-6,0 0-2,0 0-10,0 0-8,6-21 0,1 9-2,3-4 2,1-5 0,-4 3 0,3-5-3,-3 5-1,4-5-2,-4 9 0,-1-1-1,-2 5-9,2 1-8,-2 2 2,0 2-12,-1-1-13,0 3-6,0 1-5,2 1-6,-5 1 3,13 5-7,1 2-4,-1 2-4,6 2 16,3 3-15,3 1-4,-1 2-2,3-3 2,-1 1-5,11 3 3,-10-6 8,1 1-11,-3-3 0,0-1-7,-2-3-21,-3 2-26,-6-4-24,-1 0-24,-2-2-28,-4 1-28,4 0-31,-4 0-34,-2-3-32,0 1-242,1 0-527,-2-2 233</inkml:trace>
  <inkml:trace contextRef="#ctx0" brushRef="#br0" timeOffset="217031.273">10141 17562 249,'-3'-1'327,"3"1"-18,-6-5-18,6 5-26,-2-7-33,2 7-15,-3-1-32,3 1-22,0 0-14,-6 14-14,1-3-19,0 6-10,-2 9-3,0-3-16,-2 5-3,3-1 22,-3-2-12,2 1-15,-3-2-46,6 0-32,-3-8-48,3-1-42,1 0-46,2-5-62,1-1-51,0-2-189,1-2-471,-1-5 209</inkml:trace>
  <inkml:trace contextRef="#ctx0" brushRef="#br0" timeOffset="218812.7911">10461 17250 160,'-3'-6'267,"3"3"-28,0 3-31,-4-1-16,4 1-23,0 0-22,0 0-11,-5-4-9,5 4-24,0 0-4,0 0-12,0 0-10,0 0-6,12 14-6,-5-8 3,1-4-6,3 2-4,3 4 3,9-5-3,-2-2-10,-4-2-2,4 1 0,0-3-4,-5-2-4,-4 1 8,3-1 1,-3 1 6,-5-3 17,0 2 1,-2 1-3,-1-1-6,-3-2-5,-1 7-2,3-5-14,-3 5-8,-6-9-4,-1 9 0,-5 0-11,-2 2-2,-8 8 10,-2-1-12,1 5-2,0 6 8,3-3-15,-1-3-2,4 4 0,2-1 0,6-3 0,0 2-4,4-3 2,2 3-5,2-4 4,4-1 1,1 1-4,5 3 2,2-4 2,1-1-4,10-2 3,0 1-2,2-6-2,-1-1 1,3-1 3,-3-2-9,-2-1 1,-7 1-1,0-4 3,-4 4 6,-5-1-1,1 1-4,-1-1 10,-5 2 1,5-2-6,-5 2 2,0 0-2,0 0-3,-20 7-3,9 0 11,-9 2-9,0 3-2,0 1 3,3 1 0,0 1-2,3-5-4,1-1 4,6 5-1,3-7-5,0 1 5,2 4 2,1-2 0,2 1-3,3-2 8,2 0-3,1-4 1,6 4 4,1-4 5,3-2-9,-2-3 4,7 0 0,-6-3-4,4-4 9,0-1 0,-2-5-5,-4 3 5,-1 2 4,-1-6-1,0 2 16,0-4 12,-3 0 6,-1 4 10,2 1 10,-3 0 2,-4 2 7,5 1-2,-3-1-9,-3 6-7,1 0-6,0-1-15,-3 4 1,4-5-5,-4 5-1,0 0-6,6 9 1,-4-3-11,0 6 0,4 2 3,-5 3-6,2 0 1,1-1-2,-2 0-4,-1-4 3,-1 0 19,2-5-25,0 0 5,-2-2 0,0-2-8,0-3 15,0 12 17,0-9 29,0-3 8,0 0-10,0 0 0,0 0-2,6-17-10,-2 6-9,2-6-1,2-11-2,4 8-4,-1-2-7,3 1-1,1 4-5,-3 2 0,0 6 1,0 1-4,2-2-10,-3 3 0,-2 3-3,1 3 0,-2 1 4,0 5-7,2 0 3,-3 0-11,6 5 0,-8 0 9,0 0 4,2 6 0,-2-1-1,0 0-14,-1 1-18,0-2-13,-1-2-21,1 1-16,0-4-15,3-1-2,2 4-7,-1-3-5,2-6 0,1 4 7,5-3 4,5-5 1,3-1 2,-2-3-2,1 0 6,-1-5 12,2 2 7,-5-7 4,2-2 11,-3 0 9,-1-4 11,0 4 22,-6-2 11,0-3 7,-5 5 7,1 0 14,-5 2 0,1 4 9,-3-1 0,-2-1-3,1 5-6,-4 2 1,-3-1-10,-2 4-1,0 6 4,-5 4-6,-8 0-1,3 8-5,1-1 3,-1 1-4,7-3-3,1 2-1,2-1-1,4-1 1,1 0 2,3 3-2,1-4-5,1-1 6,3 0 1,2-2 1,1-2 1,4-3 5,-1 1 0,7-6-15,1 1 14,-3-3-2,0 2 8,-1-6-2,-1 0 4,0-2 21,-1 2 9,-1-2 8,-2 0 6,-1 1 14,0-3 4,1 3 6,-3 3 12,-1-3 6,1 3-2,-3 1-9,1 1-7,-3 4-9,4-5-8,-4 2-16,0 3-7,0 0-11,0 0-2,0 0-1,6 15 1,-6-2-12,-3 11 2,-4 3 2,-1 4 4,-1 15 9,1-13 10,-1 11 4,-1 1 12,5 1 4,-2-14 7,4 2 6,-3 0 2,4-1-5,-1-3-1,3-1 1,1-2-9,1-3-5,-2-7-4,1-4-5,-1-3-4,3-2 4,-2 4-6,2-8 6,-3 2 13,1-1 12,1-2 6,-2-3-1,0 0-5,19-14-2,-4-2-10,4-5-4,1-1-4,1-5-11,10-9 1,-5 1-10,2-3 1,-2-2-3,-6 13-6,0 5-5,1-1-3,-1 2 0,-3 0-3,-3 3-1,-4 5-6,0 5 0,-4-1-2,2 3 2,-4-1-4,1 4-3,-3-1 1,1 3 3,-3 1-12,5-5 8,-5 5 6,4-4 13,-4 4-10,0 0 14,3-2 17,-3 2 25,0 0 14,0 0 18,0 0 25,3-5-2,-3 5-76,0 0-51,0 0 0,0-5 0,0 5 0,0 0 0,0 0 0,0 0 0,0 0 0,0 0 0,0 0 0,4-3 0,-4 3 0,0 0 0,0 0 0,0 0 0,0 0 0,0 0 0,0 0 0,0 0 0,0 0 0,0 0 0,0 0 0,0 0 0,0 0 0,0 0 0,0 0 0,7 0 0,-7 0 0,0 0 0,0 0 0,4-6 0,-4 6 0,0 0 0,0 0 0,0 0 0,0 0 0,0 0 0,0 0 0,0 0 0,0 0 0,0 0 0,0 0 0,0 0 0,0 0 0,0 0 0,6 7 0,-6-7 0,0 0 0,0 0 0,0 0 0,0 0 0,0 0 0,0 0 0,0 0 0,0 0 0,0 0 0,0 0 0,0 0 0,0 0 0,0 0 0,0 0 0,0 0 0,0 0 0,0 0-171,0 0-88,0 0-27,0 0-35,0 0-38,0 0-39,0 0-34,0 0-37,3 6-26,-3-6-339,0 0-903,7 3 400</inkml:trace>
  <inkml:trace contextRef="#ctx0" brushRef="#br0" timeOffset="219445.4902">12462 17296 1773,'0'-5'32,"-3"-1"-18,0-4-3,3 5 26,-1 0 10,1-2 4,0 5 19,0 2-7,-3-6-2,0 2 4,3 4 3,0-5-7,0 5 4,0 0 11,0 0 4,-1-2 6,1 2 26,0 0 10,0 0 10,0 0 20,-3-7 7,3 7-1,0-5-1,0 5-5,0-7 8,0 2-8,0 2 0,0 3-8,0-5-9,-3 1-10,3 1-8,-2 0-10,0-1-14,-1 1-8,3 3-12,-4-1-5,4 1-12,-15 9-11,1 13-2,-5 3-2,-3 17-6,-4 0-1,4-2-7,-1-1-7,10-7 2,1-3-1,1 0-7,1 2 0,6-2 0,1 0-1,1-4-9,2 1-14,5-2-15,0 0-26,2-4-31,6-8-38,-1 7-43,8-7-60,-1-3-63,5-3-63,1-3-370,5-11-778,-4 0 345</inkml:trace>
  <inkml:trace contextRef="#ctx0" brushRef="#br0" timeOffset="220058.3142">12848 17246 130,'2'-19'297,"0"7"14,1 3 20,-3-2-32,2 5-15,-1 1-25,-1 5-23,1-10-28,-1 10-19,0-7-26,0 7-18,0 0-10,0 0-14,-15 19-6,1-2-12,-5 7 7,-2-1-23,-7 14-9,1-3-2,6-10-12,-3 12-7,5-9-4,1 2-7,3-2-2,3 2 3,0 0-11,3-5-1,1 3-5,6-8-3,0 1 2,4-2-1,0 0-10,8 8 11,-3-9-5,3-2-8,8 2 4,-2-10 8,5 3-16,-5-6 26,5-4-24,-2-2 5,-3 0-12,-1-6-4,-2 0-1,-2-4 2,1 1 2,-4-4-7,-1 1 7,-1-3-4,-2 0-5,-4 5-1,-3-5 11,-2 0-14,-4 2 3,3 4 0,-3 1-4,-2-2-1,-2 3 7,1 1-5,4 3 11,-1-2-7,4 5-4,1-1 8,-3-1-7,2 1 1,4 0-10,1 3 7,0 0-2,0 0 10,11-5-4,3 5 8,3-5-7,5 4 6,4 0 6,-2 1 2,0 0 1,-2 4 5,0-1 5,-7 3-4,-1 3 6,-3-1 1,2 4 6,-4 2-1,-2 0 5,-2 1-3,1 2 5,-5 1 2,-1-1 5,0 3-10,-2 5-4,0-5-6,-1-2-3,-1 1 4,1-2-5,2-5-2,-3 2-38,-1-3-45,4-1-47,1-3-47,-1 4-41,-1-7-50,2 1-40,-3-1-50,3-4-236,0 0-623,0 0 276</inkml:trace>
  <inkml:trace contextRef="#ctx0" brushRef="#br0" timeOffset="220114.5783">13086 17311 2722,'4'-29'116,"-2"1"18,2 1-23,-4 7 4,4 3 29,-1 1 5,1 5-8,-1 0-40,1 3-17,3 1-5,4 4-6,5 6 2,4 5-6,5 5 3,8 10 4,-2 6-4,-5 5-6,0 4-5,-7 2-7,0 3-1,-14-9-3,1 1-1,-5 12-4,-4 2 0,-2 8 0,-6-3 2,-1-1-10,-5-2-3,2-1-4,0-6-4,-1-14 1,-7 9 2,7-12-30,-5 0-52,-1-3-67,0-2-58,-1-2-61,2-7-82,4-2-71,2-4-230,1-5-672,5-4 297</inkml:trace>
  <inkml:trace contextRef="#ctx0" brushRef="#br0" timeOffset="221204.885">14640 11276 104,'5'-4'244,"-2"1"-9,1-3-4,1 3-5,-1 0-5,-3-1-10,2 2-3,0-1-10,-3 3-1,1-5-10,1 4-17,-2 1-16,3-6-8,-3 6-19,-2-6-13,2 6-7,-4-7-14,-1 3-2,2 2-13,-2-3-7,-2 2-8,-1 1-7,-2 1-10,-3 3-6,-1 1 10,-6 5-20,-1 4-3,0 0-4,0 5-4,1 2-4,-1 3 2,1 0 15,2 2-24,1 1 5,3 0-4,1 1 0,4 2-2,2-5-4,4-3 5,1-2 6,4 1-5,3-2 0,-2 2-2,4-4-5,0-1 0,3-4 5,0 2 0,1-6-1,-1-1 1,1 1-1,2-6-1,0 0 1,-2 0-1,-1-3 1,-2-3 3,6 3-3,-7-2 2,1-5 2,-2 0-4,2 1 4,0-3-9,-4-2 3,1 2 4,-3-3-4,1 5 1,0-2-2,-3 1 2,-3 1-4,0 0 0,-1 1-3,1 0-4,-4 1 2,0 4-1,0-2 0,0 1 0,-1 2-3,-1 0 1,3-1 1,2 3-5,4 1 4,-7-1-4,4 0 0,3 1 0,0 0 1,0 0 5,0 0 5,0 0 2,17 0-7,-2-2 15,1 2-9,8-4-2,-1 3 2,1-2 2,-2 2 0,0-2 0,-7 2 0,0 0-4,0 0 6,-6 2 11,1 0-18,-3-1-3,3 4 3,-6 0-1,-1 3 3,4 7 3,-4 1-8,-3 2 22,0 4-12,-3 3-1,-1 2 1,-2-3 3,-1 1-6,3 2-1,-4-8 11,1 5-9,0 0-1,2-6-1,-3 0-34,2 1-36,-1-5-51,2 4-52,-1-2-59,0-4-55,0-1-236,3-1-565,-2 0 250</inkml:trace>
  <inkml:trace contextRef="#ctx0" brushRef="#br0" timeOffset="221838.0198">14626 12126 149,'0'-12'300,"0"2"-3,0-1-10,1 5-24,-1 1-19,0 0-36,0 2-30,0 3-12,0 0-18,0 0-18,-3 23-7,2-5-13,-5 8-1,-1 3-4,0 2-3,1 0-11,-1 1-9,0 0-4,0-2-4,6-2-11,-5-2-5,2-2-9,1-4-1,0-5-6,1-3-3,0-1-4,2-2-4,-4 0-1,4-2 1,0-3 0,-1-1 2,1 0-14,0-3-26,0 0-23,0 0-16,-3-13-10,4 4-10,-1-4-3,2-3-6,-1-1-1,3-10 0,-4 1 5,4-3 1,-1-1 5,2 0 10,-3 1 1,4 1 9,-5 1 6,2 8 13,0 0 15,-2 8 16,2 0 5,-3 1 0,0 6-5,-3-2-2,2 5-1,1 1 3,-13 7-2,-1 2-3,1 1 1,-2 7 6,-3-1 3,1 0 5,4-3 2,2-1 2,1-1-2,3-1-3,0-3 0,1 1 0,2-4 1,0 1 9,0 0 15,2-2 14,-1-2 12,2 3 9,1-4 21,0 0-7,0 0 8,11-14 2,-4 8 12,3-4 5,0-2 4,0-3 8,0 0-5,-2-1 4,5-4-9,-1-1-4,4 0-5,-6 5-1,-2 3-12,2-1-13,-3 1 0,3 2-9,0 3-8,-6 1-9,2 3-6,-2-1-10,2 3-3,-1 2-10,1 0-3,1 4-2,0 2-2,6 1 1,-3 3-5,2 3 0,5 2-5,0 5 1,-1-6 2,0 6-3,0-2 2,-1 0-15,-3-4-37,-1 0-35,-1 1-46,-2-2-43,1 0-36,-1 0-37,-4-1-42,-1-2-45,0 0-9,-2-1-35,2 0-209,-1 2-623,-1-4 276</inkml:trace>
  <inkml:trace contextRef="#ctx0" brushRef="#br0" timeOffset="222459.8603">14572 12900 121,'3'-4'309,"-2"2"-3,2-4-5,1 2-7,2 1-15,-3 1-15,2-3-26,1 1-18,1 1-21,3 3-18,0 2-15,3 1-11,-1 4 7,1 0-35,-2 5-11,-1 2-4,0 0-19,-2 2-11,2 2-14,-3 5 3,-5-2-12,0 4-6,1-8 12,-3 3-18,0-3-6,0-4-7,0-3 4,0 0 3,0-3-7,0-2 31,0 0 40,-3-1 40,3-1 34,0-3 19,0 0-9,0 0-18,0 0-22,8-19-15,-3 3-13,5-6-12,1-1-10,3-3-12,0 4-10,3-1-7,0 0-1,1 3 20,2-1-14,0 1-6,1 2-6,-3 3-8,-1 7-8,-5-3-2,3 3-7,-4 2-7,-1 1-1,-3 1-6,0 1-13,-2 2-15,-2 0-19,2-1-23,-5 2-19,6-2-27,-6 2-28,2-3-30,-2 3-41,0 0-42,8 3-35,-8-3-34,0 4-41,0-4-54,0 5-368,0-5-828,-5 5 367</inkml:trace>
  <inkml:trace contextRef="#ctx0" brushRef="#br0" timeOffset="224644.568">13727 17924 98,'-1'-10'332,"-1"0"6,1 1-17,1-1-10,-2 4-14,2 6-31,2-10-28,-2 10-15,0-8-28,0 8-24,0-3-17,0 3-12,0 0-20,0 0-10,-3 25-9,-3-9-12,4 0-10,-3 11-8,-2-2-37,2-8-33,-1 7-36,-1-7-54,1 0-48,1-2-55,0-6-72,1 3-238,4-9-542,-3 4 239</inkml:trace>
  <inkml:trace contextRef="#ctx0" brushRef="#br0" timeOffset="225238.5068">13841 17713 3073,'6'-28'41,"-1"1"1,0 8 11,-1 1 18,-1 8-9,-1-2-6,-2 4-19,3 3 8,-3 5-20,0 0 0,0 0 1,17 10 2,-8 7-1,-1 0 0,3 11 6,-4 1 2,0 0-3,3 0-5,-3-3 6,3 1 11,-1 2-3,-1-7-2,-2-7-2,-1-2 6,-1-3 8,1-2 14,0-1 27,-2-3 28,2-2 18,-5-2-8,0 0 0,18-14-13,-3-7-12,-3-6-5,0-4-9,9-18-6,-4 6-1,0-6-9,0 8-4,-4 9-8,-2 4 1,2-1-10,-3 2-6,-2 8-1,-2 9-10,1-3-1,-2 4-7,-1 5-27,-1-2-51,-3 6-45,7-4-34,-7 4-28,0 0-34,7 12-38,-4 0-44,4 4-66,-1-2-65,-5 4-260,6 7-719,-4-8 318</inkml:trace>
  <inkml:trace contextRef="#ctx0" brushRef="#br0" timeOffset="225290.5653">14338 17670 3641,'3'-19'3,"-4"9"10,-1 2 49,2 8 43,-2-10 4,2 10-23,-2-7-6,2 7-24,0 0-8,0 0-13,0 0 1,0 0-8,0 0-3,2 27 1,-2-3-1,0-5-8,0-2 0,2 7-33,-2 3-39,0-8-42,0-2-49,0-2-41,-2-5-52,4-1-67,-4-2-255,2-7-608,0 0 269</inkml:trace>
  <inkml:trace contextRef="#ctx0" brushRef="#br0" timeOffset="225343.4439">14475 17536 170,'4'-16'254,"-1"-1"-4,-1 2-7,3 5-23,-5 4-19,1 0-36,-1 6-61,3-10-59,-3 10-52,0 0-67,0 0-48,0 0-120,0 0-262,9 22 116</inkml:trace>
  <inkml:trace contextRef="#ctx0" brushRef="#br0" timeOffset="225992.4223">14631 17544 38,'0'0'322,"-1"-12"-3,1 12-5,-4-8-11,4 8-22,-5-6-32,5 6-25,-5-6-22,5 6-20,0 0-21,-19 6-15,11-2-18,-2 1-16,0 8-8,0-2-11,1 0-12,1 1-15,5 0-3,3-2-5,0 8 3,3-1-13,6-3-5,2 2 3,3 3-9,-1-8-6,0 1-3,-1-3-4,-2 4 1,0-5-2,0 0-2,-4-3-10,-1-2 1,0 2 3,-5-5 2,7 9 3,-7-9-12,2 6 3,-2-6 4,-2 10 0,2-10-2,-15 7-2,4 0 1,-3-2-7,1-1-2,-4-1-17,-4 0-43,4-3-28,3 1-32,-2-1-40,4-1-43,0-1-35,4-1-47,1-2-194,1 0-516,4-4 229</inkml:trace>
  <inkml:trace contextRef="#ctx0" brushRef="#br0" timeOffset="226048.4221">14850 17574 220,'19'-8'301,"-6"0"14,-2 6 6,-4-3-7,0 3 11,-7 2-17,10-3-28,-10 3-26,0 0-29,0 0-11,7 15-11,-7-2 0,-1 3-9,-1 3-13,-2 5-5,-3 3-19,4 2-18,-4-7-7,4-3-11,-1 7-12,-2-9-15,5 2-9,-3-2-12,3-6-22,-2 0-44,1-2-61,2-3-64,-1 0-45,1 0-47,0-6-78,0 0-72,0 0-276,0 0-687,12-28 305</inkml:trace>
  <inkml:trace contextRef="#ctx0" brushRef="#br0" timeOffset="226099.1401">15020 17495 157,'1'-26'311,"2"8"3,-1 1 8,-1 6 14,1-1-5,-2 4-15,0-1-33,0 9-24,2-12-34,-2 12-46,0-8-73,0 8-64,0 0-44,0 0-62,0 0-50,0 0-66,0 0-67,0 0-182,-1 32-465,2-27 205</inkml:trace>
  <inkml:trace contextRef="#ctx0" brushRef="#br0" timeOffset="226149.169">15172 17408 328,'6'-6'326,"-2"-5"8,1 4 1,-2 0 1,-3 7-6,5-9-11,-5 9-40,5-3-34,-5 3-26,0 0-24,0 0-18,0 0-20,7 25-12,-7-4-13,0-3-16,-4 14-2,-1-1-11,0-5-8,-1 0-9,-2 8-15,4-1 2,-3-8-11,-2 4-5,4-4-3,-2-7-22,1-2-26,3 0-62,-1-2-53,-1-4-57,3-4-54,-2 3-52,2-7-61,2-2-262,0 0-646,0 0 286</inkml:trace>
  <inkml:trace contextRef="#ctx0" brushRef="#br0" timeOffset="226747.4899">15144 17630 221,'0'-6'299,"0"6"3,1-13-1,5 6-7,-5-1-5,4 3-13,0-2-10,4 0-31,2-1-18,5 0-6,6 3-14,-1-7-23,1 4-14,1 2-13,-2 0-13,1-1-18,-1 0-8,-5 2-36,0-2-48,-2 4-56,-1-3-64,-1 1-59,-2 1-84,1-4-86,2 2-208,-6 1-578,2-4 257</inkml:trace>
  <inkml:trace contextRef="#ctx0" brushRef="#br0" timeOffset="226803.5271">16034 17305 4063,'-3'-11'-12,"2"-1"24,-5-4-11,-1 0-1,0 6 51,0-6 29,1 7 20,0-1-19,-1 3-18,2 3-10,-2 3-10,-8 2-5,1 7 3,-8 9-6,0 3-6,-10 14-7,-1 0-2,4 0-1,2 7 3,1 0-6,8-15 2,1 5-5,0-3-1,8 4 8,-3-2-7,9-4-6,-1 2 0,4-4-2,0 1 2,6-7-11,-2 2 8,3-6 7,3-2 2,1 0-5,-4-5 3,9-2 0,-2 0 0,1-2-2,1-1 1,-1-4 8,-3-4-5,1-3-7,0-1 11,0-1-3,-6 2 3,2-7-2,0 2 4,-2 0-6,-2-1 2,-4-2-1,-1 0-4,-3 2-5,0 3 3,0 2-9,-1 0 6,-3 1-2,0 4 1,0-2-3,0 2 2,4 1-8,-4-2 0,5 2 7,2 4 2,-5-3-7,5 3-6,-2-2 10,2 2 10,0 0 11,14-3 14,2 1 7,5-1 9,2 4 0,1-1 18,-3 2 5,-5 0-8,-1 2 5,-1 0-10,-1 3-3,0 0 1,-3 5 0,-1 4-3,1 0 2,-6 10-1,4-1 11,-6 8 7,-2 4-2,0 9-8,0-10-1,-3 10-7,-1-11-4,0 12 5,1-11-3,-1-1-2,1-2-13,0 0-29,-1-5-57,1-4-92,1-9-97,-1-3-99,3-12-109,-7 21-485,7-21-1002,-7 7 443</inkml:trace>
  <inkml:trace contextRef="#ctx0" brushRef="#br0" timeOffset="228421.4911">23582 4930 339,'0'-6'344,"-5"0"-20,5-1-23,-3 2-8,1-1-22,1 1-9,-3 0-11,4 0-12,-1 1-20,-1-2-16,-1 1-6,-1 2-22,3 1-14,-5-1-26,3 1-7,-4-1-15,-1 6-13,-3-1-4,-1 3-15,-3 3-11,-5 7-7,0 3-1,-1 2-30,-1 1 16,-8 10 0,6-7 0,4 6-6,-5 4 0,1 1-5,5-9-6,0 13-1,1-8 2,8 1-3,-6 8 1,5-6-7,3-3 0,2 6 7,3-6-14,-1 3 13,4 2-3,1-7 2,4 3-4,0-6-3,2 1 0,0-5 7,3 0-10,-3-8 10,3-1 2,1-2 9,1-3 9,0-1 3,1-1 4,1-2-2,0-4 2,3 0-4,-3-4 1,0-1-5,0-3-4,-1 1 1,-2-3-2,-3 2 0,3-3 8,-4 1-7,1-4-1,-1 1-4,-3-1-3,-1-1-4,-1 2-8,-2-2 0,-2-3-5,-2 1-3,1 0-2,-2 0 2,-3 1-8,0 0-4,-2 0-1,-1 5-1,1-5-6,-3 7 5,5-1-3,0 3 3,2 2-4,0 0 0,2 3 1,0-3 0,0 0 0,4 5-2,-5-4 2,5 4-4,-4-3 1,4 3 0,0 0-1,0 0 0,0-3-1,0 3 4,15-2 3,-2 4-1,4-2 3,1-5 3,6 7-1,-8-5 3,9 0 6,-1 2 2,-1 0 9,2 0 4,-4-1 7,2 1 8,-4-1 9,-4 0 4,0 1 2,-8 0-12,0 0 8,-1-1-6,-6 2-5,10 0 0,-10 0-3,7 2-3,-7-2-15,5 7 9,-2-1-5,-1 9-2,-1 11 5,-1 5-4,-3 2 1,-2 2-1,-1 16-5,-3-5-2,5-2-2,-3 4 4,0-14-5,0 2-1,2-2-3,-1-2-21,-3 2-50,-2-1-58,3-5-79,-4 0-95,-2 0-112,1-1-133,2-3-368,-3-2-982,4-6 434</inkml:trace>
  <inkml:trace contextRef="#ctx0" brushRef="#br0" timeOffset="231502.7011">12476 11212 161,'0'-19'185,"-2"0"6,1 1 6,0 6-9,1 3-7,-1-3-11,-1 8-18,4-3-23,-4 5-17,2 2-13,0 0-9,3 12-11,-1 6-8,3 14-5,2 2-8,6 15 1,2-1-5,1 4-7,1 0-1,2 3-5,0 0-2,1-5-2,1 1-4,-2-5-1,-1-2-5,-5-13-4,0 2 2,-2-5-1,-1-2-5,-1-1-2,-4-8 0,-2 0-4,1-6 4,-1-2 0,0-1-8,-2-3 3,1 1-3,-1 0 0,0-1 0,-1-2 0,2 0 2,-2-3 1,0 3-3,0-3 6,0 0-2,1 7-4,-1-7 2,0 0 2,0 0-7,0 0-14,0 0-18,0 0-19,0 0-23,-3-15-23,2 9-15,0 1-23,1-4-30,-2-1-26,-1-2-158,2 0-371,-2-5 164</inkml:trace>
  <inkml:trace contextRef="#ctx0" brushRef="#br0" timeOffset="232118.6124">12844 11135 59,'3'-16'214,"0"4"5,-3 6-11,2 1-23,-2-1-21,2 4-25,-2 2-11,0 0-14,-10 22-8,-3 7-5,-8 12-10,0 8-5,-4 1-6,-12 31-3,2-1-1,1-2 2,0 0-6,3-5-7,9-23 1,-9 23-7,10-25-5,1-3-4,0-4-2,7-8-5,-1-4 3,2-3-6,0-1-3,0-4 1,4-5 7,-2 0-12,5-5-2,0-2-3,0-1 3,2-2 4,1-2 9,-1 3 4,0-3 18,2-2 3,1 2 2,0-4-13,-2 4 1,2-4 2,0 0 2,-3 4 1,3-4-7,0 0-3,0 0-4,0 0-18,0 0 6,0 0 8,0-12-29,0 12-28,0-7-26,0 1-24,0 2-42,2-2-48,-1 0-49,1 1-44,-2-3-262,1 1-549,5 0 243</inkml:trace>
  <inkml:trace contextRef="#ctx0" brushRef="#br0" timeOffset="233039.9417">7778 18401 22,'0'0'148,"5"-23"12,-5 23-5,3-16-5,-3 16 2,1-20 14,-1 20-1,2-22 1,-2 22 0,-1-22 29,1 22-5,-1-21-7,1 21-3,0-17-5,0 17-3,0 0-15,0 0-21,-4-18-19,4 18-17,0 0-6,0 0-12,0 0-13,0 0 5,-7 55-13,3-27-8,-2 1-4,3 5 1,-1 0-9,1-2-3,-1-5-8,1 3-1,0-5 2,0 2-3,-1-9-17,3 3-14,-2-3-25,0-6-31,3-12-25,-4 23-25,4-23-30,0 17-27,0-17-12,0 0-21,0 0-46,0 0-187,0 0-466,0 0 207</inkml:trace>
  <inkml:trace contextRef="#ctx0" brushRef="#br0" timeOffset="233663.1715">7675 18366 188,'0'0'210,"-5"-22"1,1 9 9,4 13-6,-3-22-7,3 22-14,0-12-10,0 12-13,0 0-12,2-21-7,-2 21-12,7-16-10,-7 16-18,21-16-8,-4 10-6,5-1-6,2 7-10,2 4-11,-1 3-6,2-1-6,-2 6-5,-2 1-4,-1 4-4,-2 2-8,-3 2-4,-2 1-4,-2-4 2,-5 6 0,0 3-3,-7-1-5,-1-7 1,-4 5-3,-3 2-3,-2 0 1,-5 1-1,-3-6 0,-1-1-3,1 0-3,-4-3 1,1 0-2,-1-6-1,1 1 1,5-2-7,-5-4-15,5 1-12,-2-2-14,17-5-19,-26 4-20,26-4-26,-24-2-28,24 2-26,0 0-47,0 0-30,-18-12-196,18 12-465,0 0 205</inkml:trace>
  <inkml:trace contextRef="#ctx0" brushRef="#br0" timeOffset="234314.5947">8121 18464 3131,'15'-12'78,"-15"12"-32,8-11 1,-8 11-23,0 0-6,0 0 11,8-12 7,-8 12 5,0 0-8,0 0-10,0 0 0,0 0-4,0 0-3,0 0-1,0 0-6,12-8-3,-12 8 1,0 0 0,0 0-3,0 0 2,0 0 3,0 0 1,0 0-4,39 6 3,-39-6-3,25-1-3,-11-4 5,-14 5 8,30-11-4,-15 6-7,-1-2 5,-1 1 4,-13 6-1,18-11-4,-18 11 6,14-15 19,-14 15 15,9-10 13,-9 10-6,0 0 0,11-14-8,-11 14 0,0 0-4,0-15-15,0 15 10,0 0-20,0 0-1,-22-11-10,22 11 4,0 0 0,0 0-1,-46 19-10,28-7 2,1 4 4,6-1 1,-1 4-9,2-4 3,5 0-5,2 2 1,3 0 0,0-1-6,0-16 4,6 30-2,4-12-3,0-5 3,3-2 0,5 3 2,3-1 1,3-5 10,1-3-4,5-4-3,8-2 0,3-6 4,-5 1-2,-6-3-3,-5-3-1,1-1 4,-3-2 6,0 2-7,-7-3 7,-2-1-4,-4 2 6,-3-2 16,-2 4 2,-2 0 14,-3 13 3,1-25-9,-1 25 3,-2-22-24,2 22 11,-9-17-12,9 17 1,-15-10-5,15 10-9,0 0-2,0 0 3,-50 20 10,36-9-19,2 0 5,-4 6 8,5-3-8,-2 6 5,8-8-3,0-1-22,5-11 5,-5 22-3,5-22-7,2 21 4,-2-21 2,6 17-1,-6-17 7,14 11-4,-14-11 11,19 6-4,-19-6 4,19 2-4,-19-2 1,20 3 3,-20-3-2,0 0 1,21 4-1,-21-4-1,11 18 3,-6-8-4,-1 8 4,0 0 2,-4 7 2,1 1 3,-2 0 0,-2-1-1,3 0 0,-1-4 1,1-4-7,-2-2 1,2-15 6,-2 21-2,2-21 0,-2 18-3,2-18 3,0 0 3,0 0 6,0 18 12,0-18 12,0 0 3,0 0 21,0 0-3,0 0 5,0 0-5,0 0-5,0 0-7,0 0-9,42-47 4,-20 25 8,-2-3-15,-4 3 2,5-5-9,0 1 0,2 2-26,-5 2-16,4 0-21,-6 1-22,0 4-29,-5 7-25,0-4-37,-2 6-36,-9 8-42,18-18-46,-11 7-49,-7 11-224,13-14-598,-5 6 265</inkml:trace>
  <inkml:trace contextRef="#ctx0" brushRef="#br0" timeOffset="234947.8039">9324 18267 95,'-7'-19'327,"7"19"-5,-4-15-25,4 15-26,0 0-37,0 0-29,0 0-21,0 0-14,0 0-18,-34 46-18,16-2-11,0-1-8,-1 8-14,3-4-13,1 1-9,5-15-10,3 1-6,-1-4-6,3 1-5,3 1-1,0-3-4,6-3-17,-1-1-24,4-9-24,2-1-28,3-4-37,2-3-41,2-5-54,-16-3-44,48-10-212,-23-3-470,2-3 208</inkml:trace>
  <inkml:trace contextRef="#ctx0" brushRef="#br0" timeOffset="235010.8456">9494 18485 1,'0'-21'271,"0"1"10,-2 3 11,2 17 11,0-25 2,-4 14-10,4 11-29,0 0-21,0 0-34,-2-19-40,2 19-5,0 0-17,0 0-11,0 0-8,-6 64-15,3-34-10,-2-4-19,-1 7-4,3-3-9,-2 4-8,1-8-9,-2 2-8,5-9 0,-3 0-5,2-5-5,-1-1-7,3-13-1,0 0 4,-1 22 1,1-22 22,0 0 29,0 0-7,0 0-4,0 0-2,0 0-9,0 0-8,0 0 1,0-55-15,1 29-6,-1 0 1,0 0-14,3-9 8,-3 6 2,1-2-1,-2-1 11,3 3-5,-2 3 10,4 2 3,-3 8 1,2 4 4,-3 12 7,0-23-9,0 23-7,0 0-10,1-17 6,-1 17-10,0 0 0,0 0-9,0 0 3,9-14-6,-9 14 1,0 0-6,33 1-2,-33-1-1,37 4 0,-16-2 3,3-2-21,-3 3-40,-21-3-45,41-1-43,-23 1-55,-18 0-36,24-2-53,-24 2-52,0 0-37,24 3-302,-24-3-721,0 0 319</inkml:trace>
  <inkml:trace contextRef="#ctx0" brushRef="#br0" timeOffset="235070.8903">9476 18519 2143,'-11'10'201,"4"-4"-23,7-6-42,-11 12-11,11-12-20,-10 10-26,10-10-20,0 0-11,0 0-4,0 0 14,0 0 1,24 16 0,-2-13-6,3-3-2,2 1-7,2-1-4,-2 0-28,0-3-38,-6 1-42,-21 2-32,27-1-38,-27 1-40,0 0-30,21 2-10,-21-2-18,0 0-151,0 0-420,0 0 186</inkml:trace>
  <inkml:trace contextRef="#ctx0" brushRef="#br0" timeOffset="235690.7172">9476 18720 92,'-20'12'170,"9"-5"9,11-7 6,-15 9-6,15-9-15,0 0 15,-5 12 24,5-12 11,0 0 0,0 0-5,51 4-4,-21-8-24,10 0-14,3-4-18,-2 2-18,2-4-10,-2 4-22,-10-1-47,-6-3-43,1 0-61,-1-1-58,-4 2-74,-1-4-72,-6 4-161,3-5-452,-6 4 200</inkml:trace>
  <inkml:trace contextRef="#ctx0" brushRef="#br0" timeOffset="235745.7522">9914 18238 254,'-7'-16'357,"7"16"-17,-6-14-28,6 14-32,0 0-34,0 0-27,0 0-13,0 0-17,36-4-7,-36 4-9,63 27-12,-35-13-3,-2 1-9,7 12-26,-14-4-15,2 2-1,-7 3-16,-3 2 0,-4 4 0,-3 12-4,-1 1-5,-10 4-8,0-2 2,-6 0-12,-3 1 14,-4-3-28,0-5-57,-4-5-71,-7 2-70,3-8-84,6-9-85,-1 0-278,0-6-644,2-3 286</inkml:trace>
  <inkml:trace contextRef="#ctx0" brushRef="#br0" timeOffset="240881.2402">13502 11078 108,'-3'-3'121,"3"3"8,-3-3-5,3 3 2,-3-5 7,3 5 3,0-6 1,0 6 1,-3-5-2,3 0 2,0 1-4,-1 1-5,1 3-5,-2-4-9,2 4-7,-2-5-10,2 5-14,0 0-16,-2-2-6,2 2-9,0 0-8,5 14-1,-3 3-6,7 8-4,-1 5-3,6 4-3,0 10 0,4 5-3,2-2-2,0 3 0,1 0-3,10 25-1,-10-31 0,0 4-2,-1-2 0,-1 1-1,0-4-5,-6-13 2,1 1 1,0 2-3,-4-5 0,1 0-1,-1-2-3,-3-2 1,-1-6-5,-2-2-2,0-4 5,-1-1 2,-1-2 0,0-2 6,0-1-6,1-2-1,-3 1 3,2-1-2,-2-1 2,0 2 1,0-5-1,3 1-9,-3-1-21,0 0-25,0 0-25,0 0-20,-4-13-22,3 8-30,-1-4-30,-1-2-26,1-1-164,-3-2-392,1-3 174</inkml:trace>
  <inkml:trace contextRef="#ctx0" brushRef="#br0" timeOffset="241559.7221">13857 11155 119,'1'-13'217,"-1"5"-23,0 0-22,0 1-19,0 7-18,0 0-14,-8 20-10,-4 5-10,-6 15-1,-5 8-5,0 5-4,-16 22-10,3 0 3,10-23-6,-6 18-7,7-21-4,4 1-9,-2-1 0,3-5-4,6-12-2,-5 7 5,3-12-6,2 0 1,-3 0-3,7-5-4,-4 1-4,0-3-7,6-5 0,-2-3 0,1 1-5,5-3-4,-3-2 0,1 1-2,0-2-8,4-3-21,-2 0-25,2 1-24,-1-2-34,2-2-28,1-1-42,-1 3-32,1-3-156,0 0-375,0 0 166</inkml:trace>
  <inkml:trace contextRef="#ctx0" brushRef="#br0" timeOffset="242467.3663">10814 18816 39,'0'0'279,"0"0"-24,0 0-29,0 0-18,0 0-27,0 0-17,0 0-19,0 0-15,0 0-9,0 0-11,-22 29-13,15-12-8,-2 1-10,1 3-8,1-6-7,0-1-20,5 0-30,-5 1-38,7-15-45,-7 18-42,7-18-43,0 0-173,-1 15-354,1-15 158</inkml:trace>
  <inkml:trace contextRef="#ctx0" brushRef="#br0" timeOffset="242532.4181">11099 18536 24,'3'-17'328,"-1"0"-8,1 5-13,-3 12-16,3-14-16,-3 14-41,0 0-29,0 0-26,0 0-13,0 0-15,0 0-17,6 46-9,-9-19-13,3-2-13,-3 2-8,-1-1-5,1 3-7,0-2-9,0-1-10,0-8-7,2 2-10,0-4-2,-2-3-19,3-13-32,-3 23-29,3-23-37,-4 17-31,4-17-20,0 0-20,-2 15-12,2-15-32,0 0-5,0 0-6,0 0 12,0 0 14,0 0 19,6-55 21,-3 34 25,0-4 28,-3 5 28,1-5 44,0-3 23,-1 3 22,-2-1 28,0 0 30,-1 1 17,3-1 22,-1 5 8,1 5 14,0 16 9,-1-22 6,1 22-1,0-18-9,0 18-16,0 0-11,1-18-16,-1 18-11,0 0-13,0 0 0,16-10-3,-16 10-6,31-1 0,-31 1-14,38 12-2,-16-5-8,-1 3-2,2 3 8,-5 0-20,0 3-1,-2 2-6,-1 1-6,-3 3 10,-3 2-11,1-3-8,-5-3-5,-3-1 10,-3 2-9,-2-2-2,-1 1 6,-3-2-11,-2 0-15,0-4-10,-3-2-6,0 0-14,-2-2-19,-1-2-15,15-6-12,-29 8-13,29-8-12,-27 0-11,27 0-20,-22 0-29,22 0-28,0 0-34,-16-8-32,16 8-14,0 0-138,0 0-446,0 0 197</inkml:trace>
  <inkml:trace contextRef="#ctx0" brushRef="#br0" timeOffset="243238.2867">11587 18482 234,'0'0'255,"0"0"-15,12-17-21,-12 17-23,0 0-17,0 0-19,0 0-15,0 0-18,0 0-7,0 0-14,0 0-9,0 0-9,0 0-12,0 0-6,0 0-9,0 0-4,18 32-7,-18-32 2,0 0-6,12 10 3,-12-10 0,13 7-1,-13-7 5,0 0 0,23 1-3,-23-1 4,0 0 1,22-13-4,-22 13-3,17-15 0,-7 6-1,-3 0-11,0-4 5,-7 13-3,10-22 5,-6 11 3,-4 11-4,8-19 0,-8 19 5,3-11-1,-3 11 1,0 0-6,5-15-5,-5 15-4,0 0-10,0 0-4,0 0-4,0 0-4,0 0 1,0 0 3,-51 45-2,39-31-2,-1 9-4,0-3-5,3-8-2,3 3 1,0 0 6,4-4-8,-1 7-3,4-18 2,-1 22-7,1-22 3,8 24 5,-1-11 0,0 0-1,5-4-2,0-1 0,-12-8 7,38 9-2,-15-6-2,4-6 7,-1-2-6,1-4 1,0-3 1,0 0 0,-4-2 4,-3-3-2,-3-5-1,0 1 3,-7 6 9,-2-1-8,1 0 1,-4-1-3,-2 3 5,-3 14 2,3-23 0,-3 23-2,0-19-6,0 19 0,-7-13-3,7 13-2,0 0-2,-21-2 0,21 2 2,0 0-3,-41 30-1,26-11 0,3-5 1,2 2-1,1 1 3,0 0-2,5-2-4,-2-1-2,6-14-1,-5 21 4,5-21 2,2 23-3,-2-23 1,5 13-3,-5-13 6,0 0 2,19 9 2,-19-9 2,19 0 0,-19 0 1,0 0-5,30-13 6,-30 13 0,18-7 4,-18 7 0,0 0-12,18-6 3,-18 6-5,0 0 2,0 0 3,0 0 1,11 30 3,-11-4-4,-3 0 1,1 3 0,-3 0-1,1 0 4,4 0 3,-3-3-4,1-1 1,-1-7-3,-2 0 0,4-6 1,1-12 4,-3 22 7,3-22 5,0 17-4,0-17 17,0 0 11,0 0 15,-1 15 10,1-15 5,0 0 6,0 0 11,0 0-13,0 0-5,0 0-6,0 0-7,38-26-4,-20 5 1,2-2-10,0 2-16,2-4-49,-1 1-39,-2 5-35,0-4-33,0 2-39,-4 1-45,2 3-44,-3 1-52,-5 1-261,0 3-617,1 0 273</inkml:trace>
  <inkml:trace contextRef="#ctx0" brushRef="#br0" timeOffset="243938.2541">12669 18361 130,'0'0'297,"-8"-19"-15,8 19-29,0 0-27,-6-11-23,6 11-19,0 0-26,0 0-19,0 0 10,-7 38 0,4-6-11,0-3-3,-1 2-11,-3 3 0,4-2-4,1-1-9,-3-5-6,5 1-3,-4-1 3,0-7-10,2-3-10,1 0 8,1-16-6,-5 22-6,5-22-6,-3 12 11,3-12 17,0 0-6,0 0 28,0 0 14,-3 18 9,3-18 10,0 0 6,0 0 5,0 0 0,0 0-16,0 0-16,0 0-13,0 0-13,0 0-14,0 0-10,8-61-9,-8 29-8,6 1-5,-2 0-11,3 1 0,2-5-1,-1 7-16,2-1-3,0 5-14,2-2-10,1 5-9,-3 5-10,1 3-13,1-1-22,0 5-22,1-1-26,-2 3-22,5 0-21,-16 7-29,26-6-18,-26 6-21,24 0-17,-24 0-27,0 0-27,27 10-27,-20-3-44,-7-7-302,0 0-698,16 17 308</inkml:trace>
  <inkml:trace contextRef="#ctx0" brushRef="#br0" timeOffset="244000.2679">12709 18516 60,'-14'13'263,"14"-13"-18,0 0-23,-14 8-25,14-8-11,0 0 2,0 0 7,0 0-5,0 0-3,30 23-14,-14-18-16,7-5-9,-2 2-11,3 1-15,-2-2-13,-1 1-9,-21-2-12,33 0-9,-33 0-16,24-1-22,-24 1-29,0 0-21,0 0-27,21-1-21,-21 1-33,0 0-32,0 0-46,0 0-71,0 0-169,0 0-440,0 0 196</inkml:trace>
  <inkml:trace contextRef="#ctx0" brushRef="#br0" timeOffset="244621.7164">12572 18297 23,'0'0'333,"-7"-15"-28,7 15-27,-10-9-26,10 9-27,0 0-23,0 0-23,0 0-16,-29 33-9,17-7-7,0 5-8,-1 16-11,0 1-6,2-4-13,1 1-8,3-15-2,4 6-9,0-2-6,2 0-6,1 2-6,1-5-8,2-2-2,1 0-8,3-4-2,2-3-2,-2-4-6,3 0-10,5-1-2,-3-3-6,0-2-14,7-2-38,-2-3-44,3-3-42,5-1-40,1-4-41,4-5-61,0-1-231,8-9-524,-2-4 232</inkml:trace>
  <inkml:trace contextRef="#ctx0" brushRef="#br0" timeOffset="244675.7543">13068 18320 2597,'-6'-22'1,"-1"4"18,3 1 13,4 17 9,-6-20 18,6 20 2,-3-15 0,3 15-5,0 0-8,0 0-8,13-15 5,-13 15-14,35 9 1,-14 0 0,0 7-3,2 2 2,-2 3 6,-2 7 1,0 12 0,-5-9-2,-5-3-5,-4 6 3,0-3-2,-2 5 1,-5 12-2,-4-1-4,-1-12 1,-4 11-4,0-12-5,-3-2-19,-2-3-35,-8 9-51,5-12-55,0-3-62,1-4-64,-2-1-216,5-9-521,-1-1 231</inkml:trace>
  <inkml:trace contextRef="#ctx0" brushRef="#br0" timeOffset="246473.7672">13969 18508 23,'0'0'277,"-7"-18"-6,7 18-8,0 0-8,-5-14-35,5 14-25,0 0-24,0 0-19,0 0-12,0 0-15,0 0 14,12 65-14,-3-34-13,-2 3-13,1 12-6,-1-12-8,2 0-8,-2 1-6,3-7-6,-4-3-30,0-7-4,-1-2-1,-3-4-1,-2-12-1,10 18 11,-10-18 26,5 12 25,-5-12 20,0 0 27,0 0 18,0 0-2,8 10-8,-8-10-10,0 0-19,0 0-10,28-52-5,-14 26-14,0-5-19,6-10 10,-1-2-19,-3 12-8,2-9-5,-5 13-29,0 1-27,0 4-29,-4 8-37,-2 2-41,-1-1-44,-6 13-34,10-9-33,-10 9-9,0 0-26,0 0-26,35 24-31,-25-10-169,4 4-530,0 3 234</inkml:trace>
  <inkml:trace contextRef="#ctx0" brushRef="#br0" timeOffset="247245.3193">14469 18744 162,'0'0'305,"0"0"-1,0 0-19,0 0-25,0 0-25,0 0-29,0 0-22,0 0-19,0 0-14,0 0-15,0 0-14,0 0-13,0 32-14,0-32-7,-3 23-11,3-23-13,-1 25-42,0-14-44,1-11-48,-3 20-55,3-20-56,-2 15-55,2-15-154,0 0-422,0 0 187</inkml:trace>
  <inkml:trace contextRef="#ctx0" brushRef="#br0" timeOffset="247306.3853">14630 18618 201,'-3'-21'229,"3"21"-24,0 0-22,-3-17-47,3 17-62,0 0-51,0 0-57,0 0-49,0 0-73,0 0-169,0 0 75</inkml:trace>
  <inkml:trace contextRef="#ctx0" brushRef="#br0" timeOffset="247379.4151">14734 18628 31,'0'0'288,"2"-24"-5,-2 24-1,0 0-15,0 0-21,0 0-23,0 0-26,2-15-21,-2 15-18,0 0-17,0 0-12,0 0-16,0 0-9,-36 31-11,24-18 0,0 1-13,3 1-11,0-3-11,4-3-4,5-9-3,-4 21-2,4-21-5,9 26-5,0-16-2,3-1-2,0 2 3,2-1-6,5 2-4,-7-4-2,1 0-7,-13-8 0,18 9 0,-18-9 0,13 9-4,-13-9 1,0 0 3,10 9 6,-10-9-3,0 0 15,0 0-3,0 0-3,0 0-3,-23 27 0,9-24-5,14-3-5,-28 5-25,28-5-27,-30 2-36,30-2-38,-30-6-26,30 6-39,-22-5-38,22 5-25,-14-11-35,14 11-161,0-18-468,0 18 207</inkml:trace>
  <inkml:trace contextRef="#ctx0" brushRef="#br0" timeOffset="247451.4611">14817 18644 56,'19'-13'206,"-8"2"21,1 4 17,-2-3 14,-10 10 12,13-9-4,-13 9-24,0 0-18,16-7-27,-16 7-19,0 0-20,0 0-11,0 0-10,15 27-10,-13-10-5,-4 8-4,2 2-5,-3 3-4,-2-1-15,0-2-6,-2-2-10,3 0-2,1-7-11,-1 0-3,-2-1-12,6-2-3,0-15-20,-7 22-46,7-22-56,-2 17-64,2-17-55,-2 11-40,2-11-50,0 0-224,0 0-548,0 0 243</inkml:trace>
  <inkml:trace contextRef="#ctx0" brushRef="#br0" timeOffset="247535.5265">15112 18525 159,'0'-18'271,"1"2"-26,-1 16-22,-3-21-21,3 21-30,0 0-57,0-17-64,0 17-65,0 0-51,0 0-48,0 0-95,0 0-225,0 0 100</inkml:trace>
  <inkml:trace contextRef="#ctx0" brushRef="#br0" timeOffset="247612.5751">15330 18468 314,'0'0'382,"1"-24"-4,-1 24-39,0 0-44,0-17-23,0 17-26,0 0-33,0 0-14,-1 54-23,-5-24-20,1 2-11,-4 13-15,2-10-14,0-3-11,2 3-9,-5-3-7,4 1-11,0-3-38,2-3-56,-3-2-57,3-7-58,-2-2-58,2-4-54,4-12-47,-6 19-182,6-19-510,0 0 226</inkml:trace>
  <inkml:trace contextRef="#ctx0" brushRef="#br0" timeOffset="248383.1254">15203 18780 234,'-3'-21'257,"3"21"4,0 0 3,-5-19-8,5 19-28,0 0-31,8-21-15,4 12-20,11 1-12,1 1-17,3-3-16,2 6-10,8-4-24,-6 1-52,-3 6-49,0 0-51,-3-4-51,-3 4-43,-2-8-16,2 8-23,-22 1-117,31-7-345,-17 6 153</inkml:trace>
  <inkml:trace contextRef="#ctx0" brushRef="#br0" timeOffset="248447.1678">16065 18478 4147,'-10'-26'9,"-4"1"-29,4 2 9,-2 2 47,7 7 50,1 4 34,4 10-15,-7-12-27,7 12-25,0 0-2,0 0-13,0 0 7,-12 43-8,7-7-8,0 15 0,0 1 3,-2 0-3,3-2-6,-3 2-1,1-4 2,4-13-4,-4-2-2,3 1 5,-1-5-5,0-4-6,0-6 5,-1-3-13,2-5-42,3-11-31,-4 16-24,4-16-30,0 0-38,-11 11-37,11-11-33,0 0-21,0 0-8,0 0 3,-27-32 33,21 15 14,0 3 23,-3-3 24,6 0 35,0-1 30,-1 4 33,4 14 25,0-24 26,0 24 6,0 0 11,4-24 7,-4 24-1,13-14 11,-2 5 8,9 1 5,4 3 1,0-1 2,1 2 1,2 1 1,4-1-1,-3 0-2,3 0 0,-4-1-5,0 1-1,-5 1 2,-1-5-3,-8 0 9,1-1 11,-4-4 5,1-1 3,-1-1-4,-6-2 4,2-3 5,-2-6 9,-2-2 7,-4 9 10,1 2 17,1 0 11,0 17 12,-6-19-2,6 19-21,-4-14-21,4 14 2,0 0-21,0 0-7,0 0 0,-27 49 1,17-23-17,3 6-3,0 1-8,-3 13 4,3-13-2,0 12 0,3-11-5,0-3-1,1-2 2,0 2-9,2-5-24,0-6-60,-1-2-65,-1-2-66,2-2-72,1-14-75,-2 17-258,2-17-651,0 0 288</inkml:trace>
  <inkml:trace contextRef="#ctx0" brushRef="#br0" timeOffset="248507.211">16482 18905 261,'0'0'304,"0"0"-3,9 21-3,-9-21-14,-3 18-25,3-18-25,-6 28-22,2-13-23,0 2-16,-5-1-14,2 1-23,0-1-38,7-16-55,-23 2-61,23-2-67,-21 0-69</inkml:trace>
  <inkml:trace contextRef="#ctx0" brushRef="#br0" timeOffset="249525.9397">16889 18579 2386,'-8'-31'32,"2"20"-23,6 11-5,-14-23 45,4 13 47,10 10 24,-10-14 3,10 14-13,-7-10-18,7 10-9,0 0-15,0 0-8,0 0-5,-7-14-5,7 14 3,0 0-12,0 0-4,0 0-3,0 0-2,0 0-1,38-1-2,-38 1-4,38 3-4,-17-7 2,-1 0-1,-20 4-4,29-4 3,-29 4-4,23-2 7,-23 2-8,17-7 1,-17 7 14,0 0 7,17-6 7,-17 6 1,0 0-2,0 0-3,6-14 2,-6 14-13,0 0-1,0 0-7,0 0-6,0 0-1,-76 21 3,49-6-5,1 2-5,1-3 5,1-1-9,7 5 4,3 0-10,3-2 6,2-1-4,4 0-8,1 0 4,4 1-1,0-16-8,11 29-1,-3-13-2,6-4-2,-1-3-5,8 3 1,-1-2-1,-5-6-1,2-1-1,-17-3 2,31 4 3,-31-4 5,20 1 5,-20-1-2,14 3 1,-14-3-3,0 0-4,0 0 2,0 0 3,11 11 8,-11-11-8,0 0 7,-21 32 0,9-17-4,-2 1 1,2-3 3,4-1-5,-3 0 5,5-2 2,6-10-5,-10 19 9,10-19-5,-5 14 0,5-14-2,0 0 4,0 0 5,19 28-1,-7-22 4,9-1-2,0 1-1,0-5 0,1 2 0,1-3-3,1-3 2,0-1 3,-2-1-2,-1-3 2,4-1 0,-6-1-1,2-8 2,2-2 6,-4 2 2,2-3 18,-5-2-2,0 2 5,-1-3 9,-1 5 4,-3 4 10,-1-1-1,-3 3-2,0 3-6,-7 10-3,10-15-2,-10 15 2,7-10-13,-7 10-9,0 0-4,0 0-1,0 0 2,0 0 3,16 31-7,-16-12 8,0 0-14,0 7 6,-2-1-8,-2-6 0,4 0 0,-3-2-3,3-17 8,-4 23-3,4-23-5,-3 17 9,3-17-2,0 0 16,0 13 30,0-13 0,0 0-1,0 0-7,0 0 6,0 0-12,0 0-8,13-65-1,-5 41-4,2-1 0,3 3-5,1-2-2,-3 5 1,5-1-5,-4 11-3,0-3 0,0 4-3,1 1 6,-13 7-11,26-2-7,-26 2 5,23 8-3,-11 1-1,-2 3 1,1 3-4,-4-1 2,-2 2 10,4 2-15,-5-1-6,2 0-44,-1 0-35,2-2-24,-1-2-18,1-3-7,-7-10-4,17 20 7,-10-12 0,-7-8 9,24 7 16,-24-7 11,27 0 10,-27 0 9,32-17 12,-14 5 19,-1-4 15,1-3 21,0 1 0,-3-4 10,-1-6 10,-4 4 9,1-1 4,-4 9 14,-2-3 4,-3 4 4,-2 1 0,0 14-3,0-22-7,0 22-6,0 0-6,-11-11 1,11 11-6,-27 1-4,27-1 3,-42 20-9,22-8 1,3 2 1,9-3-4,-3 1-3,2 0 1,9-12-5,-11 22 3,10-13-1,1-9 2,-2 19-2,2-19 5,0 0 2,14 25-6,-4-19 7,-10-6 0,21 8-8,-21-8 4,24 3-4,-24-3 5,19 2 0,-19-2-2,15 7-3,-15-7 2,11 12 3,-11-12 0,14 25 6,-11-8 0,-3 4-2,3 2-5,-6 4 7,2-2-1,-5 1 9,-1 1-12,0-2 6,0-1-6,4 2-2,0-8 9,3-18 5,-9 3 1,9-3 4,0 0-9</inkml:trace>
  <inkml:trace contextRef="#ctx0" brushRef="#br0" timeOffset="250249.4479">18512 18349 10,'0'0'243,"0"0"-20,-16-12-27,16 12-18,0 0-1,-38 32-7,19-11-12,-5 18 0,4 2 18,-3 3-6,-1-5-15,0 2-7,6 0-31,4-10-5,4 2-10,2-1-14,2-2-5,3-1-9,3-3-2,5-1-5,1-1-11,4-8-22,0-3-35,4-1-49,3 0-61,4-7-59,3-2-72,5-6-158,-3-4-431,0-3 191</inkml:trace>
  <inkml:trace contextRef="#ctx0" brushRef="#br0" timeOffset="250331.5067">18647 18506 187,'7'-19'280,"-7"5"-6,0 14-29,4-17-30,-4 17-23,0 0-19,0 0-21,0 0-15,0 0-9,0 0-10,-4 60-7,1-29-6,-1-1-4,-2 1 1,2 1-7,-3 1-7,0 2-7,3-2-10,-3-5-10,0 1-1,1-4-7,-1-7-36,4 0-48,-1-7-51,4-11-55,-7 19-49,7-19-35,-6 10-178,6-10-431,0 0 192</inkml:trace>
  <inkml:trace contextRef="#ctx0" brushRef="#br0" timeOffset="251129.0717">18579 18756 147,'0'0'227,"0"0"-17,12-26-16,-4 19-24,-8 7-15,30-8-12,-8 3-17,2 0-17,-1 2-16,2-2-18,-2 0-15,-1-4-10,-1 0-6,-4-1-4,-3 0-3,0-3-1,-2 3 14,0-3 13,-3 1 11,-1-4 16,-1 2 7,2-2 14,-2 1 13,-7 15 11,8-16 3,-8 16-6,4-13-14,-4 13-14,0 0-11,0 0-10,9-12-8,-9 12-8,0 0-7,0 0-4,0 0-5,-18 70-1,9-43-7,-1 4 1,-2 3-7,-1 10-5,2-10-1,2-2-1,-2-1-1,1-3-7,0 0 5,0-3-3,3-7-9,1-2-23,-2-3-38,1-1-47,7-12-47,-10 13-35,10-13-30,0 0-43,0 0-270,0 0-561,0 0 248</inkml:trace>
  <inkml:trace contextRef="#ctx0" brushRef="#br0" timeOffset="251189.1148">18972 18388 340,'6'-18'373,"-2"7"-4,-4 11-7,3-19-27,-3 19-35,0 0-34,11-12-25,-11 12-17,0 0-27,54 31-2,-33-5-34,7 15-2,-4 2-12,-3 4-19,-4 2-1,-10 0-11,-5 3-8,-7-1-10,-3 1-5,-5-5-6,-8-1-3,-3-5-8,-3-4-18,-1-3-51,7-9-69,-10 2-81,-3 0-90,12-25-110,-4-2-302,2 0-699,2 0 309</inkml:trace>
  <inkml:trace contextRef="#ctx0" brushRef="#br0" timeOffset="251990.6852">23864 5159 70,'0'-16'394,"0"7"7,0-1-12,0 3-25,3 2-45,-3 0-27,0 2-51,0 3-13,0 0-24,0 0-16,-3 17-17,0 0-18,-1 10-12,4 4-10,-7 1-10,4 1-11,-2 2-6,-5 10-6,8-8-13,-2-6-10,1 2-2,-1-1-6,-3-3-6,4-1 2,-4-2-9,3-2-6,1-5-7,-1-1 0,-2 0-4,2-2-9,-2 0-40,4-4-48,-2-2-36,3-3-38,-3 0-38,4 0-31,0-7-70,-8 1-69,8-1-242,0 0-631,0 0 279</inkml:trace>
  <inkml:trace contextRef="#ctx0" brushRef="#br0" timeOffset="252718.2065">23761 5525 113,'0'-7'308,"-1"-3"-2,1 5-6,-1 0 18,1-1 5,-3 0-18,3 6-23,7-10-32,-1 2-23,6 2-26,9-4-12,3 5-35,4-1-1,10-6-18,-7 7-6,-4 1-16,4-2-7,-7 3-10,0 1-13,-3 0-11,-4-1-1,-3 3-9,0-1-5,-5 0-12,-1-1-3,-1 2-2,-7 0-1,8-1 5,-8 1-1,6-1-9,-6 1 3,0 0 2,7-2 2,-7 2-9,0 0-5,7-1-1,-7 1-8,3-8-22,-3 3-11,2-3-16,0 2-21,-2-6-4,2 4 3,-2-9-4,1 0 6,2 1 3,-2-2 6,2-1 7,0 0 3,-3 2 33,0-1 6,0 1 20,4 6 16,-1-1 15,-2 2 13,-1 3 16,0 0 1,-1 2-8,2 1-6,2 0-11,-3-1-12,0 5-8,0 0-1,0 0-8,-4 18 1,4 1-3,0 8-17,-7 7 12,4 0 6,3 12-3,-3-10-3,-1-1 1,-3 12-1,4-13-6,-1 0-1,0 0 5,1 0-4,0-3-2,-1 1-7,0-1 1,0-4-3,-1 2-36,1-4-59,1 0-93,-1-3-80,1-4-80,0 1-99,1-7-268,0 1-763,1-2 338</inkml:trace>
  <inkml:trace contextRef="#ctx0" brushRef="#br0" timeOffset="261646.9839">15350 11329 25,'0'0'67,"0"0"-2,0 0-2,0 0-6,0 0-1,0 0 2,0 0-8,0 0 1,0 0 2,0 0 0,0 0-2,0 0 1,0 0-10,0 0 9,0 0-10,0 0 2,0 0-7,0 0 7,0 0 0,0 0-5,0 0-1,0 0 11,0 0 2,0 0 3,0 0-1,0 0 7,0 0 1,0 0-3,0 0 9,0 0 2,0 0-6,0 0 3,0 0 1,0 0-3,0 0 1,0 0 4,0 0 0,0 0-2,0 0 4,0 0 1,0 0 2,0 0-2,0 0 0,0 0-1,0 0 1,0 0 2,0 0-11,-2-5-9,2 5-8,2-5-1,-2 5-3,2-5-7,-2 5-4,0 0-2,2-6-4,-2 6-3,0 0 3,0-2-8,0 2 0,0 0 0,0 0-5,0 0-3,0 0 3,0 0-3,0 0 0,1-3-1,-1 3-1,0 0-2,0 0 0,0 0-5,0 0 4,0 0-1,0 0 0,0 0-3,0 0 1,0 0-5,0 0 2,0 0 2,0 0 1,0 0 4,0 0-7,0 0 2,0 0-2,0 0 2,0 0 3,0 0-4,0 0-1,0 0 0,0 0 5,0 0-5,0 0 2,0 0 0,0 0 1,0 0 0,0 0 0,0 0-1,0 0 2,0 0-4,0 0 0,0 0 3,0 0-2,0 0 2,0 0-1,0 0-3,0 0 2,0 0-3,0 0 2,0 0 5,0 0-11,0 0-5,0 0-3,0 0-1,0 0-7,0 0-9,0 0-7,0 0-13,0 0-9,0 0-13,0 0-8,0 0-14,0 0-14,0 0-7,0 0-14,0 0-23,0 0-4,-10 7-21,6-3-115,2-3-318,2-1 140</inkml:trace>
  <inkml:trace contextRef="#ctx0" brushRef="#br0" timeOffset="262569.6343">15362 11367 140,'0'-8'143,"4"-1"1,-1 2-10,0-4-2,1 2 7,-1-4-7,0 4-3,1-3 4,-1 3-2,-2 1-2,2 4-2,-2-2-10,1 1-12,1 1-16,-3 1-9,0 3-14,0 0-7,0 0-8,0 0-3,0 0-4,-5 19-8,0-2 1,-1 1-4,2 1-2,-3-1-4,-1 5-3,1 2-4,0 1 0,-2-2-4,6-5 2,-4 8-4,5-9-2,-3 0-2,2-1-1,-1-2 2,1-3-2,1 2 2,-2-4-2,3-1 1,-1 2-4,0 1 1,-1-8-8,3 6-15,-4-5-13,4-1-15,-3 5-11,2-4-18,0 1-17,-1-2-17,2-1-27,-1 2-16,1-2-16,0-3-131,-2 4-320,2-4 141</inkml:trace>
  <inkml:trace contextRef="#ctx0" brushRef="#br0" timeOffset="263249.1113">15326 11521 150,'0'0'196,"3"-7"-12,-3 7-13,1-3-11,0 1-16,2-2-12,1 1-1,2-2-12,2 1-12,2 1-8,0-2-8,4-2-2,0 3-8,3 2-11,4-2-3,1-2-5,-1 5-4,1-3-5,-1 3-8,0-2-6,-4 1-2,0 2-2,0-4-3,-6 3-3,0 1 3,-3 1-9,0-1-4,-1 0 6,-3-1 3,2-1 3,-2 2 4,-4 0 4,6-2 2,-6 2 1,4 0 0,-4 0 10,0 0-11,0 0-3,7-3-4,-3 0-3,-4-1-6,0-1-3,0 0 7,3-4-10,-3-2-2,3 2-3,-2-5-2,-1 2-2,1-4-1,1 0 4,0 0-3,-1 1-4,-1 3-1,2 0 1,-2 4 7,0 0 9,0 1 3,2 1-4,-1 2-7,-2 0-3,1 4-3,0 0-4,0 0 3,0 0-2,-7 26 0,4-6-3,-1 9 1,1-1 0,-4 1 0,0 1-1,2 4 2,-2-1-1,1-2-1,1 0-1,2-1 1,-3-2 2,2-1-3,2-3 0,-2-5-1,2-1-6,0-2-19,-1 0-13,0-3-21,0-3-19,2-1-20,-2 1-30,0-6-21,2 3-14,1-3-19,-1 0-27,1-4-152,0 0-390,0 0 173</inkml:trace>
  <inkml:trace contextRef="#ctx0" brushRef="#br0" timeOffset="264706.7137">15281 10990 36,'0'0'61,"0"0"-1,-6 0 10,6 0 3,-7-1-7,7 1-10,-6 0 19,4 0 2,2 0 2,-8 0 0,8 0 6,-4-3 3,4 3-4,-7-2 5,7 2-2,-3-2 3,3 2-7,-7-3-5,7 3-2,-4-1-9,4 1-7,-4-3 2,4 3-5,-6-1-3,6 1-2,-7 0-4,2 0 10,5 0-4,-5-2 2,5 2 1,-7 0-6,7 0 4,0 0-2,-7 0-1,7 0-3,0 0 1,-4 2 2,4-2-9,0 0 0,0 0 2,0 0 0,0 0 0,0 0-3,0 0-1,-6 0 1,6 0-4,0 0 2,0 0-1,0 0-3,0 0-4,0 0 1,0 0-3,0 0-1,0 0 0,0 0-5,0 0-1,0 0 0,0 0-5,0 0-2,0 0-2,0 0-3,0 0 5,0 0-4,0 0-2,14 1 1,-7 0 1,3-1 3,3 2-1,1-1 1,7 1-2,3-1-1,0-1 8,4 2 3,1 0-12,1-2 0,10 3 1,-2-3-5,-1 1 1,3 4 0,-10-3-1,9 0 0,-1 2-3,-8-2-1,-2 0 0,3 2 3,9-1 0,-3 0-2,-7-1-4,8 0 5,2 0-2,-2 0-1,-2 0 1,5-1 4,-3 0-7,1-1 3,1 0 10,-9 0-10,10 0 0,-3 0 0,-9-1-4,1 2 7,-2-2-3,-1 1 1,-3-1 0,3-1-1,-5 2-2,1-1 4,-8 0 1,2 0-3,7 1 1,-9-1-1,1 1 0,1 0 8,3-2-9,3 2-2,-11 0 0,13-1 6,-5 1-3,1 0 2,2-1-5,-1 1 1,-2-2 4,3 4-3,-7-2 0,4 0-1,-6 1-5,0-1 5,-4 0-1,0 0-2,1 0 1,-2 1 2,-2-2-3,-2 1 1,3-1 0,-3 2 2,1-1-4,-6 0 11,7 0-6,-3 0-5,-4 0 2,5 3 2,-5-3 2,6-2-4,-6 2-2,6 0 9,-6 0-5,0 0 0,6-1 5,-6 1-2,5 0 0,-5 0 4,5-1-5,-5 1 3,3-3-1,-3 3-1,0 0-2,6-1 10,-6 1 7,3-1-13,-3 1 2,0 0-1,0 0 0,0 0 0,0 0-4,0 0 6,0 0-4,0 0-1,0 0-1,0 0 0,0 0-4,0 0 2,0 0-2,0 0-6,0 0 4,0 0 0,0 0-6,0 7 4,-1-2 6,-1 1-5,-2 4 1,-1 0 1,-3 7 1,1-3-2,-4 10 4,0 2-2,1-2 0,-3 1 0,3 2 1,-1-4-2,0 2 0,-2 1 3,3-1-3,1 1 1,0 0 1,1-3-1,0 3 2,3 3 8,-2-5-8,1 5 0,-1-6-1,3 1-1,0-5-3,-2 5 5,3 2 1,2-7-2,-2 0 1,0 2-2,0-4 0,1 2 5,0 0-5,-1-1 1,2 0-2,-2-2 1,2 0 0,-1-3 4,1-1 6,0-2-2,-1 2-7,2 0-1,-3 0 2,3-1 0,-2 1 0,0 0 0,2 0-3,-3 1 2,2-3-1,-2 2-2,2-4 2,-1 4 1,1-2-1,-2-1 0,3-2 6,-1-2 11,0 1-16,0 1 1,-2-3 1,2 0-1,1-1 4,0 1-4,0-4-1,-3 3 3,3-3 2,0 4 1,0-4 21,0 0-3,0 4 10,0-4 6,0 0 5,0 0 1,-2 4-6,2-4-8,0 0 3,-8-2 6,8 2-16,-11-1 0,1 0-8,-1-2 1,-2 3-2,0-2-1,-5 2-2,-1-4-8,-4 2 3,3 1 17,-7 0-13,6 1-4,-7 0 2,5-2-4,-4 1 1,-1 0-1,-1 1 0,2-1-15,-1-1 16,-1 2-3,0 0-7,0 0 5,-1 0-5,2-2 2,1 2 6,1 0-5,0-3-1,1 6 1,0-3-1,-1 0 4,2 0-8,2 0 4,-1 2 3,-4-2-1,2 0 0,-2 3 3,-1-3-7,1 4 7,-1-2-11,0 0 8,0 2 3,-13-4-3,16 4-2,-4-3 0,3 1 0,-1 0 2,1-2-1,1 1 2,1 0-3,0-1 5,3 3 13,4-3-18,2 0 1,-1-2-2,2 2 4,-3-1-4,3 0 4,4 0-8,-2-1 7,2 1 1,-1 0 0,4-2 4,-3 1-14,0-1 12,1 3-1,2-3 0,0-1-2,0 1 2,0-1-1,0 1 6,2 1-1,-2-3 12,1 3-17,0-1-2,2 1-1,-2-2 1,2 1-7,-1 0 11,0 1-3,1-1-2,-1 0-1,0 1-3,2 0 4,-1-1-10,1-1-4,0 2-27,-4-1-23,3 0-29,-3-3-36,0 1-30,0 2-41,-1-2-45,1 0-62,-2-1-224,2-2-575,-3 2 255</inkml:trace>
  <inkml:trace contextRef="#ctx0" brushRef="#br0" timeOffset="265898.2754">16045 11119 56,'0'0'140,"0"0"-1,0 0-7,-4-4-11,4 4 3,0-5-6,0 5 3,0-7-5,0 7-6,0-7 0,0 1 4,0 4-3,0-3 4,0 0-2,3-2-2,-3 3 6,1-3-2,2 1 1,-3-1-4,0 3 0,0-2 7,3 2-1,-2 0 1,0 0-4,0 2-5,-1 2-14,1-4-12,-1 4-8,0 0-9,0-5-11,0 5-6,0 0-8,0 0-3,0 0-6,-4 21-9,-3 3 4,-3 5-2,3 5-2,-3 12-13,-4 0 9,2 0-6,0 0 4,2-2-6,1 4-5,0 1 4,2-4 1,1-11 1,4 0-9,-3-1 4,1-2 0,3-1-2,-5 0 2,2-2-4,0-1 2,-1-3-3,1-5 0,3 1 2,-2-2-2,0-1 1,3-4-3,-3-3 2,3 2 0,-2-2 1,0 0-2,2-4 8,0 1-13,-3-3 6,3 2-6,0-3 8,0 3-3,0-4-1,0-2 2,-1 6-4,-1-3 5,1 0-5,1-3-1,-1 5 2,-1-1 2,2 2 1,-3-2-1,3 1-3,0-3 1,-1 4-3,-1-3 8,2 3-5,0-4 3,-1 4-7,1-6 7,-3 6-2,3-6 2,0 4 0,-2-1-3,2-3 3,-2 4 1,2-4 1,0 0 5,0 0 7,0 0 14,0 0 0,0 0 6,0 0-1,0 4 1,0-4 5,0 0-15,0 0-1,0 0-6,0 0-30,0 0-33,0 0-39,0 0-35,0 0-41,0 0-47,0-15-52,0 11-42,-3-2-207,3-1-547,0 0 242</inkml:trace>
  <inkml:trace contextRef="#ctx0" brushRef="#br0" timeOffset="268400.6016">16717 16644 1982,'-7'-6'-117,"0"-3"85,0 3 5,0-5 18,0 4 7,1 1 38,5 1-6,-4 2 4,0-2-15,4 5 0,1 0-7,-4-5-3,4 5-1,0 0-1,0 0 1,-3 14 7,3-4-3,1 8 8,3 0-1,-4 2 6,3 7 0,0-8-1,1 8 8,-1-8-4,1 0 4,1 0-3,0-2 6,2 2 6,0-2-7,0 1 11,0-2-5,0-3 10,-1-2 3,2-1 8,0-2 2,0-1 11,1-2-1,4 0 5,3-2 5,-1-6-3,5-2 5,2-4-5,1-3-2,1-4-6,0 2-5,4-3 2,5-10-12,-11 6-6,5 0-2,3-9-6,1-1 1,-9 7 0,9-9-13,0 2 4,-3 1 2,-1-3-8,-9 5-1,1 2 7,3-19-2,1 6 1,-5-4-2,3-3-1,-4 1 1,1-7-6,0-2 3,-3-1-1,-1 3-1,2-2-4,-3 0 2,2 1 0,-3 4 3,-1 1-6,-1 3 6,0 11 0,-3 0 4,3 2-2,-3 0-2,0 1 1,0 0-1,0 1-5,0 0 0,-1 0 1,1-1-1,-3-2 0,3 1-2,0 0 0,0 0-1,-2 0 13,0 1-12,-1 2-3,2 3 7,-2-3-9,3 4 14,0-2-11,-4 8 4,1-6 3,2 0-3,-2 0-2,-1 0-5,-2 0 0,2-3 6,0 0 0,0 1 1,-2 0-5,2-1 0,0 1 0,0 1 2,-2 0 0,2 1-1,-3-1 0,4 3-7,-1-3 2,-3 7 1,6-8-2,-2 8-1,-3 0-2,4-6-2,-3 6 2,1-1-4,4-6 2,-4 0 1,0 6 8,1-5-12,2 1 3,-1-1-2,2 1-3,0-2 3,-1 0-1,1 1-5,0-1 3,0-1-1,3 1-1,1-3 2,-1 3-2,0-3 2,1 1 1,-1-3-3,0 3-2,1-2-1,0-2 1,-2 3 3,1 0-1,-2 0 3,2 0 1,-1-2-2,-1 4-1,3-4 1,-1 4 0,0-2-4,1 3 10,2-1-11,-2 0 4,-1 0-9,4 3 4,0-4 4,-1 3-7,3 1 7,0 0 6,1 1-8,2-1 1,0-2-4,1 3 4,2 0 1,1-1-4,-1 2 1,1 0-4,8-6 2,-9 6 2,1 2-3,-3 1-4,-2 0-6,2 2 8,-2 0-6,-1 2-8,4-2 16,-4 3-7,4-5-13,-4 4 5,0-4-8,0 5 2,-3 3-2,3-3-6,-6 7-8,1-1 8,-4 3-6,2-1 4,-5 2-3,5 0 5,-7 1-3,-3 3 1,10-7-3,-3 4 3,-7 3-4,7-4-11,-7 4 3,0 0-17,7-2-7,-7 2-12,0 0-12,7-3-9,-7 3-28,0 0-18,0 0-7,0 0-11,0 0-2,0 0-13,0 0-3,0 0-20,-17 16-12,10-11-13,-7 0-7,0-1-127,-3 0-397,3 0 175</inkml:trace>
  <inkml:trace contextRef="#ctx0" brushRef="#br0" timeOffset="269095.0439">18161 12922 130,'0'0'213,"0"0"-9,0 0-6,0 0-14,0 0-19,-3-4-15,3 4-13,0 0-9,0 0-18,0 0-6,0 0-9,0 0-6,0 0-12,27 0 5,-13 0-5,3 4 1,6-4-10,2 4-2,-1-1-6,1 1-7,3-3-2,11 4-3,1-1-4,-10-4-5,9 4-3,-1 0-2,0-1-3,-9-1-5,0 1 0,-1 1-3,-5-1-3,-2-1-1,-7 1 2,-6-3-3,2 0 5,-1 0 17,-9 0 19,10 2 8,-10-2 14,0 0-9,11 0 4,-11 0 4,0 0-14,0 0-2,8 0-11,-8 0-3,0 0-3,0 0-6,0 0-9,7 2 0,-7-2-9,0 0 5,0 0 6,0 0-13,0 0-3,0 0-4,0 0-1,0 0-7,0 0 0,-2 8 0,-4-1-4,-4 9-2,-7 15 6,-10 14-3,-11 20 3,10-19 0,-14 24 1,12-22-8,2-1 8,-1 0 0,3-5 0,5 1-4,4-13 0,4 1-6,-2-2 6,2 2 0,-1-3-6,3-4 3,1 0-3,0 1 5,-1-4-3,4-3 1,0-2-11,1 0-24,-1-6-17,3 2-17,-3-4-18,4 4-22,0-4-17,-1 0-24,2 0-21,-1-3-18,1 0-21,-1 2-28,0-5-18,3-2-129,-4 5-417,4-5 186</inkml:trace>
  <inkml:trace contextRef="#ctx0" brushRef="#br0" timeOffset="270519.3309">18768 11555 152,'0'-12'185,"0"2"-3,0-3 7,-1 2 1,2-1 1,-1 4 2,0 2-4,0-3-8,2 6-15,-4-3-17,2 2-17,0 4-18,0 0-10,0 0-11,-1 19-9,1 6-11,-4 3 1,2 4-12,-2 1-3,-2 4-5,1-2-6,0-3 16,-2 2-7,3-1-4,-1-2-4,0-5-5,0 2-7,-1-5-4,0-6-23,2-5-31,1 0-32,-1-5-23,3 0-13,-2-2-29,0-4-53,3-1-37,0 0-205,-3-13-447,2 2 198</inkml:trace>
  <inkml:trace contextRef="#ctx0" brushRef="#br0" timeOffset="271209.0616">18672 11490 199,'-4'-14'214,"3"6"8,-1-4-2,-1 4-7,3 3-20,0 1-21,-1 0-18,1-1-16,1 1-14,2 3-10,7-1-12,0 4-6,11 0-6,5 6-2,0 1-3,12 7-1,-4 7 1,-10-4-8,0 4-5,-3 0-1,-3 5-5,-5 1 0,1-1-5,-4-1-5,-3 2 0,-6-1-1,-2-1-2,-6 0-8,0-4 6,-6 2-9,-1-6 1,-2 1-9,-4-6 0,1 1-2,-2-4-5,0 0 1,-3-4-7,2-1 0,0-4-21,1-2-25,6-1-24,-1-4-21,1 1-27,2-4-20,0 0-29,5 1-27,1-4-23,1-4-15,5 5-34,1-4-135,1-1-411,2 3 183</inkml:trace>
  <inkml:trace contextRef="#ctx0" brushRef="#br0" timeOffset="271899.842">14289 11117 109,'-10'-29'234,"0"5"-4,6 7 3,-3 0 2,1 8-5,5-1-20,-5 2-19,6 2-27,-1 3-18,-2-2-17,3 5-16,0 0 9,7 14-13,0 4-9,7 8-12,0 7-8,6 12-6,-3 3-5,3 2-8,0 2-4,-4 3-7,11 20-3,-3 5 0,-7-29-5,0 3-3,-2-1-5,-1 0 1,3-1-5,-3-4-5,2-1 3,-6-14-8,1-2 0,3 2 0,-4-4-4,-2-2 5,2-2-6,-5-9-1,4 1-2,-6-2-1,1-2-1,1-3 0,-4-1 1,3-2 1,-2-3-5,1 3 3,-1-4 3,-2 1-2,0-1 0,3-2 3,-1 3 4,-2-4-1,2 3 6,-2-3-4,0 0 1,0 0-3,0 0-3,0 0-1,0 0 5,5-8-12,-5 8-3,0-7-5,1 2-8,-1 0-3,1 0-1,-2-2-7,2 0-6,-1 2-7,-1-3-4,1 2-10,1 0-2,-1 1-2,-1-2-5,0 2 0,1 0-12,0 1-11,-2 1-11,2 3-12,-1-7-19,-1 4-12,2-1-20,0 4-22,-2-4-15,0 0-19,2 4-129,-7-5-368,3 1 163</inkml:trace>
  <inkml:trace contextRef="#ctx0" brushRef="#br0" timeOffset="273299.6831">14783 10969 78,'9'-23'192,"-1"0"-1,-2 5-2,-1 4 1,1 2 1,-4 4-1,0-1-12,1 4-12,-3 1-24,0 0-17,0 4-14,0 0-8,-7 18-13,-5 8-6,-12 20-12,-13 26-4,-2-2-6,-4 4-8,1-6 0,1-1-5,-1 1 6,16-21 0,-13 21 1,15-23-3,-3 1-1,3-1-3,3 3-1,-3-5-10,3-3 1,3 0-1,4-10-6,0-2-2,1-3-6,3-1 1,-1-2-5,4-7-2,-1-1-5,3-4-25,2 1-19,-1-1-30,1-4-35,1-2-24,0 1-28,-1-1-18,3-4-9,3 5-25,-3-5-170,0 0-399,6-10 177</inkml:trace>
  <inkml:trace contextRef="#ctx0" brushRef="#br0" timeOffset="274505.8382">19109 11651 207,'0'-4'244,"0"4"-25,0-5-25,0 5-22,0 0-21,0 0-15,-6 13-13,2 0-15,0 3-9,-2 2-12,1 6-9,2 1-5,0-7-10,0 2-3,3-4-9,0 0-5,2 0-2,-1-6-3,2 1-5,1-2 4,0-1-1,-1-4 4,6-1 7,-4-1 6,5-4 6,1-1 3,2-4 3,-2-2 7,2-3-8,-5 0 0,6-7-2,-4 3-3,-2 1 2,-3-3-2,1-2-3,-4 0 3,1 3-6,-3-1 3,-1 1-6,-1 6-4,-3 1-9,0-1-11,0 4-2,-3 2 3,-1 3-5,-5 4-13,0 2-3,-6 7 3,3 6-1,0 0-7,-2 4 3,3 5-1,4-2 2,0 1 2,5-1-6,2 1-6,3-8-3,5 1 3,1-1 6,3 0-4,3-1 4,8 2 2,2-7 2,1 0-2,6-3-1,0-6 3,2-2-2,10-2 3,-2-7-5,3-2 32,-12-1-6,7-3 3,-8-2-7,8-5 1,-11 4-3,-3-3 4,-1-2 4,-2-2 5,-1 0 3,-2 0 9,-2-4 7,-3 0 15,-2 6-4,-3 4-5,-2 1 13,-2 4-3,1 5-10,-4 0-17,1 2-4,-5 2-18,-1 4 9,-3 4-2,-6 2-1,-3 7-4,-2 3-2,0 3-7,1 0-2,0 2-5,6-4-1,2-2-19,3 1 2,1-2-10,4-2-2,1-3-3,1 2 1,2-5 4,2 1 7,3 1 3,-1-5 5,6-2 10,4-2-21,3-5 14,3-1-1,-6-1 6,0 1-1,0-1-1,-2 3 5,-2-1 10,-2 2-2,-4 0-3,3 2-4,-3 0-3,-1 3-8,-3 0 2,4 8 2,-2 4 0,-4 5 4,0 9-5,-3 5-6,-2 2-6,0-2 10,0 2 6,0-2-3,0 2 1,3-6-7,-2-1 6,2-1-4,1-7 4,2-2-4,-1-3 3,2-3-6,-1-1 3,1-1 9,0-2 8,0-1 24,1-2 24,1-1 11,-2-2 2,8-5 1,4-3-12,3-7 0,3-2-9,-1-4 4,4-1-16,-4-1-2,0 0-3,-3 1-2,3 0-7,-6-1-2,0 8-5,-3 2-2,0-2-22,-4 3-38,2 3-50,-2 0-55,-2 1-46,-1 3-49,0-3-63,2 3-71,-3 1-327,2-3-758,1 3 336</inkml:trace>
  <inkml:trace contextRef="#ctx0" brushRef="#br0" timeOffset="275239.7693">20216 11375 170,'3'-18'294,"-3"4"8,-1 3-15,-1 2-22,-1 1-32,1 3-25,-4 2-21,-3 6-17,-4 5-25,-5 4-8,-7 11-18,-6 9-12,-1 2-8,2 12-7,2-2-4,0-1-14,1 1-7,7-4-6,6-8-5,2-2-9,3 2-6,1-1 0,5 0-6,1-3-3,2-2 0,3-7-3,4 1-16,0-4-26,2-1-41,7 4-54,0-7-65,7-2-79,-8-7-221,9-3-510,1-2 226</inkml:trace>
  <inkml:trace contextRef="#ctx0" brushRef="#br0" timeOffset="275309.6496">20578 11403 227,'2'-10'251,"-2"3"-23,-2 1-22,-1 5-24,-2-2-20,-4 6-10,-2 4-10,-7 8-9,-3 3-12,-2 7-13,-7 11 1,2 1-13,0-2-9,4 2-7,8-7-10,1-2-2,5 4-8,0-3-6,2-1-5,2-1-1,2 1-5,4-5 1,0 2-2,3-9 4,1 1-6,0-3-2,3-2 2,0 1-4,5-2 1,-4-7 5,2 0 3,0-2 2,0-2 4,2-2 2,1-4-2,1-2 3,-2-2 0,0-2-4,-1-2 10,-2 1-6,-1-3 7,-3 1 1,-2-1 1,-1-1-10,-2 5-5,0-5 0,-3 0-11,-1 6-9,-3-4 0,-4 3 0,-2 1-8,1 1-3,0 1 1,-1 3-4,4-1-3,3 3 1,-1 1 7,1-2-16,4 3 3,-3 0 0,5 2 0,-3-5 4,3 5-4,8-5-2,7-1 6,8 3 11,3-3-19,5-4 18,7 4-9,-7 2-8,-4 2-1,1-3-4,-5 5 4,-1 1-2,-6-2 3,-4 7 2,-2-1-9,-1 0 3,-4 4 5,1 1 12,-6 7 5,0 2 0,-3 0 10,-1 8 8,-4-1 3,-1-1-20,1 1-3,-2-3 18,1-1-22,2-5 11,3 0-10,-3-1-7,1 0 1,1-5 0,2 1-4,0-4-13,0 2-42,-1-2-39,4-1-36,-3-4-37,3 1-35,-3 3-30,3-7-44,-1 3-308,1-3-625,0 0 277</inkml:trace>
  <inkml:trace contextRef="#ctx0" brushRef="#br0" timeOffset="275999.1091">20851 11347 2195,'-11'-32'6,"1"1"3,-1-1 23,1 6 48,2 0 42,2 9 20,-1 2 4,4 3-5,1 4-21,1 2-7,0 0-13,-2 1-11,3 0-5,-3 1-9,3 1-9,0 3-9,0 0-9,3-4-7,-3 4 2,7 0-3,1 4-2,0-1 5,4 6 3,2-1 0,5 8 11,4 1-11,0 1 11,8 9-5,3 3-1,-4 0-10,0 7-1,-1-1-7,-4 2 3,-1 4-7,-3 2 0,-5 0 3,-4 2-4,-5-1 8,-5-10 2,-4 2-6,-2 11 4,-4-3 2,-1-10 10,-5-3-20,-3 9 0,-7-2-2,6-12-3,-1 0-4,-1-2 4,-8 7-17,5-10-42,-4 7-62,3-7-52,0-1-52,-7 7-62,10-10-64,-3-1-298,0-2-679,0 2 301</inkml:trace>
  <inkml:trace contextRef="#ctx0" brushRef="#br0" timeOffset="277599.4031">19110 12625 232,'-1'-10'266,"2"3"4,-2-2-28,1 3-25,0 2-26,0-2-24,0 6-19,0 0-14,4 17-11,-2 3-11,3 9-10,2 2-10,-3 3-4,-1 0-7,3 1-8,-5 0-9,2-3-3,0 1-5,-1-3-7,0-2-3,-2-9-5,3-2-2,-3-5 1,0-1 2,3 0 19,-2-5 31,-1 1 32,1-2 37,0-1 29,0 1 21,-1-2 0,0-3-18,6-12-19,2 0-17,2-8-16,3-4-15,2-5-10,4 1 17,4-14-14,0 0-12,2-3-13,-2 2-6,-2 2-10,-5 14-10,-2 2-12,-2 5-15,-3 6-25,-4 5-33,0 0-48,1 3-66,-4 2-59,2 4-25,-4 0-23,7 11-22,-3 7-24,2 5-43,1 4-53,-5 0-225,-1 0-654,0 1 289</inkml:trace>
  <inkml:trace contextRef="#ctx0" brushRef="#br0" timeOffset="278291.8842">19512 12894 2799,'3'-5'76,"-1"-1"-60,0 2 50,-1-4 45,-1 3 41,2 0 28,-1 0-11,-1 1-38,0 4-30,0-5-13,0 5-24,0 0 3,0 0 0,0 0-15,-3 22-6,0-8 1,1 4-5,-4 7-9,3 0 0,-1 0-1,-3-1-5,1 2 0,2-8-16,4-1-62,-3-3-64,3-2-64,-4-3-49,4-1-41,4-6-52,-4-2-225,0 0-591,9-13 261</inkml:trace>
  <inkml:trace contextRef="#ctx0" brushRef="#br0" timeOffset="278357.9301">19646 12726 33,'4'-12'253,"-3"2"-25,2 3-24,-3 3-29,0 0-21,3 1-17,-3 3-26,0 0-46,0 11-57,-3-5-62,6 5-63,-6 1-83,3-2-216,3 0 96</inkml:trace>
  <inkml:trace contextRef="#ctx0" brushRef="#br0" timeOffset="278429.9761">19885 12800 117,'2'-4'314,"0"-3"15,1 5 0,-1-2-17,-2-2-13,2 1-39,-3 1-27,1 4-27,-4-3-20,1 1-21,3 2-22,-16 3-15,7 2-15,-4 1 0,-3 1-8,4 3-28,-1 0-1,3 1-12,0-1-5,3-2-9,3 3-2,1-2-10,-1 2-4,8 3-4,3 1-2,0-3 3,3 0-11,6 8 1,-4-6-3,-2-4 5,3 2-5,-3-1-5,-2-2 5,1-2-7,-4 0-2,-2 0 1,1-4-7,0 3 1,-2 0 0,-1-4 3,-1-2-2,-7 8 12,0-1-3,-3-4-9,-1 2-11,-4-1-21,-1-1-27,1-1-25,-8 0-26,6-2-30,0 1-41,2-1-40,2 0-44,2 0-249,1-3-550,4 1 244</inkml:trace>
  <inkml:trace contextRef="#ctx0" brushRef="#br0" timeOffset="278501.0271">20177 12763 320,'8'-4'354,"-4"3"-31,1-2-36,-1 3-26,-4 0-28,1 4-21,-1 2-23,-1 1-19,-2 5-18,-1 4-11,-2 0-13,1 2-18,0 0-6,0 0-11,0-2-14,0 2-1,-1 0-11,2-1-4,0-2-7,-2 2-5,3-8-2,-1 3 1,1 1-42,-2-4-48,0 1-44,4-2-55,-5-2-45,6-1-56,-4-4-243,4-1-521,0 0 231</inkml:trace>
  <inkml:trace contextRef="#ctx0" brushRef="#br0" timeOffset="278580.0826">20201 12683 119,'2'-19'280,"0"2"2,-1 7 1,-1-2-18,0 7-27,2-2-27,-2 2-25,0 1-31,0-1-35,0 5-24,0 0-37,0 0-45,0 14-53,-2-6-63,5 1-57,-3 0-176,4 0-363,-1-3 161</inkml:trace>
  <inkml:trace contextRef="#ctx0" brushRef="#br0" timeOffset="279279.6319">20513 12544 2858,'10'-23'76,"-5"7"13,0 2 49,0 4 23,-3 1 8,1 3-37,-2 0-17,1 1-44,-1 4-1,-1 1-25,2 10-8,-5 7 14,-3 11-20,0 1 0,-5 17-2,0 1-5,-2-3-4,3-10 3,-5 12 4,2-12-15,3-2 2,-1-1 6,1-1-6,-2 0-11,1-5-46,0 1-45,2-5-33,2-5-54,-1 1-66,3-8-66,-2-2-241,3-3-593,-1-4 263</inkml:trace>
  <inkml:trace contextRef="#ctx0" brushRef="#br0" timeOffset="279344.7063">20361 12840 3225,'1'-10'38,"-1"2"-18,0 0 3,0 0 21,2 3-4,-2 0-1,3-2-9,5 2-6,5-4 0,8 2-3,3 1-4,7 3 2,7-5-3,0 3-4,-7 2 1,-3-4-2,3 4 0,-5 0 1,-2 2 0,-8 0 5,-3-1 18,-2-2 27,-1 3 22,-3 0 11,-1 1 12,0-1 7,-1 1 2,-5 0-11,4-2 11,-4 2-9,6 0-10,-6 0-8,0 0-9,4-1-6,-4 1-10,0 0-6,0 0-13,6-1-32,-6 1-38,0 0-42,0 0-63,0 0-55,0 0-79,0 0-83,0 0-339,-10-4-742,10 4 329</inkml:trace>
  <inkml:trace contextRef="#ctx0" brushRef="#br0" timeOffset="279412.8999">21278 12605 217,'2'-17'331,"0"5"5,1 0-9,-3 2-19,2 4-39,-1 2-33,-1-2-27,0 6-22,0 0-20,0 15-16,-1 3-17,-4 9-13,1 2-13,-2 2-5,-2 0-4,1 1-16,0-2-9,-3 2-3,2-4-10,-2-2-6,2 1-6,0-9 0,1-1-5,0 0-8,0-3-16,3-3-42,-2-1-26,1-2-37,-1-1-35,1-2-34,2 0-45,0-3-37,0-2-44,3 0-171,-7-7-487,5 2 216</inkml:trace>
  <inkml:trace contextRef="#ctx0" brushRef="#br0" timeOffset="280133.0526">21136 12705 204,'-3'-16'246,"2"0"12,1 4 13,0 2-10,-2 1-4,2 4-25,0-3-11,0 1-22,3 2-23,1-4-19,3 6-13,2-3-18,7 0-7,4 1-14,6-1-17,-1 3-3,6 3-10,-4 0-8,4 1-6,-4 2-6,2 2-28,-5 0-47,0 3-48,-7-1-57,-3 1-54,-3 1-44,-2-3-248,-6 2-508,-2 0 225</inkml:trace>
  <inkml:trace contextRef="#ctx0" brushRef="#br0" timeOffset="280195.7021">21105 13022 2629,'-7'7'133,"4"0"-78,-3 0-23,6-4 9,0 1 25,6 0 24,5 0 3,5 0-5,8 0-6,15 0-6,3-2 2,-1 1-16,-1-6-9,1 3-5,-2 3-2,-11-3-8,-1 1-6,-5 1-31,0-2-45,-7 0-49,-4 2-58,-2 1-67,-1-3-66,-1 1-209,0-1-532,-4 3 235</inkml:trace>
  <inkml:trace contextRef="#ctx0" brushRef="#br0" timeOffset="281297.6791">18947 13430 205,'0'0'212,"-3"-2"-21,3 2-22,-3-3-20,3 3-16,0 0-16,0 0-9,0 0-13,0 0-11,0 10-4,0-3-10,0-4-9,3 3 1,0-1-9,1 0-1,3 2-7,-2-3 2,4 0-5,1-1-3,4-3 1,3 2 4,-2-4-10,1 0-6,1-1-3,-3 0 2,-1-3-4,0 2 3,-5-1-1,0 1 2,2-1 6,-7 3 13,1 0 4,-1-2 4,1 2-1,-1-1-9,-3 3-9,0-4-7,0 4-3,0 0-4,-17 0-1,5 7-3,-2 0-6,-4 5 1,-4 1-1,2 0-3,-1 4 1,6 1-1,-5-1-5,10-4 4,0 3-3,-3-3-6,5 1 4,5-3-3,-2 0-2,3 1-3,1-2-2,2 0 1,2 1 0,3-5 3,5 5-2,0-5 3,-1-1 3,4-4-5,0 2 2,-1 0 1,1-1 1,-4-2-2,1-1 0,-4 2 1,-1-1 0,-2 0-2,-1 2-6,-3-2 0,2 5 2,-3-3 2,-6 5-2,3 6 5,-7-1-3,-2-1 0,-2 9 2,-1-5-1,2 5-1,4-6 4,0 0-2,0-1-3,3-2 2,3-1-4,0 0 2,1-1 0,3-1 4,-1-1 2,4 2 3,-2-4-1,6 2 6,1-4-4,0 2 2,2-3 2,2-1-2,2 1 5,-1-4 5,1-1 5,0 0-3,0-4-1,6-2 3,-2-1-2,-1-5-4,-2-6 6,1 3-2,-2-1 3,3 0 1,-1-1-3,-1 1 7,-5 7-4,1-1 1,-1 3-2,-6 2-1,3 3-3,0 1-6,0 0-1,0 4-5,-1 4-2,1 0-3,0 5 0,-3 1 5,3 9-2,-7-1 2,3 1 3,-3 6-3,0 1 4,0-7 0,-3 0 0,-1 1 1,1-6 0,3-2 2,-2-2 0,0-3 5,2 0 24,0-2 39,-3-2 42,3-3 36,0 3-7,0-3-15,0 0-2,5-15-25,0-2-14,5-6-8,4 0-10,1-5-7,1 5-1,1-1-14,0 2-5,1 2-6,3 1-6,-1 5-2,1 2-13,-7 5 5,0 1-7,0 3 0,-2 4-7,-4 2-9,2 4-6,-3 0-9,0 3 2,1 4-4,-3 3 1,0 0-3,0 1 13,-4 0-19,3 2-10,-4 4-2,3-5-15,-1-2 3,0-3-20,0-2 3,1-4-3,1 2 14,1-3 0,0 0 4,3-4 15,3 0-5,2-3 6,1-1 0,3-2 6,-3-2 3,4-7 4,2-1 4,0-2-4,-2-7 9,-1 3-3,-3-1 1,0-2 6,-3-2-3,-3 8 1,1-7 8,-6 4 6,0 2 5,-3 0-1,0 5-6,-3 0 4,-1 2-3,-4 3-9,0 2 4,-7 3-4,0 2 2,-5 7-6,0 0 3,2 6 2,-2 0-4,3 3-1,6-3 0,0-1 2,2 3-7,2 0-4,6-3 2,-1 3 3,2-6 0,3 2 3,4-2 4,0-2 1,8-2 8,-2 0-7,3-3 3,1-4-2,-2-2 7,0 4 4,-6 1-7,1-2 1,-1 0-7,-4 1 5,-1 5 1,2-3-6,1 5 6,-3 6-1,-4 0 5,0 5 1,-4 2 1,1 4 4,-1 3-4,1 1 1,0 0 0,-1-1-2,1-3 9,1-4-7,0-2-6,-1 0 5,3-3-3,0-2 5,0-2-4,0-3-4,0-3 7,0 2 16,-3-2 29,2 0 22,2-3 16,-1-2 11,3 5 7,-3-5-12,0 0-7,14-8-22,-4-4 3,9-4-7,-1-1-5,0-3-6,3-1-9,-2 1-21,0-3-40,1 0-47,-2 0-53,1 0-38,-1 1-42,-4 1-37,0 2-44,2 1-61,-1 3-276,-2 4-665,-1-2 294</inkml:trace>
  <inkml:trace contextRef="#ctx0" brushRef="#br0" timeOffset="282011.482">20571 13627 2971,'0'-16'8,"4"-2"-5,-4 5 31,0 1 38,0 2 31,0 3 2,0 2-13,0-2-31,0 2-21,0 5-1,0 0-3,0 0 2,-10 20-13,3-3-3,0 5 0,-4 4 7,1 1-7,0-1 3,3 3-3,-3-2-3,2 0 5,1-3 4,-1 2-3,-1-1-2,2-6-6,1-2 4,2 0 6,-3-3-18,1 1 4,2-4-22,0-1-42,1-2-40,0-3-39,-1 1-36,4-3-45,-3-1-74,3-2-221,0 0-547,0 0 242</inkml:trace>
  <inkml:trace contextRef="#ctx0" brushRef="#br0" timeOffset="282076.0124">20374 13679 1997,'-7'-18'26,"4"1"5,0 2 38,2 3 4,1 0 2,0 1 1,1 1-8,2 2-11,5-4-7,5 3 1,7 1-4,2-2 0,5 7-2,13-3-5,-2 5-5,-9 2-20,2 1-1,-3 2 0,-2-1-7,-4 7-30,-1-3-45,-8 2-50,0-1-45,-5-3-30,-5 3-186,-3 0-410,-3 2 181</inkml:trace>
  <inkml:trace contextRef="#ctx0" brushRef="#br0" timeOffset="282139.051">20333 13955 121,'0'3'228,"0"1"2,4 2-5,6-3-8,4 1-13,0 0-17,7 1-14,0 1-14,-1-1-19,-3-1-11,0 1-16,-3-3-10,0 1-14,-4-3-27,0 2-29,1-2-42,-3 1-42,0-2-56,0-4-59,-4 3-181,1-3-376,-1 0 167</inkml:trace>
  <inkml:trace contextRef="#ctx0" brushRef="#br0" timeOffset="282200.9134">20337 13421 70,'0'-11'318,"0"5"-28,-3-1-20,2 1-32,-2 4-28,-1 2-24,-3 8-13,-13 8-21,3 8-13,-12 15-8,-1 5-10,0-1-13,2 0-6,3 6-7,5-3-9,2-1-6,5-2-4,6 1-9,2-11-4,6 1-5,3-1 2,6-1-5,4 0-6,9 6-2,-5-11-3,6-4-10,10 0-45,1-3-41,-7-11-63,10 0-84,3-10-76,1-3-170,-1-4-483,0-5 214</inkml:trace>
  <inkml:trace contextRef="#ctx0" brushRef="#br0" timeOffset="282913.7249">20871 13401 15,'3'-10'295,"-3"3"-34,1 2-24,1 1-25,2 4-22,4 5-20,1 4-12,7 11-14,3 1-10,-1 6-5,-2 0-6,1 5-6,-5 1-6,-2-2-10,-3 15-7,-5-14-6,-6 11-6,-2-5-5,-4 9-8,-3-3-1,-5 1-4,-2-2-37,-7-3-50,-1-2-53,0-1-68,-4-8-62,-2 2-214,-3-4-454,2-6 200</inkml:trace>
  <inkml:trace contextRef="#ctx0" brushRef="#br0" timeOffset="283655.5716">16264 11376 56,'-6'-3'212,"3"-1"-10,-1 2-16,2 2-15,-2-3-10,4 3-7,-4-3-8,4 3-4,0 0-5,-3-2 3,3 2-4,0 0 4,-1-4-5,1 4 1,0 0 0,0 0 12,6-5-12,2 5-10,1-6-12,3 2-5,4-1-8,6-2-14,1 0-8,2 0-5,3 0-6,-4 3-4,2-1-10,-2 1-6,-2 2-3,-1-1-8,-7 0-3,0 3-1,-4 0-1,0 0 5,1 0-21,-5 0-19,-2 0-10,0 0-8,2 0-12,-6 0 1,6 0 1,-6 0-5,0 0-2,4 0 2,-4 0 0,0 0-3,0 0 2,0 0-1,-13 7-1,8-7 0,-1 2 2,-4 1 1,3-3 1,0 3 6,-3-1-1,3-2 5,-3 2-2,3-1 6,-3-1 0,3 2 2,-1 0 4,-1 1-1,2-2 1,0 3-2,3-4 5,-1 4-3,-2-1-2,1 7 7,-1-2-1,0 4 0,-2 5 1,1 0 2,-2 8 4,0 0 1,0 5 4,-1-2-2,1 1 2,0-2 1,3 1 3,-1-2-2,-1 2 3,2-6-1,0 1 4,2-6-1,0-1-6,1 0 21,2-5-3,0 0 0,-1-1-2,2 1-2,-1-7-5,0 5 3,2-4 2,0-3-6,-2 2-1,1 1 1,-1-2 0,2-3-3,-1 5-3,-1-2-19,2-3-17,0 0-22,-1 2-20,1-2-23,0 0-19,0 0-14,0 0-24,-3 4-28,3-4-40,0 0-123,0 0-374,-10-6 165</inkml:trace>
  <inkml:trace contextRef="#ctx0" brushRef="#br0" timeOffset="283729.6136">16100 11821 104,'-4'1'214,"4"-1"-12,-5 1-13,5-1-10,-5 2-14,5-2-7,0 0-15,-4 1-16,4-1-6,0 0-3,0 0 3,14 3 8,0-2 1,9-2-3,6 2-9,9-2-3,6-2-8,-2 2-6,3-3-13,-4 1-4,0-1-6,-1 0-7,0 1-5,-13 0-6,2 1-8,-4 0-4,-3-2-9,-5 2-2,-3 1-1,-4 0 3,-2 1-1,1 0 1,-3 0 10,-1-1 15,0 1-4,0-1 5,-5 1-7,4 1-2,-4-1-5,7 0-6,-7 0-5,0 0 0,0 0-5,3 0-15,-3 0-28,0 0-23,0 0-15,0 0-27,0 0-24,7-2-25,-7 2-22,0 0-28,0 0-19,0 0-17,0 0-33,0 0-20,0 0-145,0 0-439,0 0 195</inkml:trace>
  <inkml:trace contextRef="#ctx0" brushRef="#br0" timeOffset="285289.9829">24293 5078 114,'-3'-3'225,"-3"2"-2,3-2-8,3 3-4,-7-2-5,4 1-17,3 1-22,-5-2-13,5 2-15,0 0-11,-5-2-19,5 2-7,0 0-12,0 0-1,0 0 14,0 0 25,23 9 5,-1-7-3,5 1 7,14 1-13,3 0-16,5 1-10,3-4-47,17 2-4,-23-2-1,1 0-8,-6 4 0,-13-4-7,0 0-3,-4-1-4,-24 0 11,27 3-13,-27-3-3,18 0 0,-18 0 2,0 0 2,0 0-5,0 0-5,0 0-4,24 0-1,-24 0-28,0 0-22,0 0-19,0 0-19,0 0-4,0 0-9,0 0-3,-63 9-6,63-9 10,-30 4-1,15-3 12,15-1 8,-27 3 7,27-3 12,-24 0-1,24 0 10,0 0 14,-21 0 24,21 0 27,0 0 17,0 0 22,0 0 9,0 0 11,0 0-3,-27 0-8,27 0 1,0 0-23,0 0-2,0 0-12,0 0 2,-13 10-6,9-1-3,-7 15 0,-1-5-7,2 9 1,-3 3 2,-1 12-3,1-11 0,0 0-6,4 1 3,-3-2-2,1 0 0,5 1-1,-5-5-4,4 0 0,-1-1 0,3-1 0,-2-6-1,2-5-2,1 3 4,0-5-4,2-2 4,-1 0-2,2-2-5,-1 0 0,1-2 8,-1 1-7,1-3 1,1-4-2,0 8 2,-3-6-2,3-2 2,-1 6 6,1-6-12,0 0 7,0 0-4,-2 9-2,2-9-18,0 0-14,0 0-18,1 4-17,-1-4-25,0 0-26,0 0-25,0 0-16,0 0-9,-3 6-7,3-6 0,0 0-1,0 0-2,-9 4-3,6-4-4,3 0-97,-14 0-306,7 0 136</inkml:trace>
  <inkml:trace contextRef="#ctx0" brushRef="#br0" timeOffset="285974.0651">24384 5733 850,'-13'-4'-61,"-1"0"34,0 3 21,7-2 27,-8-2 32,-1 3 26,4-3 17,3 0 19,-2 4 12,2-2 9,-2 2 1,4-1 7,-2 0 3,5 2-7,4 0-6,-7-4-9,7 4-15,0 0-12,-7 0-16,7 0 2,0 0-5,0 0 17,24 11 25,-3-4-10,6-1 0,15 0-10,2 3-2,2-3-7,3-1-5,19 0 1,-25-3-1,-3 0 11,-12 1-15,2-2 7,-6-1 5,-2-1 10,-22 1 9,28 0 11,-28 0 2,21-3 1,-21 3 1,0 0-5,0 0-12,19-4-5,-19 4-8,0 0-9,0 0-10,0 0-8,0 0-5,0 0-5,21-1-8,-21 1-6,0 0-3,0 0-7,0 0 0,0 0-6,0 0-2,0 0-4,0 0-22,0 0-23,0 0-34,0 0-34,0 0-44,0 0-43,0 0-37,0 0-53,0 0-62,0 0-70,0 0-308,0 0-760,0 0 336</inkml:trace>
  <inkml:trace contextRef="#ctx0" brushRef="#br0" timeOffset="287889.736">15383 10957 149,'-1'-2'205,"0"-1"-21,1 3-19,0 0-20,0 0-8,1 17-18,3 10-13,3 6-7,2 14-2,3 8-11,4-1 1,4 21-9,-3-22-2,9 22-4,-7-24 0,10 24-11,-8-22-1,2-2 0,0-5 2,2-2-5,-3-1-5,2-3-4,-7-10-3,0-1-6,-6-4-4,3-4-2,-5-6-3,-1-2-6,-3-1 1,0-5-1,-3 2-5,1-3 6,-1-2-5,1 0 4,-3 1 6,3-3 3,-3 1-1,1 0-1,1-1-1,-2-2 0,0 0-2,0 0-5,0 0 3,0 0-25,0 0-28,1-9-29,-1 3-26,-1 0-38,-1-3-32,-1-1-30,2-3-34,-6-2-126,1-1-370,1-1 164</inkml:trace>
  <inkml:trace contextRef="#ctx0" brushRef="#br0" timeOffset="288570.2912">15961 11014 121,'3'-11'217,"-2"2"-23,-1 4-24,0 2-14,0 3-19,-16 17-11,-10 17-15,-6 12-6,-16 22-12,-2 6-9,1-1-16,-4 4 1,0 4 2,4 5-9,1-2-11,0 0 2,6-7-8,1-9-8,14-25 1,6 1-5,-4-6-5,9-8-4,0-5 3,0 1-6,3-4 3,2-2-7,4-6 1,-3-1-1,6-2-4,1-1-5,-2-1-14,0-4-29,3 2-20,2-4-22,-2-1-6,-1 1-28,3-3-32,0 0-145,0 0-312,0 0 138</inkml:trace>
  <inkml:trace contextRef="#ctx0" brushRef="#br0" timeOffset="289346.8674">18830 14445 1966,'-7'-4'59,"4"0"-15,-4-4-36,4 4 77,-1-2 47,4 1 5,-3-2-5,1 1-9,0 0-5,-1 1 12,3 0-7,0 0-12,0 1-11,0 4-9,-4-4-12,4 4-12,0 0-2,0 0-9,-7 17-11,5-2-1,-8 8 2,4 4-12,0-3 2,-4 6-6,5-3-3,-2 0-2,1-2-2,0-1-5,-1-2-3,2-4-19,2-1-24,-3 0-37,3-4-42,-4 2-49,2-5-59,-1 0-34,6-6-276,-7 3-567,4-4 251</inkml:trace>
  <inkml:trace contextRef="#ctx0" brushRef="#br0" timeOffset="289412.1536">18651 14374 236,'-4'-10'236,"4"4"-22,0 0-28,0 1-12,0 5-24,7-2-14,3 4-6,4 6-16,7 3-9,5 3-9,-3 2-9,1 3-6,0 2-10,-4 0-5,-6 2-6,-1 6 1,-5 1-4,-8 0-4,-4 5-3,-6-3-4,-7 11-6,-2-17 0,-10 9-4,-2-4-2,-2-5-5,7-7-2,-2-5-3,1-1-3,1-3-19,-1-5-21,2-1-20,3-3-28,1-1-30,6-2-31,3-5-31,1-1-201,4 1-388,4-3 173</inkml:trace>
  <inkml:trace contextRef="#ctx0" brushRef="#br0" timeOffset="290184.8046">19005 14601 169,'-2'-4'182,"-2"-1"-21,4 3-15,0-1-17,0 3-15,0 0-10,7-4-15,-7 4 1,6 0-13,-6 0-4,7 3-2,-3-2-12,0 3 3,-1-1 0,3 0 0,1 1-4,0-1 4,1 1 6,6-1 0,-1-2 2,1 1-4,2-2 2,6-1-3,-5-1 2,4-5 5,0 0-1,-5 1 2,2-2-5,2-2 2,-5 2 7,-2-3-2,-2 2 2,-1-1 3,0-2 5,-3 3-1,-1 0 5,-5 1-6,3-1-4,-4 4-9,0-2-9,0 2-7,-4 0-5,-3 2-8,-3 2-6,-4 5-5,-3 0-6,-4 5-1,1 4 1,1 3 0,0 2-4,1 1-5,5 1-3,-1 1-2,3 0-4,1 2-3,7-3 3,1-2-8,4 1-2,5 5 10,3-3-4,6-2-7,-1 0-6,6-6 9,2-1 0,2 0-4,1-4 2,3-6-3,-1-4 5,1 2-4,-1-6-1,-2-2 3,1-2 1,-3-1 0,0-3-2,-4-1-1,-2-3 5,-1-2-3,-6-3 9,-1 7-5,-3-1 6,-1-2-9,-2 2 3,-2 7-1,-2-2-3,-2 3 3,1 2-7,-2-1 2,-3 3 0,2 5-1,-6 0-2,-1 5 1,-2 2 3,2 2-1,-2 4 2,3-1 2,-1 2-7,1-1 3,6-5-2,-2 3 1,2 1-3,-1-7 2,0 5 1,5-1-4,-3 0 4,2-3 0,0-1 2,1-1 0,-2-1 3,2 1 2,0-4-1,0 4 1,0-4 3,0 0 5,0 0 2,3 3 0,-3-3-4,12-9 1,-4 2 5,3-1 5,0-1 0,-4 1 7,3-2 8,-1 1-3,-2 2 7,-2 2-2,0 0 1,-2 3-6,2 0-3,-5-3-1,0 5-9,6 0-5,-6 0 1,1 9-3,-1 3 3,0 3-4,-3 4 0,2 6 9,-2 2-16,-1-1 2,0 0 1,-1 4-3,0-2 4,0-3-2,0 4 4,-1-3-6,3 1 1,-1-5 1,1 0 1,-1 1 0,4-6-3,-1-1 0,-1-4-1,2-1 9,0-1-8,0-4 0,0 1 7,0-1 12,0-2 16,0 0 32,2-1 29,-1 1 7,-1-4 2,0 0-10,11-9-12,-2 2-7,4-6-7,3-2-10,3 0-5,-1-5-10,0 0-2,3 0-4,0 2-6,-1-3-21,0 1-29,1 2-34,-1-2-30,-2 3-28,1 0-38,-4 1-31,-1 6-38,-3-1-44,-1 0-36,1-2-45,-1 4-237,3-3-626,-3 0 277</inkml:trace>
  <inkml:trace contextRef="#ctx0" brushRef="#br0" timeOffset="290949.4369">20234 14437 225,'-1'-4'232,"0"1"-22,1 3-28,0 0-15,0 0-17,-12 7-17,1 6-15,-2 7-13,-5 5-8,-2 2-6,-5 12-7,1-4-6,7-7-8,0-1-2,3 1-8,0 1-2,4-4-7,3-1-2,0-1-2,4 4-5,-1-8-3,4-2 0,3 2-5,-2-2 3,5-2-3,1-1-3,3-2-3,1-2-33,3-2-43,2-3-51,6-1-61,2-4-61,-1-4-117,-1-3-366,-1-5 162</inkml:trace>
  <inkml:trace contextRef="#ctx0" brushRef="#br0" timeOffset="291018.7379">20375 14591 246,'2'-9'239,"-1"2"-25,-1 2-23,2 3-19,-2 2-24,0 0-10,0 0-15,-2 16-11,-1 2-8,0 6-6,-1 5-8,0-2-6,-1 2-5,0-3-8,0 3-1,-4-3-8,3-2-9,-1 3-2,0-3-3,2-7-6,-4 6-2,2-7-4,3-3-2,-2-2-27,2-1-50,1-2-41,-1 1-29,1-4-23,3-4-30,-4 1-27,4-2-111,0 0-327,0 0 145</inkml:trace>
  <inkml:trace contextRef="#ctx0" brushRef="#br0" timeOffset="291084.0022">20289 14913 293,'7'-12'67,"-4"1"29,4-4 19,-4 5 1,1 0 7,2 0 1,-2 1 7,2 2-14,-1-1-3,2-1-8,1 4-8,3-2-8,1-1-11,3 2 0,0 0-12,6 0-4,-1 1-7,4-1-6,0 2-2,-2-1-2,3 1-3,-5-1 5,2-1 3,-3-1 6,-4 4 6,1-6 9,-3 2 5,1-2 16,-3-2 1,-1-3 7,0 1-1,-3-3 2,0 2 2,-3-2-6,-1 7 5,1-5-5,-4 6-1,4-1-3,-4 2-11,0 2-16,2 1-1,-2 1-17,0 3 3,0 0-9,0 0-3,0 0-4,-6 17-11,-2-1 5,2 2-6,-1 4-2,0 3-7,2 1 2,0-7-1,0 4-8,0-3 7,1-1-2,0 5-5,-2-5-4,2-2 6,0 0 3,-2-1 0,2 0-9,0-5-38,-2 0-34,3-1-43,-3-1-38,1-1-41,2-2-33,-1 0-41,1-5-43,0 0-177,3-1-523,0 0 231</inkml:trace>
  <inkml:trace contextRef="#ctx0" brushRef="#br0" timeOffset="291832.5708">20830 14436 7,'3'-16'294,"1"4"-7,-1 2-15,1 1-22,-2 2-26,3 1-22,2 1-19,4 5-22,4 3-11,7 7-16,-2 3-15,1 5-9,-1 3-14,-2 4-6,-1 1-11,-2 1-5,-5 6-5,-1-2-7,-5 4-2,-2-1-4,-4-2-4,-5 3 0,-1-1-4,-4-3-4,1 2-1,-2-2 2,-4-2-3,-1-1-10,1-2-2,0-2-1,-4 1-5,0-5-9,1-2-35,2 0-31,-2-1-49,1-3-46,0 0-36,5-7-34,0 0-38,-2-2-157,3-3-446,1 1 197</inkml:trace>
  <inkml:trace contextRef="#ctx0" brushRef="#br0" timeOffset="292746.7817">7652 2730 51,'-1'-11'157,"-2"1"1,0-1-16,0 2 0,2 2-3,-1 0 7,1-1-4,-2 1-9,2 3-8,1 1-18,0-2-9,-2 3-12,2 2-6,-2-7-13,2 7-7,-2-1-4,2 1-9,0 0-6,0 0-8,0 0-4,0 0-4,0 0 5,-1 13-10,4-1 3,-1-5-6,0 5 2,-1 0-3,2-1-1,0-1 1,-2-1-4,2-1-3,-2-2 2,-1-2 0,2 1 8,1-2 12,-2-1 26,2-1 14,-3-1 2,20-12-11,6-5 1,36-25-5,2-4-10,0-5-34,4-7-7,1 3-37,-1-10-37,3 0-34,-3-1-35,-2 3-38,-1 1-43,-6 5-124,-4 1-368,-17 18 163</inkml:trace>
  <inkml:trace contextRef="#ctx0" brushRef="#br0" timeOffset="293993.3003">18757 15511 84,'8'-13'190,"2"-1"4,-1 2-1,-1-2 4,1 1-6,-1 4-4,-4-1-7,3 4 0,-4 2-13,1 0-10,-1 0-17,-3 3-16,0 1-5,0 0-22,0 0-9,3 18-11,-9 1 2,-1 9-17,0 4 31,0 0-12,-3 2-13,0-1-4,1 0-7,0-3 2,2-1-12,-1 0-3,1-4-6,0-2-10,1-3-47,0-3-44,1-2-32,-1-1-37,2 1-26,0-6-37,-1-4-33,3 2-172,-3-5-432,1-3 191</inkml:trace>
  <inkml:trace contextRef="#ctx0" brushRef="#br0" timeOffset="294790.5964">18665 15603 180,'-3'-19'233,"-1"4"6,4-1 0,-4 5-11,4 1-13,0-3-20,0 4-17,4-2-22,3 4-8,2-5-11,2 4-5,9-2-12,2 3-7,2 7-17,2 7-2,0-1-8,1 6-5,-3 6-8,-1 3-2,-4 1-13,1 4-5,-6 1-5,-1 4-4,-5-4-3,-8 2-1,-4 2-6,0 0 1,-6 1-7,-6-5 3,-2 2-7,-10 5-13,-2-8 10,5-6-1,-8 3-3,8-9-1,0 0-15,2-2-21,-2-3-16,2-2-20,2-3-21,7 0-10,-1-4-23,2 2-18,5-4-22,2-1-14,0-1-45,3-1-31,3 0-137,2-7-408,5-3 181</inkml:trace>
  <inkml:trace contextRef="#ctx0" brushRef="#br0" timeOffset="295610.9365">19099 15636 270,'4'-3'286,"1"2"-29,-3-1-30,-2 2-23,6 0-23,-6 0-16,4 7-18,-4 1-11,3-1-16,-3 3-16,4-1-9,-1 3-9,1-3-9,-1 1-4,4 0-2,0-3 2,6 0 7,-3-2 7,4-2 12,0-1 4,1-4 13,5-3 0,3 0-6,-5-4 6,3-1 1,-8 3-5,1-3 10,-3 3-4,-2-3 7,-1 2-4,-1-1-6,-1 2-2,-2-4-7,-2 5-16,0-4 0,1 2-13,-4-3-8,-1 5-8,-2-2-8,-3 1-8,4 4-9,-7 1 0,-3 3-4,-2 3-6,-5 7-7,-1 2 3,4 3-4,-1 1-5,3 6-1,2 0-8,0-2 0,8-5-24,0 1 6,3 1-4,4 0 1,1-1-10,4-2 6,3 1-3,3-1 7,5-1 3,7-2 0,2-7 6,2-2 0,11-4-6,0-6 5,-11 0 0,-1 0 6,2-1 1,-5-6-2,-1 0 5,-3-3-4,-1 2 9,-2-2-3,-4 0 2,-4 2 1,-3 0-1,-1-3 12,-2 3 2,-1 3 1,-3 3-2,0-4 1,-1 5 0,-2-2-7,-3 2-2,-1 3-3,0 1-8,-3 2 4,0 3 7,-4 2-13,0 6 8,0-2-3,0 4-4,3-2-3,0 5 3,3-2-2,3-2 1,0 2-3,3-3-4,2 3-4,1-1 1,2-2 6,3 1 7,1-2-4,3 3-1,-2-3 0,-1-4-1,2 1 5,-2 1-4,-2 0 0,2-3 4,-5 6-4,2-1 2,-4 6 6,0 3-1,-4 9-4,-3 3-5,-3 0 4,-3-1 5,2 1-4,-2-1-3,0-3 4,2 1 3,3-9 0,-1-2-4,2-4 1,3-1 5,1 0-5,0-2-4,3-4 8,-4 1-4,4-2 7,0-3 3,0 4 10,0-4 7,10-7-4,1 2 1,3-4 0,6-7-11,1-2 13,3 1-4,0-2-3,-1-1-3,9-7-21,-8 8-26,11-5-37,-1-3-44,-8 9-37,7-5-44,2-1-44,-8 7-42,8-5-41,3 1-32,-1 1-221,0-2-620,-1 4 275</inkml:trace>
  <inkml:trace contextRef="#ctx0" brushRef="#br0" timeOffset="295700.9989">20475 15426 342,'3'-10'357,"1"2"-32,1 0-43,-3 3-9,1 0-28,-3 5-31,0 0-12,0 0-25,2 18-15,-3 0-8,-4 10-13,-1-1-9,-2 7-7,-2-4-27,4 4 9,-8-1-17,3 0-5,1-4-9,0-1-8,-4-1-6,4-2-5,-1-4-1,1 2-44,3-9-46,2-3-37,-2-1-40,2-2-38,-2-1-50,3-3-46,-2-4-43,1-2-170,-1 0-496,2-5 220</inkml:trace>
  <inkml:trace contextRef="#ctx0" brushRef="#br0" timeOffset="295785.054">20285 15613 180,'-3'-26'199,"3"8"7,0-1 4,3 1-5,1-2-8,5 2-7,2-6-13,6 5-10,4-2-11,4 0-13,12 2-6,1 2-15,2 5-13,-11 5-11,-1 2-10,3 3-9,-7 0-20,-1 2-44,-5 3-44,-4 3-54,-4 3-36,-2-1-34,-2 7-32,-6-1-177,-4 1-391,-6 8 173</inkml:trace>
  <inkml:trace contextRef="#ctx0" brushRef="#br0" timeOffset="295854.1102">20240 15800 37,'-2'5'226,"2"1"6,2-1 2,5 0-1,7 0-13,7-4-18,5 0-17,3-1-17,1-4-14,8-4-14,-10 7-17,-1-5-41,-5-4-52,-1 3-58,1-4-72,-8 5-76,-2-5-151,-2 1-355,-3-6 157</inkml:trace>
  <inkml:trace contextRef="#ctx0" brushRef="#br0" timeOffset="295925.1545">20282 15325 137,'-7'-3'276,"3"4"-28,4-1-25,-15 17-21,5 5-12,-2 9-9,0 14-19,-2 3-6,2 2-9,-1 2-8,4 1-11,0-6-8,2 2-10,3-14-9,0 2-10,1-3-8,7 0-7,-2-3-10,3-1-2,2-2-8,3-1-10,3-4 1,-2-8-20,6 2-28,1-6-45,4-4-52,0-5-63,2-7-61,1 0-203,2-8-461,-1 0 205</inkml:trace>
  <inkml:trace contextRef="#ctx0" brushRef="#br0" timeOffset="295999.2066">20822 15493 2508,'10'-13'126,"1"-2"-94,-5 5-12,2 2-20,-2 4 5,2 2-2,2 2-3,-2 0 0,5 8 3,1 5 0,3 5 4,-3 6-1,-3 1 6,1 4 5,-5 4 2,-4-1 2,-3 4 1,0 12 1,-6-2-1,-6 3-1,-3-6-4,-6 5 1,-4-4-18,-4-3-30,-2 0-32,-1-1-26,-6-6-61,2 1-40,-4-1-47,-22 7-123,21-21-388,3-6 172</inkml:trace>
  <inkml:trace contextRef="#ctx0" brushRef="#br0" timeOffset="296841.8051">16341 11379 73,'0'0'76,"-7"-3"-2,4 2-3,-1-3-14,0 1 10,1-1-7,-2 1 10,2-1-3,0-2 11,0 1-2,-3-4 1,1 1 3,-1-2 9,-2-3 9,-1-1 8,-1-1 5,-1 3 11,1-1 9,3 0 16,-3 0-4,3 5 4,3 2 5,-2 2-16,2-3-11,1 3-11,3 3-16,0 1-9,0 0-11,-2 14-5,7 5-5,2 9-8,7 20 7,3 5 0,-3 4-2,9 25-3,-8-26-5,6 23-7,-4-28-5,0 2-6,-3 3 0,3-2 3,0-6-10,0 1-5,-1-3-1,-1-3-5,2-1 4,-5-11-9,-4-3 1,4-3-3,-2 1-2,-3-12 5,-4-3-18,1-2-14,0 1-6,-1-3-6,0-1-14,-3-4-32,0-2-39,0 0-44,0 0-41,-3-28-40,3 10-49,-7-9-146,3-2-467,1-3 208</inkml:trace>
  <inkml:trace contextRef="#ctx0" brushRef="#br0" timeOffset="297647.3803">16774 11097 256,'0'0'275,"-20"30"-31,-4 12-20,-6 3-27,-15 26-16,0 1-16,2-6-17,-4 2-11,3-4-10,2 0-12,11-16-6,-14 17-7,13-19-9,-10 19-6,9-19-11,-1-2-2,0 2-10,-11 17-7,13-23-8,2-1 3,-1 0-12,3 2-5,-1-7-1,2 3-24,5-12-33,3 0-44,1-1-40,1-4-50,5-6-38,1-1-206,1-5-433,2-5 191</inkml:trace>
  <inkml:trace contextRef="#ctx0" brushRef="#br0" timeOffset="298457.9519">7236 7189 113,'0'0'320,"-7"0"-41,7 0-29,0 0-24,0 0-26,-4 6-19,6 1-17,-2 3-8,0 2-13,1 0-11,3 5-3,-1 2-11,0 0-1,-2-3 1,4 2 0,-3 2 14,0-3-16,-1 3 4,2-3 5,-2-1-2,0-2-1,3-4-6,-3 0-12,0-5-2,1 2-1,-1-2-2,0-3 5,1 2-9,2-3 4,2-7 1,9-12-3,11-19-8,14-32-7,7-14-13,5-16 2,3-10-42,0-3-75,7-6-96,0 5-85,-3-1-98,5 5-362,-2 9-743,-5 7 328</inkml:trace>
  <inkml:trace contextRef="#ctx0" brushRef="#br0" timeOffset="474507.9259">12807 2185 2,'2'-11'231,"0"-5"-32,1 0-1,0 0 1,-1 5-3,2-1 4,-3 1-4,2 4-11,-2-1-23,0 4-12,0 0-22,0 0-17,-1 4-10,0 0-12,0 0-7,0 20-9,0-4-8,-1 3-2,-2 8-5,2 1-7,-2 0 1,1-7-11,-2 8 0,3-11-6,-2 8-2,0-9-3,0 3-3,3-3 0,-4-5-8,3 5 0,-1-5-13,-1-2-20,1 3-16,-1-4-24,1 2-16,1-6-24,-2 2-26,3-7-23,-2 8-19,1-3-11,-2-2-27,3-3-136,0 0-362,0 0 161</inkml:trace>
  <inkml:trace contextRef="#ctx0" brushRef="#br0" timeOffset="475878.5434">12800 2124 67,'2'-15'138,"-1"-2"6,-1 2 8,0 5 3,0-2 2,0 1-1,0 2-1,0 0-8,1 2 1,2-2-8,-3 2 1,2 4-6,-2-4-13,1 4-4,-1-3-5,3 2-15,0 0 3,-2-1-22,1 3-3,3-3-12,0 3-4,3-3 1,5 0-7,8 2 2,3 0-3,0-1-4,5 1 5,9-4-4,7 2-2,-2 1-3,4-4-6,0 6-3,22-4-6,-20 0 0,21 1-4,-19 0 2,21-2-3,-23 4-4,2-1 29,-2 1-1,19-4-4,-26 3-7,5 1-4,-6-2-17,4 2 12,-5-2-7,4 0 3,-3 3-2,1-4-18,-1 3 12,0 1 3,0-4-10,1 3 8,0 0-4,-1-1-4,3 3 4,0-3-4,0 2 0,-4-2 0,4-3 1,-1 1-5,4-1 6,-5-1-5,3 3-14,-3-2 13,2 1-2,-3 1 4,0 0-2,-2 3 1,2-2 0,-3 0-4,3 2 0,-3-2-6,2 0 11,-1 2-8,-10-1-3,12-1 3,-3 1 0,2-1-3,-11 1 6,0 3 1,2-5 0,8 3-3,-12 2 3,2-2 0,-2-1-7,1 1-2,0 1 9,-1-1-7,4 0 4,-3 2 0,0-4-1,13 4 3,-14-4-8,13 7 3,-1-7 3,0 1-4,2 3 4,0-2-2,0 2-2,-2-1 0,2-2-2,-4 3 9,-8-2-3,0 1 0,0 2 1,2-3-4,7 0 3,-11 1 1,0-3-18,0 6 20,-1-5 1,1-2-6,0 5 5,-2-6-5,3 5 3,-2-1-3,-1-1 0,0 1 1,-2-2 5,-2-1-4,0 5 6,-5-2-4,-1 1 4,2 1 1,-4-5-2,-3 5 4,2-2 5,-2 0-5,-3 1 9,0-2-14,0 2 15,-7 1 0,10-1-9,-3-1 12,-1 2 3,-6 0-7,14-5-6,-8 5 5,2 0 1,0-3-8,1 3-1,-1 0 4,-1 0-8,3 0 2,-6-1-2,6 1 2,-3 0-3,0-3-3,-7 3 3,7 3 0,-7-3-3,0 0 2,10 0-2,-10 0-1,0 0 1,8 0-10,-8 0 6,2 2 6,-2-2-7,0 0 4,3 7 2,-3-2-3,-3 7 3,1-3-1,-1 2-6,-2 9 3,-2 8 3,0-4-4,-3 8 5,0-5 8,-3 6-1,0 8 8,0-9-5,-4 11-1,6-13 0,-1 3 3,1-1-1,-3 2 1,4-5-9,1 1 18,0-2-8,-1 0-10,2-1 14,-1-1-4,2-1 4,3-6-3,-2-2 1,1-2-1,1-3 1,1-3-2,-1 1 4,4 2-3,-5-3-6,5-1 4,-3 0-4,2-3-7,-3-1 12,4-4-5,-3 8 6,0-4 0,3-4-4,0 0 6,-2 7-1,2-7-1,-3 6 10,3-6-3,-3 4 9,3-4 0,-13 5-2,3-1 1,-4-1-6,-3-1 6,-4 4-8,-3-1 0,-2-3-6,-3 0-1,0 0 6,-11-2-8,1 1-2,-3-1-1,2 3 0,-1 2-5,-2-1 3,0-2-2,1 1-2,-3-3 1,-2 3 0,2 2-3,0-4 2,-3 2-8,-1 2 7,-20 3-5,23-4 7,-4 0-2,0 2 1,-19 1-3,24 0 2,-2-1-3,-1 3 4,0-5-10,2 4 5,-1-1 9,2-1-9,-1 0 3,0-3-1,-3 1 2,2 1 1,-1 0 1,1-3 4,-1 1 2,0-1 0,3 1 12,-3 1-3,-1-4 7,4 3 2,0-1 5,-3-1 1,2-1-3,-1-1 4,-1 1 1,2-2-3,3 2 6,-2 2 0,4-2-6,-2 0 1,1 1-4,5 1-5,-7 3-2,6-3 5,-1-1-6,-3 0 1,2 0 2,-1-2-3,3 1 0,-3 0 3,2 0 0,9 1 1,-9 1-3,10-2-2,0-2-3,1 1 2,1 2-4,-1-1-1,1-1 2,2 4-2,-2 0-2,3-3-3,-3 0-1,2 2 1,0-2-2,1 3 3,-3 0-4,3-2-2,-1 1-2,1-1-2,-3 0 1,3-1 1,-1 3-2,2-3 0,-1 3 4,0 0-3,3 1-3,2-4 1,2 3 0,1-3-1,2 1 1,3-1 3,-2 1 2,-1-2-3,4 0-4,0 1 0,-1 1 1,3-1 2,-2 0-4,1-2 1,9 2 2,-11-2 1,11 2-1,-10 0-4,10 0-8,0 0-12,-10 0-19,10 0-35,0 0-32,0 0-41,0 0-69,-5-10-99,5 10-95,8-16-453,5 6-934,5-12 414</inkml:trace>
  <inkml:trace contextRef="#ctx0" brushRef="#br0" timeOffset="476647.7878">13631 2010 2314,'3'-19'-13,"-2"-8"20,1 15 22,-2-4 38,-3 5 34,0 1 77,1 5-21,0-4-28,1 4-15,-1 0-13,1 2-11,1 3-17,0 0-4,0 0-11,-9 22 2,5-5-8,-2 10-6,-1 7 1,0-1-7,0 16 8,0 0-2,0-1 3,2 0 2,-4 2-4,2-5-3,2 1 1,-1-11 9,2 0-10,-1-4 15,-2 1-10,3-2-3,0-1-2,-2-1-8,2-2-5,3-8-3,-2 1 2,-1-7-1,4 0-2,-3-2-2,1-2-7,1 0-26,1-3-31,-1 0-29,2 1-33,-1-6-30,0 0-71,0 0-81,0 0-341,17-18-674,-4-1 299</inkml:trace>
  <inkml:trace contextRef="#ctx0" brushRef="#br0" timeOffset="476733.8504">14062 1952 12,'10'-13'336,"-1"-1"-17,-4 6-3,-2 1-38,1 2-7,-1 1-23,1-1-36,-1 3-20,-3 2-17,0 0-20,-3 23-4,3-3-19,-7 12 0,3 1-10,-4 13-14,1 0-17,1-10 12,-2 15-7,-2-5-11,3 1-1,2-11-8,1-3-11,0 1-5,1-4-6,2 1 0,-1 1-9,-1-6-7,3 0-8,0-7 12,0-3-20,3 1-29,-1-4-44,-1 1-52,3-6-54,0 3-55,4-4-92,-1-3-241,3-5-591,6-4 261</inkml:trace>
  <inkml:trace contextRef="#ctx0" brushRef="#br0" timeOffset="476816.9089">14655 1852 3258,'14'-26'31,"-1"-4"3,-2 9 61,-4 3 5,0 2 7,-2 9-12,0-4-25,-4 7-24,2-2-2,0 3-11,-3 3-5,0 0 0,3 24 2,1 2 5,-7 8-5,3 1 0,-1 16 2,-2 0-5,-3 1-1,2-1 5,-3-4 2,5 7-6,-6-8-5,4-10-6,3-1 3,1 0-6,-2-2-1,2-2 7,0-2-5,0-11-1,0 8 3,0-8 1,3-3-5,-3 2-7,3-5-30,-3-2-48,1-3-15,2 0-30,2-3-31,-2-1-46,-3-3-56,26-8-62,-8-3-227,5-3-584,1-3 259</inkml:trace>
  <inkml:trace contextRef="#ctx0" brushRef="#br0" timeOffset="477547.2779">15234 1735 315,'7'-16'327,"0"2"-18,-4 4-19,0 3-30,0 2-33,-2 2-21,-1 3-22,0 0-18,5 25-12,-3 0-13,-4 5-14,1 6-7,0 11-8,-3 1-10,-2 2-8,6-4-9,-3-2-5,-1-11-6,1 0-6,0 13-1,3-13-11,-2 0-10,0-5 1,-1 0-12,3-5 12,-2-4-16,4-1-33,-2-2-64,0-6-44,0-1-52,3-5-50,-3-4-78,7 3-198,-7-3-529,24-11 233</inkml:trace>
  <inkml:trace contextRef="#ctx0" brushRef="#br0" timeOffset="477615.3314">15691 1821 2426,'11'-32'56,"-3"5"59,-1 11 69,0-1-6,-4 5-29,1 3-31,-1-2-34,0 7-27,-2 1-9,-1 3-9,0 0 1,2 19-11,-2 6-2,-2 8 11,1 14-7,-2-10-4,0 10 7,-1 6-2,-3-7-1,1 1 2,2-11-20,-3 13 16,4-3-1,-2-13-1,1-5-4,-1 4 13,1-5-14,-2-2 0,2-6-41,-2 0-60,2-2-71,2-7-84,-3 1-106,2-3-186,0-3-569,3-5 251</inkml:trace>
  <inkml:trace contextRef="#ctx0" brushRef="#br0" timeOffset="479449.6573">11223 819 36,'-12'-13'276,"-1"5"-19,2-2-11,11 10-30,-14-11-17,14 11-19,0 0-19,-17-6-18,17 6-19,0 0-7,0 0-17,0 0-13,0 0-8,0 0-11,0 0-7,0 0-6,0 0-6,0 0 0,19 43-5,-19-43-9,25 9 0,-9-8 1,-16-1-7,29-3-2,-29 3-2,31-7 3,-20 0 0,2-3-11,-13 10 4,17-12 6,-17 12 7,11-12-2,-11 12 4,6-11 3,-6 11-3,0 0-5,0 0-4,0 0-9,0 0-4,0 0 3,0 0 4,0 0-5,-73 26-7,43 3 3,1 2 4,3 4-5,5-8 0,1-3-6,2 1 4,4 0-5,3 1-3,5-9-5,2 2 0,2-3-1,2 0-6,5-1-1,3 1 1,-1-6-5,6-3-8,2 1 13,7-2-3,3-5-6,-2-2 3,2-5 3,-3-1 0,1-1-8,-5-1 5,-3 4 1,-5-3-1,3 1 5,-6 2 5,-1 0-2,-1 3 2,-2 0 4,-3 2-1,0 0-5,0 0 9,0 0-6,-5 17 0,-1-4-2,-4 2-1,0 8 9,-3 0-6,6-3 3,3-3 4,-1 0-9,2 0 2,1-4 0,5 3 0,1-2-5,3 0 3,3-4 2,4-2-1,3-3-13,4-4-2,2-5 2,4 1-4,-5-8-7,1-1 5,-3 0 1,-1-3-1,-1-4-1,-3 0 6,-3-1 0,-2-4-5,-3 1 14,-3 2 23,1 4 15,-5-1 13,0 2 18,0 7 17,0 1-3,0 2-9,0-1-7,0 7-8,-2-8-9,2 8-2,0 0 1,-10 14-6,3 1-6,0 4 9,-1 5-9,1-7-8,-2 7 6,0-2-1,3-4-12,0-4 4,2 1 7,1-9-13,-1 1-4,3 1 9,-1-3-4,2-5 5,0 0 14,-3 7 5,3-7-7,0 0-7,10-17 8,-6 2-10,9-5-3,1-1 0,3-2-3,-3 5-5,5-2 3,-3 4-6,-1 6-2,-1 3 3,0 2-2,-2 0-1,1 5 3,-3 3-6,0 1 5,-2 2-6,-1 2 7,2 5 0,-4 2-2,-2-4-4,1 4 2,-3 2 4,-2 0-6,0-7-2,-2 2 3,3-4 8,-3 2 0,3-6-3,0-4 14,-2 8 25,2-8 16,0 0-16,0 0-4,0 0-5,4-20-2,1 3-3,1-10-8,1 1 13,2-3-13,0 3-9,3 3-6,-1 1 3,-3 10-5,-1 2-1,-1 1-5,1 2 2,0 4 4,0 1-8,-3 2-7,6 3 9,-3 6 0,0-3-4,0 7 4,-1 1-2,1 1 3,-2 0-14,0 2 5,-2 1-27,2 0-23,-2-1-16,1-1-22,1-7-19,-3 3-8,3-3-8,-1-4 7,2-2 19,-1 1 0,-5-4-2,16-3 27,-9-1 4,4-8 3,-5 4 13,2-7 6,1-13 0,0 3 13,-2-3 6,-1-3 2,0-1 26,-2-3 20,-3-12 13,2 12 13,-1-1 19,-2 4 18,2 2 24,-2 3 6,-2 12 7,2 15-1,0-22-11,0 22-23,0-16-11,0 16-2,0 0-7,0 0-7,-5 45-6,4-13-1,-2 19-4,-1 2-6,4 2-1,0 2 2,0 0-9,-2-2 3,4-1-1,-1 2-9,-1-3 1,0 7 9,0-9-4,2 0-7,-2 0 2,-3-15-26,3-7-35,-3 4-28,1-3-27,1-11-26,-2-6-6,3-4 8,-2-1-4,0-5-15,2-3 3,0 0 4,-10-13 14,5-3 14,0-7 5,3-7 16,-4 0 15,6-6 13,-1-15 13,1-1 10,0-1 25,1 5 12,6-1 16,-1 2 13,2 0 7,2 3 14,0 14 1,0-1 5,4 2-7,1 2 1,1 2-4,0 3 1,2 3-14,0 6 1,-3 7-3,-1 1-9,1 0 0,-1 5 1,-2 6-6,-2-1-6,-3 3-1,2 6 4,-4 3 0,-2 3-3,-3 6 0,-4-1-3,-5 1-7,-2-1-13,-2 1-17,-1-5-20,-2-5-11,4-2-3,-5 1-11,2-8-24,5-2-8,2-5-34,-3 0-27,11 0-37,-11-9-105,6-2-331,2-5 147</inkml:trace>
  <inkml:trace contextRef="#ctx0" brushRef="#br0" timeOffset="480240.1859">12393 642 2066,'18'-19'198,"-8"9"-94,0 3-53,-10 7-27,0 0-17,11-7-2,-11 7-4,0 0 0,0 0 16,0 0 9,0 57 8,-4-25 9,-6 1-2,0 12-7,1 0 0,2 4 5,0-15-9,0 12-8,-1-1 8,4-8-3,-1-4-19,0-3-39,5-1-52,-1-9-37,0-2-49,2-3-40,-1-2-163,-2-2-403,1-8 178</inkml:trace>
  <inkml:trace contextRef="#ctx0" brushRef="#br0" timeOffset="480319.2508">12265 1027 63,'-3'-12'229,"3"7"-12,3-6-24,-2 1-17,9-3-15,7-4-16,3 0-15,4 1-6,2 8-8,0 0-15,1 3-10,-3 9-2,1 0-11,-4 4-12,0 4-1,-5 6-3,-2 0-7,-4-1-9,-2 7 3,2 3-2,-9-10-15,4 0 4,-4 2-5,2-3-3,-1-5-6,-2-2 1,3 1 2,0-3-4,-3-2-6,4-2 8,-1 2 7,-3-5 5,0 0-7,24-11 1,-10 1-1,3-6-2,2-3-3,0-8-8,0 4 7,-2-2-1,1-1-9,-4 3 6,-1 2 15,-1-1 2,-4 7 21,-3 6 24,-1-4 8,-4 13 6,7-14-5,-7 14-12,0 0-5,7-12-14,-7 12-5,0 0-10,0 1-2,0-1 3,0 0-11,-11 26-3,4-2-1,-2-1-1,7 6-4,-4-1-6,0 5 3,4 1-3,-6 12-4,-1 2 6,-1 2-5,1 0 1,1-17-3,-3 26 4,-3 22-1,2-30-2,0 3-1,2-1 19,0-2-9,3-19 4,-2 0-3,2-1 4,0-1-11,-3-4 12,4-9-4,0-3 7,0 1 19,3-5 14,-2-6 20,-1-1 2,-1-1-15,7-2-6,-14-8-2,5-9-19,-3-9-13,3-6-11,0-14-26,6-6-26,3-7-29,7 1-30,4-29-36,9 1-28,-2 31-20,17-19-35,0 5-35,-4 24-21,6 5-21,19-8-24,-15 21-177,-1 2-527,1 3 233</inkml:trace>
  <inkml:trace contextRef="#ctx0" brushRef="#br0" timeOffset="481718.5139">13657 867 189,'5'-19'181,"-3"2"-24,0-3-10,1 4 8,-3 1-5,0 15-23,-3-24-5,3 24-10,-11-12-18,11 12-9,-24 0-4,24 0-20,-43 12 6,21 3-13,1-1-11,-1 7 1,2 0 1,2 0-18,1-1 6,6 1 1,2-5-9,3-7-2,2 3 2,4-3-4,0-2-1,3-1 0,4 1 1,2-2-6,5-3-1,7 0 4,1-5-1,1-3-8,-1-2 1,2-1 2,-1-3-7,-1-2 6,-2 4 15,-3 2 9,-3-1 8,-1 2 11,-13 7 2,18-7-9,-18 7-7,11-8 2,-11 8-1,0 0-15,13 5 0,-9 4 7,1 6-1,-3 5 3,1 6-6,-6 1 1,6 2 3,-3 4 3,-3-1-6,1-6-3,2 0 5,0 4 1,0-11-10,0-1-4,-1-1 7,-1-1-6,2-6-6,0 0 4,2-1 3,-2-2 0,0-7 6,0 8 26,0-8 29,0 0 21,1 7 8,-1-7 3,0 0-15,12-15-9,-2 1-14,1-9-2,1-4 1,-1 1-7,3-5-15,4-11-3,-6 9-13,2-11 1,0-2-9,-4 14 9,-2 0-15,0 0-6,2 5 12,-3-1-5,0 10 13,-1 4-11,-2 5 6,-4 9-2,4-17-1,-4 17-14,0 0 2,9-14-5,-9 14-10,0 0 11,0 0-6,0 0 2,10 38-6,-7-20-5,-2 9 9,-1-3-3,1 6 7,5-5-10,-2-2 14,1 4-8,0-12 1,2 1 4,-1 1-2,-1-5-3,3 2-5,-1-5 0,-3-2-1,1-2 4,1-1 2,2-1 0,1-3-6,-9 0 2,21-8-2,-10-5-3,-1 2 5,4-11-8,-1 0 6,-2-2 5,-1-2-6,0-3 3,3-1 5,-4 4-9,0-3 0,-1 5 3,-2 7-5,-2 2 3,-4 15 0,4-22 6,-1 13-20,-3 9 7,0 0-1,7-15-7,-7 15-6,0 0 10,0 0 0,0 0-5,0 0 7,0 0 0,0 0 1,4 52 0,-1-36 7,-3 4 1,3-1-7,1-2 5,-1 0-1,1-1-2,4-1-2,-3-3 9,4 0 0,-4-4 0,5-1-4,0 0-4,-1-4-4,4 1 5,-1-5-16,0-3 19,5 0-12,-3-5 13,3-6-17,2 1 18,-2-3-9,-2-3 0,-1 0 24,-5 6-18,-2-3-2,1-7 3,-1 4-3,-3 4 2,-1-3 1,-1 4-1,-2-1-3,0 16 0,-5-18 0,5 18-9,-4-17 0,4 17 12,-10-12-13,10 12 5,0 0 2,0 0-3,-29 2-1,29-2 1,-16 19 1,6-6 1,3 3-6,0 1 19,4 1-15,-2 0 1,1 0-6,4 1 7,0 0 7,2 1 15,1-2-23,1-2 0,2-1 10,2-1 4,0-4-7,0-3 5,5 2 5,2-2-3,-1-4 0,2-3-6,5-2-4,-6 1 8,6-7 8,-1-2-9,-1-2 11,0-1-7,-3-2-1,-1-2 3,1-4 5,-4-3-5,-2 2-6,-3 5 12,2-8 1,-4 1 4,0 7 3,-3 0 2,1 1 1,-3 16 9,4-20 1,-4 20-2,0-14-1,0 14-7,0 0-10,2-17 1,-2 17-7,0 0-2,0 0-3,0 0 2,0 0 0,0 0 0,-23 50-4,19-33 2,0 1 3,1 6-2,0-4-8,2-3 0,1-1 8,0 3-4,0-3-6,0-3 7,3-4-1,0 3-1,0-4-2,2 4 8,1-6-2,-1-1 1,2-1 9,3-1-10,-1-3-3,-9 0 8,0 0-4,40-15 2,-27 7 0,5-4-2,1-3-2,-4-2 3,3 1 3,-2-3-9,-2-5-1,-3 9 8,-1-7-2,-3 5 2,0 3 13,-3 3 18,-4 11 1,6-14-7,-6 14-6,0 0 1,4-16-17,-4 16 6,0 0-5,0 0-4,0 0 4,0 0-6,0 0 11,-28 52-12,20-35-1,1 2 0,-2 5 9,5-6-12,0-1-1,1-1 9,1 1-17,4 0 6,-1 1-6,2-8-11,-1-1 12,3 1 6,2-3-5,0-4 1,3 1 8,1-4-1,6-1 6,3-3-3,0-4-3,-2 0 2,2-5 6,0-1-9,-1 0 4,-2-4-2,0-8 4,-3 7-6,0-5 6,-1 2 9,-2-1-14,-4 6 4,-1 0 0,-2 0-9,-4 17 12,4-18-15,-4 18 1,0-15 4,0 15 3,0 0-15,0 0 12,0 0-8,0 0 8,-52 29-9,35-9-3,0 3 7,2 3-4,4-1-13,2 0-3,4 1-4,0 1 3,5-7-5,3-1-7,1 1 11,5-2 17,1-5-19,2 1 12,1-4-2,1-3 1,0-1 5,7 0 2,-4-4-2,2-5-10,-3 2-15,0-3-32,3-7-32,1-1-34,2-2-46,-6-3-38,4-2-35,-2 1-35,1-6-236,-4 2-574,1 0 254</inkml:trace>
  <inkml:trace contextRef="#ctx0" brushRef="#br0" timeOffset="482536.0746">16545 628 39,'6'-34'222,"4"0"-34,-4-15-8,-4 14-1,-2 1 3,-2-2-3,-4 6-2,-1 3 11,-2 4-10,5 8-11,0 7-16,4 8-19,-10-14-17,10 14-3,0 0-22,0 0-6,-34 41-8,20-10-7,-3 18-7,-1 2-8,5 7-1,0 0 1,0 22-7,7-25-5,3 4 5,0 1-4,3-2-10,-4 1 10,8 3-7,-4-8-8,0-1-1,0 3 2,0-6-4,0-16-3,-4 0-3,1-1 2,-4-5 0,3 0-3,1-2 1,-7-1-4,3-11-9,-3 1-11,-1-3-15,-1-4-23,-1 1-29,-3-3-42,-5-5-46,0-3-46,0-3-37,-2-4-193,2 1-470,0-11 208</inkml:trace>
  <inkml:trace contextRef="#ctx0" brushRef="#br0" timeOffset="482608.2284">16048 1144 150,'7'-15'180,"9"-3"9,2 2 8,3 0-11,5-2-8,13-5-6,3 8-14,2-2-17,2-3-17,-3 7-9,0 1-22,-3 2-45,-11 4-65,9-1-77,-11 4-63,0 3-121,-3 3-300,0-1 133</inkml:trace>
  <inkml:trace contextRef="#ctx0" brushRef="#br0" timeOffset="482677.281">16812 1071 66,'0'0'224,"3"7"-29,-3-7-18,2 7-11,0-2-14,-2 6 4,-2-2-6,1 7-6,-2 1-19,0-2-11,0 2-11,-2 2-3,1 0-13,-1-1-59,1 1-64,1-2-66,1 0-80,-3-3-97,2 2-300,3-10 133</inkml:trace>
  <inkml:trace contextRef="#ctx0" brushRef="#br0" timeOffset="483484.0509">17137 836 3798,'0'-31'12,"1"2"-2,-1 9 1,0 3 35,-1 2 13,1 15-10,0 0 6,0-23-26,0 23-10,0 0-8,0 0 4,0 0-3,0 0 6,0 0-15,24 43 17,-13-18-6,-4 0-7,0 3 2,2-2 3,-2 3-2,-6 0 5,3-2-3,-1-8-1,-1 0 3,-1 0 11,3-3-16,-2-7 2,-2-1-3,1-3 28,-1-5 33,2 9 37,-2-9 30,1 5 26,-1-5-10,0 0-15,0 0-8,0-22-18,2 3-11,3-8-10,-1 3-11,5-7-11,0 1-3,0 1-7,5-3-9,-1 2-6,1 3-5,1 5-21,-3 0-28,3 1-36,-1 3-42,0 6-43,3-4-55,-2 8-52,0 1-42,4 4-48,5 1-43,-24 2-50,37 5-222,-13 5-696,-4-5 308</inkml:trace>
  <inkml:trace contextRef="#ctx0" brushRef="#br0" timeOffset="483555.1009">17617 843 3294,'-4'5'116,"-3"3"62,4-4-13,-1 2 7,3-1-2,1-5 0,0 0-8,-5 7-26,5-7-25,0 0-5,0 0-12,15 5-16,0-6-4,6 1-6,7 0-11,3-5-10,-1 5-34,-5 0-42,2 0-71,-2 1-57,-25-1-56,27-1-50,-16 4-59,-2-3-10,-2 4-20,-6 1-223,-1-5-620,-7 14 274</inkml:trace>
  <inkml:trace contextRef="#ctx0" brushRef="#br0" timeOffset="483626.1462">17561 1127 55,'0'0'209,"11"7"12,5-6 6,4 0-2,3 1-2,4-6-13,4 4-12,7 0-18,-8-5-22,9 2-8,-1-1-24,-7 1-62,-4-1-72,11-2-91,-8-1-258,-1 0-386,11-8 170</inkml:trace>
  <inkml:trace contextRef="#ctx0" brushRef="#br0" timeOffset="483692.1659">18347 885 3502,'-10'-1'143,"10"1"-69,0 0-40,0 0-4,0 0-4,0 0-12,0 0 16,0 0-15,0 0 5,38-21-9,-14 18 3,4-1-2,0-1 1,0 0-17,-5 2-29,1-1-50,-3-4-63,0-1-55,1-1-63,1 0-51,0-4-167,-1-3-523,1 2 232</inkml:trace>
  <inkml:trace contextRef="#ctx0" brushRef="#br0" timeOffset="483753.2093">18853 494 37,'0'-24'278,"0"24"-22,-6-18 1,6 18-21,-4-12-24,4 12-16,0 0-14,0 0-14,0 0-8,-42 40-8,25-9-8,-6 15-4,6 6-2,-1 0-8,1 3-6,0 0-12,3 1-10,-2 0-9,1-4-3,0 2-3,0-5-18,2-4-10,-5-4-56,-1 1-78,3-12-115,-5-3-337,-3 6-571,3-8 253</inkml:trace>
  <inkml:trace contextRef="#ctx0" brushRef="#br0" timeOffset="488947.5709">18375 5724 357,'0'-4'349,"2"0"-33,-1 0-31,-1 1-28,0 3-25,3-2-24,-3 2-23,0 0-12,0 0-16,1 14-11,-1-5-4,3 3-10,-3 0 15,1 4-7,1-4 2,-2 2-5,0-1 4,1-4-6,-2-3 0,2 1 3,1-2 10,-1-1 3,-1-1 25,0 1 5,4-2 6,1-2-6,3-4-5,10-5-18,9-7-15,11-11-14,6-2-14,16-15-13,-2-2-14,-17 15-40,0-3-54,-2-1-56,-4 2-80,-4-1-72,-8 14-75,-5 3-79,-2-1-90,-4 4-292,-3 4-812,-3 3 359</inkml:trace>
  <inkml:trace contextRef="#ctx0" brushRef="#br0" timeOffset="496738.4275">19609 5651 98,'0'0'193,"-3"-5"-9,3 5-12,0-4-17,0 4-3,-3-6-17,3 6-8,0-2-9,0 2-15,-2-3-12,2 3-9,0 0-9,0 0-5,0 0-11,-2-4-8,2 4-6,0 0-3,-5 9-2,0 1-5,3 1-6,-3 5 4,1 3-8,-2 0 2,2 0-3,1-1-4,1 1 1,1-1-5,0 0-1,1 0 0,1 1 0,2 0-1,0-4 4,4 2-4,-2-1 8,3-2-2,0-4 8,2 3-2,0-1-1,1-2 9,2 2-4,1 1 2,4-1-5,-2-6-2,4 2 1,-1 0 0,2-2-5,-4-4 2,3 1-5,1-1-2,-4-2 1,4 0-3,-3-2 0,2-2 4,-4-2-1,6 4 6,-8-1-1,6-3-2,1-2 1,0 0 0,-7-1-2,3 4-2,3-5 0,0 3-1,-2-1 0,3-3-1,0 4 0,-2-1-4,-4 3 2,6-2-3,-2 2 0,-2 2 1,-2 1-5,6-2 0,-4 4 2,1-1-2,-1 2 0,-1 1-2,-1 5 1,1-4 0,-2 4 5,1-2-5,-2 4-1,5 2 0,-4-3-1,-1 3 2,1-4-2,-4 6-3,3 0 5,-2-1-1,0-3 0,-1 4 7,-1-1-10,0 0 1,-2-4 1,-1-3-2,0 2 0,1 2 2,-2-3-2,-2 1 1,0-2-1,0-3-5,-2 3-5,2-3 1,1 0-1,-4 1-1,0-3 4,3 2-1,-3-2 2,2 3 4,-2-3-1,0 0 0,0 0 6,0 0-4,0 0 1,0 0 1,0 0 4,0 0-3,2-8-2,-4 2-1,2 1 1,0 1 0,2-4 5,-2 3 7,0-1-1,3-1 2,-3-2-1,4 1 1,-4 1 3,3-2-6,1 1 2,2 1-2,-2-3-2,3 0-1,0 3-4,2-2 1,-1 2 3,5-4-3,-2 2 0,2 0-1,1-1-3,0 2 4,1-1-4,-2 3 3,0 1-2,2-1 0,-5 3 0,0-1-1,-3 4-1,2-3 2,-4 2-1,-2 0 2,4-2-1,-3 3-3,1 0 6,0-1-3,1 1 1,-6 0-2,9-2-2,-3 1 6,-1 0-1,3 2-3,-1-1 3,1 1-3,2 2 3,0-3-3,-1 3 1,3-3-1,-3 2 0,6 0 0,-5 0 1,5 2 2,0-2-1,-2 0 1,-1 1-5,-1-3 7,-1 2-2,0 0-1,-1 0 2,0-2-4,0 1 2,-1 1 0,-1-2 3,0 2-1,0-2-3,-1 0 6,4 0-3,-6-2 4,6 2 5,-3-3 3,4-1 4,-2 2 4,1-1-4,1-1 2,2 0 2,-1-2 4,0 2 1,0-3-24,2 1 6,-4 2 0,0-2 5,1 0 3,-1 0 0,-3-1 3,3 3 2,-2-2 1,1 0 2,-1 1 7,-2-3-5,1 1-4,0 2 8,-2 0-3,1-2 8,0 4 2,-2-5-2,0 1-4,1 3-6,-1-2 3,0 1 1,0-3-2,-1 3-4,1 0 0,1-2 3,-4 2-5,3 2-3,-4-1 9,1 0-3,-1 4 2,2-6 5,-2 6-4,0-3-5,0 3-3,4-2-1,-4 2 3,0 0-8,0-5-1,0 5 1,0 0-7,0 0 4,2-3 2,-2 3-5,0 0-1,0 0-1,0 0 3,0 0-1,0 0 0,0 0-1,1-2 13,-1 2-17,0 0 2,0 0-1,0 0-5,0 0-6,0 0 5,0 0 8,0 0-4,0 0-1,0 0-1,0 0 2,0 0-1,0 0 1,0 0-3,0 0 0,0 0 0,0 0 0,0 0 0,0 0 2,0 0-7,0 0 8,0 0-3,0 0-4,0 0 0,0 0 7,0 0-3,0 0 0,0 0-2,0 0 3,0 0-3,0 0-2,0 0 0,0 0 6,0 0 1,0 0-14,0 0 14,0 0-7,0 0 2,0 0-2,0 0-2,0 0 1,0 0 8,0 0-3,0 0 0,0 0 1,0 0-2,0 0-2,0 0 3,0 0-2,0 0 2,0 0 0,0 0-3,0 0 0,0 0 3,0 0-2,0 0 0,0 0 4,0 0-2,0 0 5,0 0-2,0 0 0,0 0-9,0 0 4,0 0 4,0 0 1,0 0-3,0 0-3,0 0 2,0 0-3,0 0 4,0 0-1,0 0 1,0 0 1,0 0 3,0 0-3,0 0-3,0 0 7,0 0-2,0 0-7,0 0 2,0 0 6,0 0-5,0 0 1,0 0 0,0 0 0,0 0 0,0 0-3,0 0 3,0 0 0,0 0-5,0 0 0,0 0-3,0 0-8,0 0-1,0 0 1,0 0-1,0 0 0,0 0-3,0 0 9,0 0 0,0 0-11,0 0 6,0 0-5,0 0 3,0 0 2,0 0 1,0 0 4,0 0 2,0 0 9,0 0-12,0 0 7,0 0-5,0 0-4,0 0 6,0 0 4,0 0-3,0 0 3,0 0-1,0 0-4,0 0 2,0 0 1,0 0 6,0 0-7,0 0 4,0 0-1,0 0-2,0 0 4,0 0-1,0 0-2,0 0 3,0 0 1,0 0 2,0 0-7,0 0 1,0 0 3,0 0-2,0 0 5,0 0-2,0 0 2,0 0 1,0 0 1,0 0-3,0 0-1,0 0-3,0 0 3,0 0 2,0 0 0,0 0-3,0 0-3,0 0 1,0 0 4,0 0 1,0 0-7,0 0 6,0 0-4,0 0-2,0 0-3,0 0 0,0 0 0,0 0 2,0 0 1,0 0-6,0 0 3,0 0 6,0 0-5,0 0 2,0 0 4,0 0-2,0 0 2,0 0 1,0 0-4,0 0 5,0 0-1,0 0-3,0 0 0,0 0 5,0 0 6,0 0-10,0 0-4,0 0 2,0 0 2,0 0-2,0 0-1,0 0 0,0 0 1,0 0-1,0 0 0,0 0-8,0 0 6,0 0-3,0 0 4,0 0-3,0 0 7,0 0-3,0 0 3,0 0 4,0 0-2,0 0-1,0 0 1,0 0-1,0 0-1,0 0 9,0 0-9,0 0-2,0 0-3,0 0 3,0 0-3,0 0-1,0 0-1,0 0-2,0 0 1,0 0-3,0 0 0,0 0-1,0 0-5,0 0-1,0 0-8,0 0-4,0 0-12,0 0-13,0 0-14,0 0-18,0 0-28,0 0-13,0 0-48,0 0-16,0 0 0,-3 11-3,3-11-5,2 5-133,-4 0-363,2 1 160</inkml:trace>
  <inkml:trace contextRef="#ctx0" brushRef="#br0" timeOffset="504053.0859">13513 10602 36,'-1'-6'180,"1"2"0,0 4-12,0-7-7,0 4-5,0 3-7,-2-5-11,4 0 1,-2 5-8,0-5-2,0 5-10,1-4-12,-1 4 0,1-5-9,-1 5-10,0 0-9,0 0-12,-1-5-5,1 5-11,0 0 0,0 0-8,0 0-5,0 0-3,6 10-5,-4-5 4,3 6-7,-1-2-2,0 2 0,0 0-2,3 0-1,-2 1-3,0-2-5,-1-1 2,1 1 0,-1 0 2,0-1-5,0 2-2,1-3-1,-3-2 1,3 0-3,-4 0-1,0-2 0,2 1 3,0-2-8,-2 2 3,-1-3 0,3 0-4,-3-2 2,3 4 3,-3-4-1,1 4-2,-1-4 0,2 2 3,-2-2 1,0 0 13,1 3 16,-1-3 11,3 3 5,-3-3 7,0 0 1,0 0 5,0 0-3,0 0-2,3 2-1,-3-2 0,0 0-2,0 0 0,0 0-17,0 0-1,4-7-4,0 4-5,-1 0 0,-1 0-8,-1-3 5,3 4-5,-1-2-1,0 0-6,0 1 12,1-1-16,-3 1 2,4 1-1,-3-1-6,4-1 7,-2-1-3,0 2-3,-1-1-4,0-1 2,1 1 1,2-2-1,-2 1-3,2-1-2,-1 0 3,2-3-1,1 3 2,0-3-2,-2 1-2,6-5 0,-2 1 0,2-1 1,4-5-6,-2-3-16,3 2-9,0-1-7,0-4-8,-1 2-8,-2 1-6,1-3-10,-1 1-8,0-1-13,-1-3-8,-1 0-8,-3 2-8,1-1-4,3 4-6,-5-3-8,-1 8-3,-1 0 8,1 1-10,-3-1-4,-2 7 6,2-2-9,-3 3 6,1 3-9,-4-2-5,-1 2-111,1 1-285,-4 4 127</inkml:trace>
  <inkml:trace contextRef="#ctx0" brushRef="#br0" timeOffset="505854.3806">11000 10725 49,'0'0'91,"0"0"5,0 0-11,0 0-4,0 0-18,0 0-6,0 0-3,0 0 1,0 0-17,0 0 1,0 0 10,0 0-5,0 0-12,0 0-4,0 0 1,0 0 11,0 0-10,0 0-16,0 0 18,0 0 4,0 0-11,0 0-2,0 0 7,0 0-4,0 0 2,0 0-2,0 0-9,0 0 4,0 0 3,0 0-2,0 0-3,0 0 4,0 0-1,0 0 1,0 0-6,0 0 5,0 0-10,0 0 7,0 0-3,0 0-6,0 0 8,0 0 2,0 0-1,0 0-9,0 0 8,0 0 7,0 0 0,0 0 1,0 0 6,0 0 0,0 0-4,0 0-1,0 0-5,4-7 1,-4 7-2,0-4 4,0 4-2,0-3 0,0 3 5,0-5-5,0 5-1,0-6 2,0 2 3,0 4 2,0 0 0,2-7 4,-2 7-1,0-3-1,0 0 1,0 3-2,0 0-5,0 0 0,0-6-1,0 6-6,0 0-3,0 0 2,0 0-4,0 0-6,0 0 2,0 0-7,0 0-1,0 0-1,0 0 4,0 0-1,0 0-5,0 0 4,0 0-3,5 12-3,-2-6 7,0-1-1,-1 1-1,2 1 2,-2-2-1,2 2-1,-2-2-2,1 2 4,0-1-3,0-2 3,-1 1-1,1-1 1,0 1-1,-2-2-2,2 0 0,-1 2-2,0-1 2,0-2 0,-1 1 2,-1-3-1,3 3-1,-2-1-4,-1-2 7,1 4-3,-1-4 0,0 0-2,4 3 2,-4-3 2,0 0-6,1 4 7,-1-4 1,0 0 5,0 0 5,0 0 7,3 3 7,-3-3 5,0 0 5,0 0 6,0 0 4,0 0 2,0 0 0,0 0 4,0 0 1,0 0-1,0 0 3,0 0-6,0 0-5,8-10-5,-2 6-6,1-4 1,6-3-8,3-6-5,4-3-23,4-2-27,10-9-34,3-2-33,2-1-42,22-18-54,1 1-71,-6 0-149,-5-4-443,-15 14 197</inkml:trace>
  <inkml:trace contextRef="#ctx0" brushRef="#br0" timeOffset="507224.0447">11797 10767 100,'-2'-6'125,"2"2"-1,-2 1-6,1-2-2,1 2-2,0 3-1,-2-5-8,2 5-11,0-4-4,0 4-4,0 0-11,0 0-12,0-5-5,0 5-4,0 0-16,0 0-1,0 0-6,0 0 0,0 0-7,0 0 0,0 0 0,8 9-4,-6-6-1,1 2-2,3 2 4,-4-1-7,1 1 5,0 0-1,1 0-4,-1-1 2,0-1 0,1 3 0,-1-3-1,0 3 0,0-4 1,-2-1 4,3 3-4,-4-2 5,2-1-2,-1 1 5,2-4 2,-3 0 12,2 5 1,-1-3 9,-1-2 12,0 0 8,2 4 10,-2-4 11,0 0 2,6-1-13,0-3-7,4-2-4,4-6-7,5-5-7,5-4-6,10-11-6,-3 2-2,0-4-7,3 2-12,-3-3-9,-3 3-7,-5 8-7,-4-2-15,2 0-11,-1-2-15,-1 5-19,-1 2-25,0 2-30,0 2-34,2 2-19,-3 2-29,0 7-159,2-1-390,4 3 173</inkml:trace>
  <inkml:trace contextRef="#ctx0" brushRef="#br0" timeOffset="508067.6747">14616 10524 174,'-3'-2'180,"3"2"-17,-3-3-19,3 3-11,0 0-23,0 0-14,0 0-7,-5 7-8,5-1-8,-2 1-10,2 4-3,0 0-1,0 5-8,0-5-7,0 2 10,2-2-8,-2 0-1,2-1 2,0 4 0,1-6 0,-1 2-5,-1-3 2,1-1 5,-2-1 3,0-2 11,3 3 18,-3-4 15,3 0 18,-3-2 22,1 3 21,-1-3 15,0 0 6,0 0-30,14-10-14,-4-1-14,5-5-18,8-6-9,1 0-12,10-11-4,1-1-13,3-3-21,0-1-15,0-3-14,17-13-14,-20 16-9,1-3-15,-3 6-11,-2 0-8,-8 10-7,-3 4-10,-4 3-8,-4 6-13,-4 0-23,-1 5-31,-4 2-32,1 2-12,-1 3 11,-3 0 1,0 0-7,-1 9 1,-5 0-22,-4 8-149,-5 1-373,-3 6 166</inkml:trace>
  <inkml:trace contextRef="#ctx0" brushRef="#br0" timeOffset="510725.74">12719 10862 11,'-3'-5'70,"3"5"0,0 0-3,-3-1-6,3 1 2,0 0 6,0 0 0,-2-5 7,2 5-3,0-5-5,0 5 3,0 0 5,2-4-6,-2 4-11,0-6 7,0 6-3,1-4-2,-1 4 16,0-5-9,0 5 0,0 0 2,0-5-2,0 5-2,2-3-1,-2 3 1,0-4-4,0 4 8,0 0 0,0-5-5,0 5-2,0 0 2,0-5-8,0 5 1,0 0-3,0 0-5,0 0-3,0 0-5,0 0-6,0 0-4,0 0-7,0 0-1,0-4-4,0 4-4,0 0-3,0 0 0,0 0 0,0 0 0,3 16-1,-2-11-6,0 1-1,2 2 3,-1 0-4,0 1 2,1 2-1,-1-1 0,-1 1 0,0-2-9,2 1 8,-1-2 0,-1-1 0,0 0-2,2 1 1,-1-2 1,-2 0-3,3-1 3,-2-1-2,-1-2 0,1 2 0,-1 0 3,0-4-3,3 4 1,-3-4 5,1 3-2,-1-3 9,3 4 2,-3-4 6,0 0 6,0 0 6,0 5 5,0-5 1,0 0 6,0 0 2,0 0 5,0 0 0,0 0-6,0 0 4,0 0-4,0 0-3,0 0-1,0 0-6,0 0 6,0 0-12,0 0-2,-3 5-5,3-5 0,0 0-10,0 0 5,0 0 3,0 0-6,0 0-6,0 0 0,0 0 0,0 0-3,0 0-2,0 0 4,0 0-4,0 0-1,0 0-2,0 0 1,0 0-2,0 0-2,0 0 1,0 0 0,0 0 1,0 0 2,0 0-2,0 0 2,0 0-3,3 3 1,-3-3-4,0 3 2,0-3 0,3 4 3,-3-4 1,0 5-4,0-5-1,4 2 4,-4-2 1,0 3-3,0-3-1,3 4 2,-3-4 1,0 3-3,0-3-2,0 0 5,3 5 0,-3-5-2,0 0 2,0 0-7,0 0 15,0 0-8,1 3-4,-1-3 1,0 0 1,0 0 2,0 0 0,0 0-8,0 0 9,0 0-3,0 0-3,0 0 15,0 0-14,0 0 0,0 0 2,0 0-2,0 0-5,0 0 8,0 0-4,0 0 7,0 0-4,0 0-5,0 0 4,0 0 0,0 0 0,0 0-2,0 0 6,0 0-3,0 3-1,0-3 0,0 0-1,0 0 0,0 0 0,0 0 0,0 0 1,0 0 0,0 0 1,0 0 0,0 0-2,0 0 3,0 0 0,0 0 1,0 0-10,0 0 10,0 0 3,0 0-2,0 0-3,0 0 2,0 0-3,0 0 3,0 0 2,0 0-4,0 0-4,0 0 5,0 0 14,0 0-15,0 0 8,0 0-4,0 0 10,0 0-2,0 0 5,0 0-2,0 0 1,0 0 8,0 0-6,0 0 7,0 0 0,0 0 8,0 0 2,0 0-1,0 0 5,0 0 7,0 0 0,0 0 4,0 0 0,3-10-3,-3 10-5,2-3-7,-1-2-10,-1 0 3,4 0-5,-3-2-9,4-1 7,-1-4-3,3-4-2,0-1-3,3 2-11,4-7-17,2-3-26,-1 0-24,6-2-21,6-9-22,4 1-20,-3 1-27,3 2-26,-2-2-35,4 0-18,-2 2-12,2-2-28,-4 2-213,-5-4-525,-3 10 234</inkml:trace>
  <inkml:trace contextRef="#ctx0" brushRef="#br0" timeOffset="515008.487">15503 10713 78,'0'0'121,"0"-5"-3,0 5-4,0 0-2,0-5-8,0 5-5,0-4-6,0 4-4,0-5 7,0 5-1,0-8-1,0 5-6,0-1 10,0-1-10,0 0-1,0 3 0,2-4-1,-2 0-4,0 2-1,0 1-3,2-2-5,-2 0 0,0 0-2,2-2 1,-2 4-1,0 3-5,1-6-9,-1 3-6,0 3-5,0 0-7,0-4-5,0 4-3,0 0-7,0 0-3,0 0-2,0 0-3,0 0 0,5 13-5,-3-3 3,1 0-2,1-1-5,-1 1 3,1 2-3,1 3-3,0-1 4,-1-2-3,2 0 1,-2-4-1,1 3-2,-3-3 1,4-2 0,-3 1 2,-1-2-3,1-1-1,0-1 2,-1 1-1,-1-1 1,0 0 0,-1-3 5,3 4 9,-3-4 10,2 5 7,-1-2 16,-1-3 10,3 1 11,-3-1 14,0 0-9,0 0-7,11-16-7,0-6-5,5-3-6,2-3-3,8-16-4,2-5-9,17-18-16,-3 2-25,3-4-23,2-1-24,-2 1-31,-3 1-34,-13 19-37,1 0-36,1 3-25,-4 6-46,-12 8-176,2 3-473,-3 1 210</inkml:trace>
  <inkml:trace contextRef="#ctx0" brushRef="#br0" timeOffset="518875.1595">16517 10618 70,'-4'-8'124,"1"2"-12,0-1-3,2 4-5,0-4-4,-2 2-7,0 2-5,2 1-10,1 2-5,-2-6-12,2 6-9,-3-3 0,3 3-15,0 0-5,0 0 4,0 0-1,0 0-10,0 0-6,0 0 3,3 15-1,1-9 2,-2 2-7,2 5 3,-3-2-5,5 1-3,-2 0-9,-1 3 8,1-3 5,-1 5-6,1-3-4,-1-2 6,0 0 3,1-4 0,0 1 4,0-3-7,-2 0 11,2-1 0,-2 1 2,-1-4 8,2 2 10,0-1 4,-2 0 15,2-1 15,-3-2 11,4 3 7,-4-3 3,0 0 5,3-6-10,3-1-7,5-7-11,4-5-5,3-5-8,10-11-3,1-1-6,5-3-7,-2-2-5,1-3-7,15-18-13,-19 17-20,16-20-19,-14 17-17,0 0-17,0 2-10,1-3-16,-2 6-15,-2 6-10,-2 1-9,-11 13-5,2 3-10,-6 5-7,2 1-6,-2 4-6,-4 3-11,-1 4-90,-2-2-266,-1 3 117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40:22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 4720 182,'-2'-3'236,"-1"-4"-11,2 2-21,0 0-21,-1 2-24,2 3-17,0 0-19,0 0-18,-1-2-9,1 2-8,4 8-5,0 2-13,3 4-10,2 0-3,-2 3-4,0-1-8,4 6-1,-2-5-3,-1 0-5,3 3-3,-2-3-5,-4 0 1,1-3-6,1-4-15,-3 1-27,2-2-21,-5 0-28,5-1-18,-5 0-9,2-2-22,-3 1-15,0 1-12,0-4-11,0 2-95,-3 1-271,2-1 121</inkml:trace>
  <inkml:trace contextRef="#ctx0" brushRef="#br0" timeOffset="179.9785">1784 4962 50,'-3'-3'141,"-1"1"3,4 2-19,0 0-6,-6-4-14,6 4-21,-4-3 3,4 3-24,0 0-4,0 0-8,0 0 4,0 0-10,10 16 6,-3-11-12,1 3-12,4 1 4,-4-2-2,5 1-5,-2 2-8,2-3-10,-5-3-28,5 1-23,-6-2-10,4-1-17,-1-2-17,0 0-89,0-3-194,1-4 86</inkml:trace>
  <inkml:trace contextRef="#ctx0" brushRef="#br0" timeOffset="298.1147">2008 4853 59,'0'0'82,"0"0"-7,0 0 4,-3 18-25,0-4 5,1 1-8,-3 3 0,1 0-8,1 1-9,1 0-27,-1-1-30,-2 0-73,1 1-103,0-2 47</inkml:trace>
  <inkml:trace contextRef="#ctx0" brushRef="#br0" timeOffset="1379.5905">9532 2725 76,'0'-5'247,"0"0"-7,0 0-12,2 1-6,-1 1-25,-1-1-14,0 4-19,0 0-20,2-5-13,-2 5-19,0-2-9,0 2-18,0 0-11,0 0-10,0 0-9,-2 14-2,2-1-4,-1 5-8,-2 7-1,3 2-4,-3 4-3,0 0-2,-1 1-5,4-1 0,-3 3-3,1-2 4,0-2-6,2-2 0,-1 1-3,-4-4 3,4-7-4,0 2 2,-1-2-5,2-2-2,-1-3-16,-2-2-33,2-1-30,1-5-40,0 2-28,0-3-32,0-4-25,-1 5-166,1-5-387,0 0 172</inkml:trace>
  <inkml:trace contextRef="#ctx0" brushRef="#br0" timeOffset="3996.7978">9476 2727 54,'0'0'103,"-3"-7"12,3 5 2,0 2 6,-1-8 9,-1 5 8,2 3-1,-2-5-7,2 1 4,0 4-3,-3-4 5,3-1-8,0 5-4,-4-3-3,4 3-4,0-5-4,0 5-14,0 0-10,-2-4-5,2 4-7,0 0-2,0 0-10,0 0-5,-1-4-2,1 4-9,0 0 1,0 0-7,0 0-7,0 0-4,0 0 1,0 0-7,0 0-5,5-4 1,0 4 2,0 0 0,5-1 5,1 0 1,3-1-5,9 1-3,-2 1 0,3-1-4,3-2-3,0 3-2,2 0-1,12 0 4,-4 0 2,-6 0 1,7 0-8,-9 0 0,-2 3-5,1-3 2,2 0-1,-5 0 2,0 1-3,5 0 2,-6-1 6,0-2 1,4 4-2,-4-2 11,3 0 1,2-2-2,9-1-2,-10 3 4,12 0-5,-10 0-2,10 0-1,1 0-7,-3-1 2,3 2-3,-13-1-2,2-1 0,-2 1 2,1 1 2,1-1-7,-2 4 14,2-5-14,0 2-1,-5-1 1,-1 1-2,0 1 0,0-1 3,-4-1-1,2 0 1,-6-1-7,-1 2 12,3-2-8,2 1-3,-3 0 1,6-2-1,0 4 0,-1-5 1,1 3-1,0-1 0,2 2-1,1-2 3,-1 2 0,3-2-3,-1 2 3,-2-1-6,1 1 6,1 1-6,-2-1 1,2-1 0,-3 0 5,2 2 7,-2 0-6,2-1-2,-1-1-3,-2 2 2,-1-4 1,2 4-4,-3-2-2,-1 2 10,2-4-11,0 2 6,-6 2-1,5-2 2,6 0 1,-6 0-2,6 3-3,-3-3 3,2 1-4,-2-1 5,1 1 1,0-3-5,-1 4 6,0 0-3,2-1 0,1 0 3,-4 0-7,5 1 0,-1-2 12,-1 3-5,0-3-1,1 2 4,2-2-12,-2 0 13,0 2 0,0-1-3,-3 1 2,2-2-1,-2 2-5,0-2 6,0 2 1,2-2-3,-4 2 1,3 0 2,0 0 4,0-2 2,0 0-3,-1 1 0,3-1 1,-2 4 1,1-4 0,-1 0-3,0 1 3,2 0-3,-2 1-8,1-2 13,-1 0-12,-2-2 4,-2 5-7,1-3 3,-1 1 3,-4-1-5,7-1 4,-3 1-2,2 1-1,0-1 2,-1-1-1,1 2 5,-1-1-5,4 1 7,-3-1-11,4 0 10,-2 3-4,0-2-1,1-1-2,-5 2 5,3 2 1,0-3-7,0 2 4,-3-3 1,3 0 0,0 0 3,-3 2 10,2-2 9,-8 0 11,8-2-10,-2 2 4,0 2-4,0-4 4,-1 2-10,3 0-5,-2 0-2,3 0-1,0 0-1,2 2 4,-2-1-6,3-1-8,-2 2 3,2-1 4,0-1 0,-2 0 1,-2 1-6,2 0 7,-4-2 1,-5 2 3,6 1 12,2-2 3,-1 0-6,-1-2-7,-2 4 0,1-4-2,-6 1 1,0 0 1,-1 0-5,-1 1 12,-5-2 9,6 2 4,0 0-3,-4 0 3,3 0-8,2 0-4,-2-1-2,2-1 6,-5 2-17,0-2 8,1 2-5,-1 0-7,2 0 2,-3-1-5,1 1 0,-1 0 3,1 0-2,-5 0-1,-1 0-3,5 0 8,-4 0-3,0-1 1,-5 1-6,8-1 9,-4 1-2,-4 0 1,0 0-1,7 0-4,-7 0 0,0 0-6,6 0 8,-6 0-3,0 0-6,0 0 5,4 0 0,-4 0 3,0 0 0,0 0-5,0 0 8,0 0-5,0 0-1,0 0 1,0 0-6,0 0 4,0 0-3,0 0-1,0 0-3,0 0 2,0 0-2,0 0-1,0 0-1,0 0 5,0 0 0,0 0-4,0 0 0,0 0-4,0 0 3,0 0 8,0 0-9,0 0-9,0 5 3,0-5 12,0 6-1,-3 1-2,3 0-1,-1 4 7,1-1-5,-1 7 2,-1 3-1,-1 9 2,1-5 1,2 4-3,-2 5 3,2 0 2,0 3-4,0 0 6,-3 1 0,3-2-3,0 0-2,-3-1 2,2 1 2,0-1 0,-1-1-2,1-3 1,0-2 0,-1 0-2,1-10-6,-1-1 7,1 0-2,-1 0 4,2-4-7,0-1 8,-2-2-7,3 0 5,-2-1-2,1-2 2,-2 0 4,2-2-5,0 2-3,-1-4 4,1 4-3,-2-3-1,2 0 0,0-4 2,0 4 5,0-4-7,0 5 8,0-5-8,0 0 4,0 0 3,0 4-6,0-4 11,0 0-6,0 0 0,0 0 6,0 0-6,-1 5 2,1-5 1,0 0-1,0 0 4,0 0 0,0 0-8,-6 0 5,6 0-4,-8 0 1,-1 0 1,0 2 0,-1-2 3,-6 1-8,1-1-1,-8-1 6,1-1-2,1 2-2,-3-1 1,-2-3 2,0 1 1,-3-1-2,1 0 2,-1 2-1,-2-2 0,-6-3-1,9 4 0,-2 0-5,2 1 0,1-2 2,-4 1 0,3-1-3,-1 1-4,-1 0 8,0-1 1,-10-1-6,11 2 5,0-1-1,-1 1 5,-8-3-8,9 3 7,-11-2-4,2 0-7,11-1 8,-4 1 1,3 1 3,-1 0-8,-1-1 0,-1 0 2,4 1 0,-4 0-7,5-3 4,-4 3 4,2-2 0,1 2-3,-1 0 3,0 0-4,-2 0 2,5 0-2,-1 1 2,-2 0 2,2-1 0,0 1-5,-1 0 7,1 1-4,2-3 1,-2 1 0,4 1-1,-5 0-3,4-1 1,0 0 7,-3 2-3,2-2-1,-3 1-1,1 0 0,-1 1-3,0-4 3,-1 3 5,0 1-9,2-2 3,-2 3 2,-1-2 0,6 1 0,-4-1 1,2 0-7,3 1 4,-2 0 1,1 0-1,6 2 0,1-3 1,-5 2 4,-1 1-1,9 0-4,-2-1 3,-1 1-2,-1 0 3,-2 0-6,3-2 1,-5-1-1,4 3-3,-4-5 8,0 8 1,-2-6-3,7 6 2,-6-3 0,5 0 1,1-3 1,0 3-4,-1 0 2,-3-2-1,4 4 0,0-4 0,1 2 1,-2-2-3,1 2-1,1 0 2,1 0 0,-3 0 0,-3-1 0,5 1-4,0-1 5,-1 0 2,-6-1 1,-1 1 3,3-3-7,0 4 0,2-3-1,-5 3-1,2-2 4,0 2-4,-2-2 4,2 1-1,-1 0-1,-1 0 6,-1 1-7,3-3 0,-1-1 0,-1 4 4,-3 0-2,6 0 1,-3-2 0,-2 1 0,2-1-8,2 2 12,-3 0-10,9 0 4,-7 1-1,1-2 2,2-1-1,3 2 3,0 2-5,1-2 2,3-2 4,-6 2-6,3 0 2,4 0-3,-1 0 3,0 0 8,-6 2-8,6-1 0,-5-1-13,1 1 18,1-2-2,1 1-1,0 1-2,-3-2-3,1 1 6,1 1-2,0-2 7,-1 0-6,1-1-1,-1 1 1,0 1-2,1 0 0,-2-1 5,0-2-6,1 1 3,0 1-3,1 1-1,-1-2 3,1 2-1,-2 0-1,1-1 2,2-1-2,-1 1 0,-1-2 2,2 3 4,-1-1-8,0 1 2,3-1 3,-1-2 1,2 3-2,-2-1 0,-1-1-4,3 2 3,-2-1 2,-1 1-3,-1-1 2,3 1 1,-3-2-4,-1 0 5,4 1-2,-4-1 0,1 2 0,-1-2 0,2 2 1,1-1-7,-1 1 8,0-2-3,0 2-1,0 0 2,-1-1 2,5 1 2,0 0-4,0 0-5,-1 0 4,2 0 1,-1 0-1,1 0 0,0-1-2,-1 1 3,3 0 0,-3 1-1,3-1 3,0 1 0,-3-1-6,0 0 6,2 0-3,-3 2-4,-2-2 7,3 0-1,-2 1 4,2-2-13,-2 2 4,3-1 9,0 2-7,-1-4 4,0 2-6,2 0 4,-2 2 4,3-2-7,0 2 2,-3-1 4,5-1-3,-2 0 1,2 0-1,-3 0 2,2 2-6,3-1 8,-2-1-3,-2 0 2,7 0-4,-10 1 0,6-1 3,-2 0-3,6 0-1,-11 1 3,6 0 0,0-1-1,1 2 2,-4-2 0,8 0-2,-8 0 4,4 0-4,4 0 6,-6 0-7,6 0 2,-7 1 3,7-1-3,-5 0-3,5 0 2,0 0 5,-5 0 34,5 0 2,0 0-6,0 0-8,-7 0 5,7 0-9,0 0-2,0 0 1,0 0-3,-5 0-1,5 0-2,0 0-1,0 0-2,0 0-2,0 0-32,0 0-72,0 0-68,0 0-74,0 0-68,-7-3-96,7 3-74,1-7-278,-1 7-812,5-9 360</inkml:trace>
  <inkml:trace contextRef="#ctx0" brushRef="#br0" timeOffset="5064.7619">9942 2870 16,'0'0'201,"2"-11"-8,-2 5-6,1 4 7,1-2-6,-1 1 3,0-2-5,-1 2-11,0 3-14,0 0-18,2-5-16,-2 5-18,0 0-12,0 0-17,0 0-9,0 0-8,0 0-5,-7 11-7,1-4-2,2 3-4,-3 1-6,1 2 1,-1-1-9,0 0 2,1 2-7,-1-3-5,3-1 0,-3 2-4,3-3-1,0 0 0,-1-4 6,3 2-7,-2-2-5,2 0-4,-1 0 4,0-1-1,2-1 0,0 0 0,1-3 0,-3 4-3,3-4 7,-2 3-1,2-3-3,0 0 3,0 0 0,-3 4 1,3-4 1,0 0 6,0 0 1,0 0-1,0 0-2,-1 1-6,1-1 0,0 0 4,0 0-6,-1 4 0,1-4-6,0 0 4,0 0-5,0 0 1,-5 5 1,5-5-4,-2 3 0,2-3-2,-2 4 4,2-4 0,-3 3 10,3-3-7,-1 3-8,1-3 4,0 0-3,0 0 2,0 0-2,0 0 3,0 0-1,-1 2 2,1-2 25,0 0 15,0 0 6,0 0 13,0 0 10,0 0 10,0 0 4,0 0 19,0 0 7,0 0 14,0 0-1,2-12-17,3 2-16,0 0-9,2-4-4,0-1-7,0-1-16,3-6 5,-3 3-18,3-3 2,-3 5-5,0 0-7,0 2-2,-1-2-7,-2 8 3,2-1 1,-2 0 8,0 0 2,0 1-1,-1 5 0,-1-1 1,1 0-6,-2 2-4,2-1 2,-2 3-6,2-2 1,-3 3-7,0-7-2,0 7 5,3-4 1,-3 4-5,0 0 6,0 0-3,1-2 1,-1 2-5,0 0 7,0 0-11,0 0 0,2-3-3,-2 3-4,0 0-2,0 0-7,0 0-2,0 0 2,0 0-1,0 0-3,0 0 4,0 0 2,0 0-4,4 10 0,-2-3 3,1 1 0,2 4 1,0-1 1,2 1-1,-1 5 8,1-2-9,0 2 0,0 0-5,-1-1 14,-1 2-7,1 1 0,0-2 4,-1 0 1,1 0-7,-2-5-1,-1-1 5,0 0 2,0-2-5,1 3 1,-1-2 1,0 0 0,-1 1 0,1-6 5,-3 5-6,3-2 6,0-1-6,-2 0-3,-1-2 3,3 1 4,-1 0-5,-2-1 6,0 0-2,2-1 2,0 0-4,-2 0 2,0-4 2,0 2-1,1 2 2,-1-4 3,0 7-7,0-7-1,0 0 5,0 1-2,0-1-3,0 0-5,0 0-1,0 0-16,0 0-16,3 3-20,-3-3-18,0 0-18,0 0-12,0 0-17,0 0-23,0 0-37,0 0-42,0 0-42,-8-10-48,5 5-20,0 3-248,-3-5-629,-1-3 279</inkml:trace>
  <inkml:trace contextRef="#ctx0" brushRef="#br0" timeOffset="5314.0999">9839 2992 103,'7'-7'181,"-1"6"-2,4 1-9,1-3-18,3 2-5,0 1-12,3 0-12,-1-3-8,-1 1-12,1 2-9,-2 0-9,0 0-4,0 0-12,-5 0-5,0 0-11,-2 0-5,-1-2-8,-2 1-26,-4 1-22,9 1-25,-9-1-28,0 0-40,8 2-24,-6-2-17,-2 0-106,0 0-269,8 0 120</inkml:trace>
  <inkml:trace contextRef="#ctx0" brushRef="#br0" timeOffset="5961.642">10376 2786 177,'3'-4'191,"-2"-3"0,2 2 5,0 1 8,-2-2 4,-1 1 1,1 0 4,1 3-2,0-3 2,-2 2-6,1 0-6,-1 3-12,0 0-15,1-6-19,-1 6-6,0 0-15,0 0-18,0 0-11,0 0-19,0 0-14,0 0-7,0 0-11,0 0-10,0 0-3,0 0-6,0 0-4,0 0-5,0 0-2,-4 12-4,4-2 1,0 3-2,0-2 1,-3 5-6,1 1 0,0 3-6,-2 3 1,1 2 6,0 2-5,1 5 1,-1-4 1,-3 1-3,3 0-1,-2-2 3,2-2 1,0 1-11,0-2 3,0-5 4,1 0-5,0-4-2,2 1 3,-3 0 6,0-6-4,3-1-1,-1-1 3,1 1-4,0-4 1,0 0 3,0-1-1,0 3 1,-3-1-5,3-4 4,0 3-13,0-5-63,0 5-36,0-5-38,0 7-39,0-7-56,0 0-47,0 0-248,0 0-578,23-7 255</inkml:trace>
  <inkml:trace contextRef="#ctx0" brushRef="#br0" timeOffset="6315.6441">11093 2766 31,'1'-6'254,"2"4"3,-3 2-3,0-5 5,0 5 2,2-3-9,-2 3-10,0-5-13,0 5-12,0 0-32,0 0-17,0 0-19,0 0-23,0 0-17,0 0-15,0 0-11,0 0-2,-5 14-16,4-2-7,-2 5 0,0 3-10,1-1 0,-3 9-8,0-1-1,1-1-1,1 3-15,1-3 8,-2 0-4,3 1 0,-2-2-2,1-4 2,0-2 8,0 1-18,-1-1 1,2-2-2,-2-2 2,3 1-5,-1-4-3,1-1-63,-2-2-42,2 3-23,0-3-43,2 2-37,0-5-37,1 2-37,3-1-195,1-4-506,4 1 225</inkml:trace>
  <inkml:trace contextRef="#ctx0" brushRef="#br0" timeOffset="6603.1158">11623 2755 16,'2'-5'241,"-2"3"-17,3-1-21,-3 3-23,2-3-21,-2 3-22,0 0-14,0 0-15,0 0-10,0 0-8,5 13-9,-5-1-7,2 1-6,-1 3-5,1 5-5,0 6-7,-2 0-3,3 5-4,-3-1-2,0 0 0,0 2-5,-3-1-3,3-3-2,-4 1-1,1 3-1,2-7-4,-2 3-1,3-3-1,0 0 0,0 0-2,3 0-3,1-1-10,0-8-84,1-1-80,0 0-218,2-1-402,0-7 178</inkml:trace>
  <inkml:trace contextRef="#ctx0" brushRef="#br0" timeOffset="6895.8728">12255 2775 213,'0'0'203,"0"0"-17,2-4-25,-2 4-16,0 0-12,0 0-12,1 11-11,-1-5-12,1 4-6,1 0-9,-4 5-8,4 1-4,-4 4-10,1 4-1,1 2-9,-1 3 0,-2-2-6,1 2-5,-1-2-4,1 0-3,0 0 4,1-6-5,-2 5 1,2-1-3,1-6 0,-2 7-5,1-10-36,1 1-49,1-1-77,1-2-43,2 1-132,1-1-337,0-4 150</inkml:trace>
  <inkml:trace contextRef="#ctx0" brushRef="#br0" timeOffset="7217.848">12865 2735 110,'1'-3'227,"1"-1"-3,-2 4-5,3-5-14,-3 3-21,0 2-17,0 0-22,0 0-17,0 0-11,0 0-20,0 0-10,0 0-9,0 0-8,0 19-5,0-6-12,-5 5 1,4 9-7,1 0-1,0 2-4,-5 1-4,0 18-2,4-13-5,-3-1-1,2-1 1,1 0-4,-5-1-2,2-1 0,1-2 4,0-4-2,-2 2-2,-2 0 1,2-9-43,-2 1-57,3 0-65,-2-1-49,-1-3-196,1-1-414,1-5 184</inkml:trace>
  <inkml:trace contextRef="#ctx0" brushRef="#br0" timeOffset="7977.8577">9655 3656 95,'1'-3'221,"1"0"-16,-2 3-24,1-2-19,-1 2-21,0 0-17,0 0-13,0 0-8,6 13-13,-4-3-6,1 3-10,-3 6-7,3 1-4,-3 4-6,0 4-4,0-9 0,0 7-6,0-1-2,0-7-8,0 2-2,-3-2-3,0 2-1,1-3 2,2 0-5,-4-1 1,4-5-3,-3 3-4,1-5-63,1 2-50,1-5-40,0 0-26,-3-2-149,2-2-330,1-2 147</inkml:trace>
  <inkml:trace contextRef="#ctx0" brushRef="#br0" timeOffset="8356.9738">9713 3684 126,'1'-7'194,"-1"0"-22,2 3-16,-2 0-20,-2 1-14,2 3-12,-7 0-14,0 2-10,-4 3-9,-1 3-5,-3 0-8,4-1-6,-1 3-7,0 0-7,1-2-2,2 0-3,1-1-6,0 0-4,4-3-4,-1-2 0,-1 7-7,4-7-2,-2 2 3,3-2 59,-2 0 33,3-2 23,-2 4 18,2-4 15,-2 3 27,2-3 19,0 0 16,0 0 2,0 0-10,0 0-18,4-12-26,-2 7-15,3-6-21,-1-2-12,2 5-11,1-8-7,0 1-5,-1 5-13,-1-4 6,1 4 5,0 2-1,-4 0 0,3 1-3,-2 4-15,-2-2-12,2 2-6,0-2-17,-2 1-6,0 3-8,-1 1-3,0 0-3,12 8-5,-5-1-4,4 6 1,-2-1-3,8 5 4,-1 2-8,1 0 2,0 3-1,-1-1-5,1-1 1,-3 0-12,1-4-50,-5-3-32,0-1-67,0 1-52,-5-7-41,-1 3-38,1 1-51,-1-2-57,-3-1-307,-2 0-752,-3-2 333</inkml:trace>
  <inkml:trace contextRef="#ctx0" brushRef="#br0" timeOffset="8931.9574">9425 4226 11,'5'-3'196,"-1"-3"-2,3 0 4,-1-3-6,-1 2-1,1-1-6,-3-1-18,2-1-15,-2 0-11,0 1-11,1-2-7,-4 2-15,0 0-13,-3-1 1,3 5-13,0-2-12,-1 2-8,-2 1-10,2 0-7,1 4-8,0 0-6,-10 8 1,0 4-9,0 5-2,-1 4-6,-2 4 0,0 3 3,4 2-3,-1-1-2,0 4 0,3-3-3,0 3-2,1 1 2,0-2-2,2 3 2,0-5-2,3 2 0,-2 2 1,3-4-1,-3 0-3,2-1 1,1-3-5,0 0 7,1 2-4,-2-11-1,-1 0 2,-1 0 0,2-5 1,1 0 0,-3-2 1,2 0-1,-2-1 0,0-2 0,2-1 4,-1-2 1,0-1-3,2 1 1,0-4-65,0 0-77,0 0-62,-10-10-43,5 1-154,1-1-421,1-2 187</inkml:trace>
  <inkml:trace contextRef="#ctx0" brushRef="#br0" timeOffset="9140.004">9289 4560 78,'0'-7'199,"0"4"8,0 0 5,0 3 8,0-5 1,0 5 5,0-7 3,1 5 2,-1 2-16,1-4-13,5 1-15,-6 3-14,12-5-3,-2 0-12,2 1-12,6-2-5,2 4-23,3-3-13,1 1-7,-3 1-8,-4 2-12,5-2 4,-10 3-9,4-3 0,-2 2-24,-4 0-21,0 0-28,-3 1-30,-1-2-32,-1 2-32,0 0-29,-5 0-42,0 0-53,9-2-44,-5 2-248,-4 0-551,6-3 244</inkml:trace>
  <inkml:trace contextRef="#ctx0" brushRef="#br0" timeOffset="11961.0231">8493 266 84,'14'-28'115,"-7"14"-3,2-3 1,-5 2-5,1 4 0,-5 11-8,9-20 6,-9 20-9,4-12-14,-4 12-11,0 0 0,3-15-13,-3 15-6,0 0-5,0 0-4,0 0-8,0 0-15,0 0 10,0 0-7,-45 42-3,31-13-12,-3 1 10,3 12-4,-2 4-2,4 0-4,2 0 6,-3-2 1,6 2-5,1-12 1,1 12 0,-2-12-3,2 2 6,-2-2-7,3-5-3,-3 3 18,3-5-15,-3-2-8,3-4 13,-1-3 1,-1-2-6,5-5 5,-4 3-4,0-5 6,4-3-2,-2 0-2,2 0 0,1-6 4,-4 8 22,4-8-4,0 0-1,0 0-3,0 0-27,0 0-48,0 0-39,-15-29-50,15 29-148,-5-28-306,2 9 135</inkml:trace>
  <inkml:trace contextRef="#ctx0" brushRef="#br0" timeOffset="12113.7603">8317 544 143,'31'-5'141,"-10"1"-11,0 0-21,3 1-1,0 3-21,-24 0-29,37-1-38,-15-2-58,-7 1-89,-15 2-137,30-1 61</inkml:trace>
  <inkml:trace contextRef="#ctx0" brushRef="#br0" timeOffset="12318.0129">8880 638 2106,'0'0'42,"0"0"-34,0 0-4,0 0 41,0 0 2,0 0-16,0 0-29,0 0 1,0 0-2,0 0 1,0 0 1,0 0 4,-7 40 0,2-23-4,-2 0 3,-3 5 4,4-4 0,-5 3 1,0 0-7,2 0-48,1-5-81,2-2-59,-4 1-150,3-5-360,1 0 159</inkml:trace>
  <inkml:trace contextRef="#ctx0" brushRef="#br0" timeOffset="12878.5744">9227 544 2,'0'0'271,"0"0"-10,0 0-21,0 0-18,0 0-17,0 0-27,11-20-13,-11 20-12,0 0-15,20-7-18,-20 7-3,17-5-18,-17 5-12,0 0-12,0 0-8,33 15-10,-24-3-2,1 1-5,-6 1-7,4 2 0,-3-1-8,0 9-1,-2-7-2,0 1 2,-3 0-3,0-1-1,0-17 0,-4 26-8,2-13 4,2-13-3,-7 19-3,7-19 1,-7 18-6,7-18 6,-5 10-6,5-10 4,0 0-2,0 0-1,-5 17 3,5-17 4,0 0 35,0 0 11,0 0-8,0 0-7,0 0-4,0 0-7,0 0-7,0 0-10,17-63 4,-8 36-4,1 1 1,1 3-5,2-4-9,-1 2 2,2 2-1,2 1 0,-2 3-6,3 3 3,-6 4-3,0 3-5,-1-1-19,-10 10-16,16-11-34,-16 11-16,12-8-30,-12 8-30,17-4-36,-17 4-37,0 0-44,0 0-178,31 4-472,-31-4 209</inkml:trace>
  <inkml:trace contextRef="#ctx0" brushRef="#br0" timeOffset="13113.497">9816 623 253,'0'0'279,"0"0"-26,0 0-11,0 0-20,0 0-20,58-2-20,-39 4-17,-19-2-16,34 0-16,-34 0-15,31 4-11,-19-3-9,-12-1-18,27 5-40,-27-5-38,0 0-40,24 1-51,-24-1-41,0 0-49,17 4-22,-17-4-114,0 0-341,0 0 151</inkml:trace>
  <inkml:trace contextRef="#ctx0" brushRef="#br0" timeOffset="13257.2236">9866 724 84,'0'0'192,"0"0"-2,0 0-1,0 0 1,0 0 7,0 0 5,0 0-19,0 0-14,27 20-20,-4-20-8,0 2-30,-1-2-35,-22 0-58,45-7-57,-23 5-48,-2-4-76,-2 2-138,-2-2-325,-1 1 144</inkml:trace>
  <inkml:trace contextRef="#ctx0" brushRef="#br0" timeOffset="13476.0364">10642 698 2670,'0'0'24,"0"0"21,0 0 88,0 0 50,0 0-9,0 0-43,0 0-28,0 0-29,1-25-28,-1 25 1,0 0-1,25-7-8,-25 7-6,30-2 1,-15-1-3,-15 3-3,35 0-8,-35 0-40,29 3-16,-13-2-49,-16-1-38,29-1-48,-29 1-62,33-3-297,-15-1-574,-18 4 255</inkml:trace>
  <inkml:trace contextRef="#ctx0" brushRef="#br0" timeOffset="13671.7784">11150 506 2909,'-2'-21'17,"2"21"21,-1-17 99,1 17 17,0 0-32,-2-18-42,2 18-26,0 0-19,0 0-7,0 0-7,0 0 0,0 0-7,0 0 10,-31 55-6,20-33 3,0 0-5,-1 9 4,1-5-8,-2 3 3,2 3-1,0-5 0,1 0 0,0-2-2,-1-2-54,1 0-67,0-10-90,0 3-102,-1-6-226,-2 2-570,2-4 252</inkml:trace>
  <inkml:trace contextRef="#ctx0" brushRef="#br0" timeOffset="16085.8014">9590 4768 117,'1'-5'215,"-1"5"-5,0 0-9,3-4-5,-3 4-9,0 0-13,0 0-4,3-5-19,-3 5-14,0 0-12,0 0-14,0 0-11,0 0-9,0 0-16,0 0-10,0 0-9,0 0-6,0 0-10,0 0-3,0 0-4,0 0-3,0 0-1,0 0-5,-8 15-1,8-11-4,-2-2 1,2 3-6,-1-2 3,0 1 2,-1 0-4,1 0 0,-1 0 0,2 1-3,0 0-1,-4 2 0,0 1 0,1 2-2,-4 1 0,3-3-16,-3 4-58,-1 3-66,0-3-64,0 2-213,4-7-442,-3 4 196</inkml:trace>
  <inkml:trace contextRef="#ctx0" brushRef="#br0" timeOffset="19366.746">10013 3938 10,'0'0'133,"1"-4"0,-1 4 3,0 0-1,2-3-7,-2 3 10,0 0-8,2-6 0,-2 6-7,0-4 1,0 4-6,3-4-9,0 1-1,-3 3-6,1-5-10,1 2-2,-2 3 2,3-7-5,-3 5-11,0 2-3,4-4-1,-4 4-7,1-4-2,-1 4-6,2-4-3,-2 4-6,0 0-6,1-2-2,-1 2-4,0 0-7,0 0-2,0 0-11,0 0-9,0 0-2,0 0 0,-1 13-1,-1 0 2,-3 4 3,2 9-1,-4 1-1,1 2 0,-1 1-2,0 3 2,0-2-2,1-4 1,1 1 1,-4-3 0,3-2-1,0-3-1,4-2 1,-2-3-1,-2 1 6,4-5-7,-1-1 2,1-2-1,-1-2-3,3 1 3,-2-2 4,2-1 0,-2-1 2,2 1-2,0-4 18,0 5 53,0-5 16,0 0 5,0 0-5,0 0-10,0 0-12,4-9-11,1 1-5,-2-1-7,1-3-1,1-5 4,0-1-28,3-7 10,-2-2 12,-1 0-28,0 0 9,2 1-3,-2-1-2,-1 3 0,2 5-10,-2 2-6,-1-3 2,1 5-7,-4 4-1,3-4-4,-1 6 7,-1 1-4,-1 4-6,1 0 4,-1-2 0,0 2-8,0-1-4,0 2 2,0 3 7,0 0-6,0 0 4,0 0 6,-18 9-1,11-3-4,-4 0-3,4 3 3,-5-1 4,4 0-2,2 0 1,-1 0 1,0-1-1,2-1 2,-2 0 0,2 0-4,1-2 0,1-1 7,-1 0-3,3 1-2,-3-4-2,2 3 2,2-3 3,-3 4-1,3-4-2,0 0 8,-3 2 0,3-2 3,0 0 1,0 0-4,0 0 3,0 0-2,0 0 0,12-16 5,-5 9-8,0-1 8,3-5-7,1-1-2,3-5 4,-3 7-8,3 0-2,-4 1-3,2-1 6,-1 2-4,-3 3 5,-1-2-2,1 3-2,0 3-4,-1-1-6,-3-1 6,3 2-7,-3 3 12,5 0-10,-3 2 4,2 4 0,0-2 1,4 5 1,-5 0 0,2 2-1,3 2 7,-2-3-3,-1 3 3,3 1 0,-4-1-3,1-1 3,-1 0 7,-1 1-6,0-4 2,1 6-39,-2-3-41,1 2-36,0-1-42,-4-2-43,4-1-37,-1 1-34,-2 3-219,1-3-528,-2 1 234</inkml:trace>
  <inkml:trace contextRef="#ctx0" brushRef="#br0" timeOffset="19857.5511">9870 4632 180,'0'-4'281,"2"-1"-16,0 1-25,-1-2-21,3 1-22,0 0-20,3 3-18,0-3-16,3 5-11,0 3-15,3 0-15,1-1-8,0 7-11,3 3-8,-7 1-8,2 0-7,0 3-3,-3-2-7,1 8-6,-3-7-2,-1 2-3,-2 0-3,-1-6 1,-2 1-5,2 1-1,-2-2-4,-1-1 1,0-3-1,0-2-1,0 2-1,0-2 0,0 0 0,0-4 5,0-1 27,0 7 14,0-7 3,0 0 17,0 0-11,0 0 1,0-17-1,2 9-5,-1-4 6,4-2-21,0-6-1,5-2-14,1 3 1,1-4-8,0 1-7,1 4 12,4-1-13,-4 9-13,2-7-8,-2 8 14,-1 0-12,1 3 6,-3 1-8,-3-1 4,3 3-7,-4 1-11,1 1-29,-2-3-35,-1 3-35,1 0-28,-5 1-31,0 0-45,8 2-42,-4 2-46,-2-3-214,-2-1-552,3 6 244</inkml:trace>
  <inkml:trace contextRef="#ctx0" brushRef="#br0" timeOffset="24913.9513">14831 2616 143,'-2'-6'233,"2"6"-19,0-5-27,0 5-24,-3-3-15,3 3-17,-2-1-15,2 1-15,0 0-11,0 0-6,0 0-14,0 0-5,-7 6-6,7 0-11,0-2-1,0-1-10,0 2 0,2 1-8,0 0 4,3 1-5,2-3 6,1 2 3,1 0 8,6-2 2,1 0 5,0-2 1,0 0 1,5-2-5,-5 0 41,-3 1 4,-2-2 2,-2-1 19,-2 2 2,1-1 2,-1-3-8,-4 3-5,2 0-7,-4-2-18,-1 3 0,4-4-5,-4 1-13,0 3-14,-10-5-7,2 5-21,-6 0 23,-5 5-19,-3 1 0,0 2 3,-1 2 0,1 2-5,-1 0-17,10-2 2,-1 2-3,3 2 4,1-1-8,2-1 1,1 1-11,4-1-24,0-1-5,3-1 4,2 0 1,2 2 2,3-5 3,3 3 0,4-2 3,0 1-4,6-2 4,-1-1 1,-2-2 0,-3-3 5,2 0 0,-1-2 9,-6 1 5,-2-1 3,-1 1 7,-3 1-2,-3-1 2,8 0 4,-8 0-11,3-2 4,-3 2-2,0 0-6,-14 5 3,1 0-4,-3 4 6,-5-3-5,8 3 2,-6 3-14,8 1 9,-1-1 1,2 1-6,2 0 2,2 2-2,3-6-15,2 2-16,1-2-10,2 3-6,5-1 3,4 0-3,4 1-18,2 0-9,4-4-15,2-4-15,-1-1-6,-6-1 5,-1-5 0,1 1 21,-1-2 4,-2-6 27,0 0 32,-1-2 23,-2-2 24,0-1 20,-3 2 14,3-2 17,-3-1 19,3 2 8,-6 1 1,3 1 5,0-1-3,0 4-3,-2-2-7,0 4-10,-1 4-14,0 0-12,5 0-6,-3 4-2,2 2-4,-1 2 0,0 6-5,-4-3-4,2 4-4,1 8 0,-2-3 3,-3 0-2,1-6-4,-2 2 1,0-4-3,0 4 1,0-3-5,-2-4 7,1 1-8,2-2 11,-1-5-3,0 7 55,0-7 34,0 5 30,0-5 30,0 0 17,0 0-5,0 0-25,0 0-28,9-19-5,-4 5-16,3-1-7,-1-1-10,4-5-11,-1 7-14,2 2-10,0 0-5,1 3-7,-2 4-8,3-2-12,-4 4 2,3 1-7,-3 3-1,-1 2-9,1 2 6,0 4-5,0 3-1,-3 1 1,3 4 2,-7-1 0,2 1-2,-2-1-2,1 0 3,-1 3-5,-3-1-56,0-6-44,0-1-71,2 2-54,-2-1-47,2 0-50,1 0-49,3-2-38,0-1-220,0 0-676,9 1 299</inkml:trace>
  <inkml:trace contextRef="#ctx0" brushRef="#br0" timeOffset="26510.4531">15727 3091 9,'7'-20'265,"-3"-3"-19,-1 3-2,0 2-1,-2 2-20,-1 3-17,-1 3-14,-2-1-18,3 5-18,-3-2-19,-4 4-10,-3 0-18,-5 3-11,-5 3-11,-4 2-10,3 3-8,-1 3-11,2 5-8,3 2-5,6-8-3,-2 3-5,3 2-8,3-1-6,0 2 1,6-4-1,-1 2-2,4-4-3,-1 2 3,6-2 4,0-3-5,0 0 2,3-1 9,0-3 14,1 1 21,2-6 3,-2 1 11,-1 2 2,1-3 1,1-3 14,-3 0-4,1 2 22,0-2-1,0-3 1,-3 2-8,0 0 2,-1 4-3,-2-1-8,0 1-16,0 0-14,-4 3-12,6-1-7,-6 1-9,3 9 0,-2 3-6,2 4 0,-3 9-6,3-4 8,-6 6-10,3 0-1,-3 1-9,3 0-3,-1 3 3,-2-4 4,0 0-7,0-7-11,2-3 9,-2 1 1,3-4-1,0-3-7,0-5 8,0 1 8,0-2 13,0-1 65,0 1 41,0-5 31,0 0 27,3 6 4,-3-6-20,10-12-31,0-3-11,1-4-6,3-5-12,0-1-17,3-4-10,4-12-15,-7 10-12,0-2 0,-1 3-12,1-2 3,-4 0-5,4-3-8,-4 8-2,-2-1 2,-2 8-16,0 5 1,-2 3-6,-1 2-3,-2 1-3,3 2-8,-2 4-6,-1-2-5,1 3 2,-2 2-14,0 0 2,0 0 4,0 0 0,0 0 3,-5 26 6,3-9-1,-1 1-5,1 7 3,-2 0-5,3-1 2,-1-4 5,2-1-1,-1 1-7,2-1-48,-1-2-4,3-2-24,-2 1-8,1-4-9,-1-1 1,2 0 5,0-5 5,0 1 10,-2-1 11,4-3 7,0-3 12,-5 0-1,14-2 12,-3-3 5,2-4 0,4-6 3,-2 0-2,-2 2 8,-3-3 6,8-1 1,-4-1-6,-1-1 6,-2-2 1,-2 10 4,-2 2 2,1-5 3,-3 4-19,-1 3 17,1-1-1,-2 3 2,-1-1-4,0 3 1,-2 3-10,3-3 0,-3 3-2,0 0 0,0 0 4,0 0 3,0 0 0,2 15 0,-4-5 1,1 3 9,-1-4-4,0 8 1,2-5-55,0 1 8,0 0-4,0-1-13,2 0 3,1 0-9,4 1 10,-1-1-14,1-3 5,3 2 4,2-2 13,1-2 6,1 0 2,3-4-14,0-2 30,-1-2 6,-1-1 1,1-4 6,-1-1 1,-2-2-3,-1-1 5,1-1 12,-2 0-5,-1-3 5,0 3-6,0-4 4,-2 1 4,1 0 2,-4-2-11,1-1 9,-2 3 1,1 2 7,-3 1-10,1 0 0,0 3 7,-2 1 2,-1 1-6,0 6-2,2-7-5,-2 7 3,0 0 9,0 0-3,0 0-4,-15 9 7,4 5-22,0-1 18,-3 7 3,0 2-20,1 0 17,0-3-5,5-1 2,1 0-20,2 0 25,0 1 0,2-4-11,3 1-15,1-4 21,4 3-2,2 2 1,3-8 1,3 2 10,2-2 6,-1-3-9,10 0 4,-3-2-7,2-4 3,-1-3 1,0-1 8,-3-5-11,2 0 4,-1-4 13,-2-1-8,-1-1 1,-1-4 2,-3 2-4,-2 0 12,-1 2 4,2-5 4,-5 3 3,0 0-2,3 1-1,-3 0-2,0-9 3,0 11 1,-7 6 25,3 0-7,1-1-3,-1 0-7,-3 4-10,3 1-2,-3 4 5,1-7-8,-1 3-1,0 4-5,0 0-9,0 0 5,3-5-4,-3 5-1,0 0-2,0 0 6,0 0-13,0 0 4,0 0-5,0 0 7,-11 10-2,5-1 5,-1-1-5,-1 6 4,0 2-6,-4 5-4,6-3 3,-5 5 8,4-5-20,0 0 19,0 4-4,-1 0 1,5-2 2,-3-6 4,5-2-9,1 2-1,0-2 3,3-2 2,1 0 8,0-3-5,3 2 6,0-4 3,3-3-8,5 1-9,-2-3 13,4-2-2,-3 0 2,0-3 5,3-2-2,-3-2 3,0 0-2,-1-4-2,1 0 7,-2-2-4,4-2 4,-2-1-8,-7 3 5,3-1 0,-2-1-2,-2 2-5,1 0 16,-4 3 10,4-1 6,-4 1-6,0 7-4,-2-4-4,1 6-3,-1-2-6,-1 5-6,0-4-1,0 4-9,0 0 1,0 0-3,0 0 1,0 0 0,-10 12-3,3-2 2,0 2-4,3 2 0,-2 1-6,-1 0 11,4-4-16,1 8 5,0-4 2,2-2 8,2 5-1,0-6-1,4 1-4,1-1 6,-3-2 10,3-1-2,6 1 4,-6-5-3,8-2 2,-2-2-2,2-1 0,-3-3 0,6-1 0,0-4 2,2-1 5,-3-5-5,3 2 5,-7 0-1,-1-1 1,4-6-4,-6 7 5,0-2-4,-2 1 3,-1-2-4,-3 6 1,-1-3-2,1 5-3,-4 0 1,3 0-9,-3 0-2,0 7 2,-5-6-1,-3 6-8,8 0-5,-25 7 6,11 1-6,-3 1-2,2 5 4,3-2-1,-2 1-1,4 2-6,1 7 2,4-4 2,0-3-8,3 2-15,1-2-13,2-1 0,2 3-7,4-4-17,3-2-25,1-2-31,-1 0-16,4-4-18,0-1-36,2-1-35,-1-3-65,6-5-46,0 0-278,-1 0-679,4-6 301</inkml:trace>
  <inkml:trace contextRef="#ctx0" brushRef="#br0" timeOffset="26906.4116">17768 2958 89,'0'-8'339,"0"2"-28,1 1-36,-1 0-25,0 5-33,0 0-21,-8 0-17,8 0-22,-24 12-18,6 5-16,-2 2-8,0 0-16,2 1-9,0-3-9,4 7-11,1-5-9,3 4-7,2-6-4,1 0-4,7 0-9,-2-1-14,4 1-39,5-3-31,1 1-36,3-3-27,9 1-41,3-2-42,3-8-34,0 1-136,-1-1-393,3-8 175</inkml:trace>
  <inkml:trace contextRef="#ctx0" brushRef="#br0" timeOffset="27300.6318">17957 3120 80,'15'-27'153,"-1"3"28,4 4 15,-9-4 21,1 3 11,-3 9 13,0 0 10,-3 3 12,1 2-19,-2 2-33,-1 0-32,-1 1-27,-1 4-8,0 0-21,0 0-14,0 0-9,-8 21-5,-2-4-15,-1 4-10,1-5-3,-1 8-2,-2-3-10,-1 1-10,6-6 10,-1-1-18,-1-1-4,3 0 6,2-3-10,0-3-1,1-1-4,0-1-6,1-1-11,0 1 24,2-3 72,1-3 40,-3 3 30,3-3 23,-3 5 24,3-5 14,0 0 17,0 0-1,0 0-39,0 0-14,8-23-21,-2 9-12,0-2-25,5-6-12,1 0-16,-4 1-8,3-3-11,-1 2-11,-3 8-1,0 0-1,3 0-9,-6 4-2,3 2-6,-4 4-2,0-2-16,1-1 6,-2 6-14,-1-4-15,2 2-2,-3 3-1,0 0 8,0 0-15,15 12 2,-6 1 4,-1 1-11,4 7 5,0-1-4,-2-5 1,0 2-5,1 5 2,-3-3-11,1-2-32,-2 0-20,0-3-43,-3-1-32,2-2-27,-2 0-27,-1-5-32,-3 2-36,3-1-30,-2-2-21,-1-1-22,0-4-36,-4 5-46,-3-3-29,0-2-269,-3-3-767,0-1 339</inkml:trace>
  <inkml:trace contextRef="#ctx0" brushRef="#br0" timeOffset="27442.2898">17970 3154 111,'-8'-3'177,"1"-1"36,0 3 32,3-1 11,4 2 5,-7-2 7,6-2-11,1 4-10,0 0-21,0 0-19,0 0-19,0 0-10,19-7-37,-4 6-10,1 1-23,4 0-17,-3 0-42,0-3-54,-3 3-60,2-2-64,-1 2-76,1-4-82,-4-4-158,2 3-480,0-2 213</inkml:trace>
  <inkml:trace contextRef="#ctx0" brushRef="#br0" timeOffset="27728.1348">18327 2842 2579,'-4'-17'19,"4"2"-10,-3 3 83,3 2 105,-4-1 34,4 4-5,0 3-40,0-4-34,0 5-25,0 3 2,0-5-2,0 2-17,0 3-7,4-6-6,-4 6-5,10 4 10,4 3-6,4 7-5,6 0-14,3 4-1,-2 2-11,4 8-3,-7-3-8,-5 2-7,8 9-1,-12-5-2,0 1-7,-5-1-8,-1 2 3,-3-1 1,-1 0-7,-4 2 0,-2-5-1,-5 4 4,-1 1-3,-2-7 1,-5 1-4,1-4-3,-2 1 0,-3-5 3,2-3 2,-3-3-7,0 1-38,1-6-58,6-1-70,-6-3-78,3-1-64,2-3-82,-2 1-75,-3-4-232,6-1-737,0 2 326</inkml:trace>
  <inkml:trace contextRef="#ctx0" brushRef="#br0" timeOffset="30591.9294">15200 3593 194,'5'-18'273,"-5"6"-13,2 3-13,-2-2-22,0 2-21,0 3-20,0 0-20,0 1-20,0 2-18,0 3-16,0 0-12,0 0-9,0 0-9,-7 13-10,0 1-3,0 4-9,-3 8-4,-2 3-4,-1-2-5,2-1-2,0 3-10,2 0-1,-1-2 0,0-3-4,3-6 1,0-1-6,3-3-1,-2 1-2,2-6-3,0 4-6,-2-5-50,3 0-33,2-3-34,-2 1-21,0-2-5,2-1-19,1-3-29,0 0-23,0 0-134,0 0-366,0 0 162</inkml:trace>
  <inkml:trace contextRef="#ctx0" brushRef="#br0" timeOffset="30792.5025">14921 3633 133,'0'0'261,"0"0"-5,0 0-23,2-6-27,2 3-19,7 0-19,1-2-10,10 1-15,4-3-13,2-1-14,1 3-11,0-2-10,0 2-13,2 2-12,-6 1-26,-1 2-49,-2 2-35,-1-4-41,-6 4-40,-1 3-37,0 1-34,-4-2-107,-3 1-323,2 2 143</inkml:trace>
  <inkml:trace contextRef="#ctx0" brushRef="#br0" timeOffset="31401.5661">15362 3780 24,'-5'2'170,"5"-2"-22,-2 6-15,2-6-19,0 6-2,2-2-14,-1 3 4,3-2 1,-1 1 8,1 1 10,3 0 3,0-3-4,4-1-4,-2-2-4,5-2-4,0 1-12,0-3-1,3-1-5,2-4-5,-1-4 3,-5 2 4,-1 3 6,-2-3 1,0 3-1,-3-1-2,0 0-9,-3 3-14,2-5 6,-5 7-14,2-5-6,-3 4-8,-3-1-11,-1 5 2,-3-4-12,-3 5-3,-4 0-8,-3 6-3,-1 2 4,1 1-6,0 8 1,6-7-10,1 4-1,0-1-3,6 1 3,-2-3-6,3 3 5,2-2 1,0 0-1,2-3 1,5 1 3,-1-1-4,4 2 7,-1-4-3,8 0-1,-1-3-2,6 0 3,3 0 4,0-4-4,3-1-1,-3-4-1,1-1 14,-2-5 5,-1 0 6,0 1-2,-3-4 4,2-2-2,-4-2-2,-5 3-3,0 1 2,-3 0-3,-1-1-3,-2 3 2,-2 1-3,-1-1 0,0 3-3,-1-3-5,-2 8-3,0-5 0,0 2-2,0 3-2,0-2 1,0 0-7,0 5-3,0 0-4,0 0-1,0 0-1,0 0 0,-7 11-2,6 1 0,2 0 5,-1 3 4,2 1-6,-1 2 4,3-2 2,-1 1-2,2-3-2,-3 5 1,4-5 7,-1 3-1,-2-4-3,0-1 0,1-1 1,-2-3 0,-1 1 2,1-3-4,-2 0 2,1-3 3,-1 3 7,-1-3 3,-1 0 2,-1 0-2,-2 0-4,-2-3 3,-2 0-1,-1 0-2,-2-3 2,2 3-17,-3-3-23,1 1-31,0-2-37,2 1-28,2 0-40,-1 0-37,2-1-51,-1-3-32,5 6-151,3-4-474,0 5 210</inkml:trace>
  <inkml:trace contextRef="#ctx0" brushRef="#br0" timeOffset="31646.0047">16109 3716 201,'7'-10'342,"-3"3"4,0-1-22,0 1-25,-2 4-39,1 0-36,-2-1-21,-1 4-25,0 0-21,-3 13-17,-2 4-10,-3 6-12,-1 5-11,-1-1 0,-3 2-25,3-2-4,-1 1-8,4-1 2,1 1-18,-1-3 2,3 0-3,0-7-14,4 0 2,0 0 5,-3-6-8,3-2-8,3 2-2,-3-4-6,4 0 7,-1-2-3,1-2-1,1 2-4,4-4-7,0-1-40,2-4-41,4 0-48,-5 0-49,3-1-52,1-3-54,-1-3-247,-5 5-561,0-4 248</inkml:trace>
  <inkml:trace contextRef="#ctx0" brushRef="#br0" timeOffset="31916.2201">16054 3870 14,'0'0'281,"-6"0"0,6 0-25,0 0-4,0 0 7,0 0 16,0 0 9,20 3 1,-3-1-28,5 1-5,2-3-14,0 2-21,2 0 1,-1-1-21,-4 0-14,-4 0-9,-3-2-18,0 2-9,-2-1-4,-3-1-14,-2 1-9,-1-2-14,-2 3-14,1 0-9,0-2-14,-5 1-34,7 0-49,-7 0-37,0 0-39,7 0-29,-7 0-24,0 0-33,7 0-24,-7 0-26,0 0-34,0 0-30,4 0-36,-4 0-192,0 0-562,0 0 249</inkml:trace>
  <inkml:trace contextRef="#ctx0" brushRef="#br0" timeOffset="35521.8995">3004 1293 51,'0'0'217,"0"0"-7,0 0-16,0 0-3,0 0-1,0 0-14,0 0 0,0 0-22,0 0-11,0 0-14,0 0-12,0 0-13,0 0-11,0 0-9,0 0-13,0 0-5,0 0-5,0 0-8,8 12-6,1-4-4,2 3 1,0 2-6,9 4-7,3 3 11,-1 2-5,9 9-1,0 4-5,3-3-28,1 4-53,3-2-64,0 3-53,14 18-67,-18-15-145,-4 0-408,2 1 181</inkml:trace>
  <inkml:trace contextRef="#ctx0" brushRef="#br0" timeOffset="35854.2385">3625 2247 188,'0'0'310,"0"2"-20,0-2-28,0 0-31,0 0-17,0 0-23,3 4-18,-3-4-20,0 0-21,0 0-7,0 0-20,0 0-12,3 3-4,-3 0-18,1 2-2,3 2-7,-1 5-5,6 2-11,-2 3-15,1 8-35,-1 3-25,3-3-44,-3 4-34,0 2-47,0-2-43,0 4-191,-3 1-421,-1-6 186</inkml:trace>
  <inkml:trace contextRef="#ctx0" brushRef="#br0" timeOffset="38647.0629">3487 1721 66,'0'0'214,"0"0"-4,0 0-1,0 0-7,0 0-2,0 0-5,0 0-9,0 0-6,-6 0-5,6 0-8,0 0-9,0 0-15,0 0-9,0 0-14,0 0-10,0 0-14,0 0-13,0 0-5,0 0-6,0 0-4,0 0-11,0 0-13,0 0 1,0 0-8,-2 8-8,2-8 0,1 5-3,0 0-1,2 2-2,0 0-1,1 7-4,3 0-1,0 2 2,2 6-1,-1-4-5,2 0 1,0 4 0,-2 2-2,5-2 7,-3 3-9,1 0-1,3-2-2,-4 3 2,-1-2-3,2 3-1,4-3 3,-6-2 0,1 2-1,0 0 7,-1 1-7,0-2-2,-1 1 2,-1-6 3,-1 1-5,1 0 2,0-1-3,-1 4 1,1-5 3,-2-1 4,1 2-14,-2-6 5,0 5 3,1 0-2,-1-7-2,0 1 1,-1 3 5,1-4-3,-2 1-4,0-1 2,0 0 0,2-1 3,-3 1-4,0-1 95,4-1-7,-4 2-7,1-1-10,1-1-7,-3 4-2,1-5-8,3 3-7,-4-2-10,2 1 1,-1 1-4,2 1-7,-2-1 1,1 0 1,-1 0-5,2-1 2,-3 3-14,4 1 0,-1 0 1,-3-1-1,4 1 2,-2 2-2,1 1-3,-1 0 1,1-5-3,-1 6 9,1-1-15,-1 0 7,-1 1-10,1-1-3,1-1 12,-2 0-6,3 5 7,-1-1-5,0-3 1,1 4 8,-1-3-12,-3 1 1,3 0 0,-2-1 1,2 0 2,0 2-8,0-2 7,-2 0 0,-1 0-4,3 0 1,-3 1-3,0-2 8,3 2-9,-1 0 5,0 1-2,-2-4 8,0 3-7,0-2 10,0 0-10,4 3 1,-4-4-5,0 0-2,0 1 16,0-1-10,0 2 4,0-2-8,0 3 6,0-2-4,2 1-5,-4-4 9,2 4-1,3 1 1,-4 1-1,1-2-3,0 3 0,-2-3 3,2 2 0,0-2-2,0 2-2,0-1-2,0 0 3,0 2 4,-4-1-2,4 0 9,0-1-11,0 3-9,0-1 14,0 3-1,0-5-3,0 3-2,0-3 0,0 9-1,-2-1 2,1-8 12,0 7-5,-2 1-16,3 0 8,-3 1 6,2-8 1,-2 8-1,0-1 6,3-2-8,-3 2-3,2-6 8,1 5-2,-3 1-5,3-7-4,-3 5-3,1 3 1,0-8 7,4 1 7,-4 6-9,2-6-4,-3 6 8,2 1-2,-2-1 3,0-1 1,2 1-3,-2 3 3,0-12-6,2 12 6,-5-1-1,3-3-1,-1 0 5,3 1-7,-2 3 0,-1-2 5,2-3-6,-2 3 0,1-3-6,-1 0 10,0 2-1,1-1-5,-1-2 6,-1 2-2,3 2 2,-4-5 1,2-2 0,-2 6-4,0-6-1,2 5-2,1-1-1,-1-5 0,0 0 5,1 2-11,2 3 18,-2 3-1,0-2-1,-4-2 0,3 2 1,4-6-4,-4 0-3,4 0 7,0 8-6,-3-9-4,0-2 6,3 3 5,-4 0-4,-2 6-3,6-8 0,-3 3 2,-1-3 2,4 1-5,0-1 3,-3 0-2,1 0-1,0 2-1,-1-1 7,3 1-4,-1-2-8,-5 2 12,3-3-4,3 1 4,-2 1 3,0-2-7,1 0 2,-1 0-7,2-1 11,-1 2-7,-2-3 3,-1 2-4,1 0 0,0 0 0,2-3-2,-2 4 3,-1-3 2,2 5-1,2-2-3,-2 0-2,0 3 6,-1-1 0,-1 0 1,1-2 2,3 3-1,-4-3 4,1 3-9,-1-2 4,0 5 0,1-4-5,3-2 0,-4 1 81,1 6 14,-1-6-8,0 1-8,2 0-10,-2-1-12,1 2-2,0-2-6,3 2-2,-3-1-5,0 2-3,-2 2-5,4-3-2,-4-2-9,4 1 1,-3 0-2,-2 8-2,3-8-9,-1 4 4,0-3 0,-2-1 0,-1 9-6,3-6 5,-2 3-4,-1-2-1,3-5 0,-3 9-1,1-5-6,1-4 6,-2 7-4,1 0 1,-1-2 1,4-4 3,-2-1-6,0 5 0,-2-2-1,3-3 2,-2 2-9,1 3 8,2-4 2,0 0-1,-5 5-1,1-6-6,4-1 8,-1 0-4,-1 2 0,-1-2 0,0 5-3,0-5 3,2 0-6,1 1 8,-1-2 2,-2 2-3,2-2 0,-3 1-5,1-1-1,2 1 5,0-1 0,-2 1-2,2 0-1,-2-3 3,1 2 2,-1 1-3,0-2 1,1 2 2,-1 0-4,-1 0 3,-3 4-2,2-4 3,2 1 0,-1 2 2,-1 1-4,1-4 0,-3 7-1,0-1 1,0-7-3,0 10 2,0-3 0,2-7-1,-3 7 2,4-5 1,-6 2 1,2 3-2,-1 0 1,1 0-1,-2 3 3,2-3-4,-3 2 1,3-1 1,-6-2-3,-1 2 4,2-1-3,-1 3-2,2 0-1,-2 0 3,1 1-1,-2-4 0,1 2 1,0 4-4,-10 5 4,11-5-3,-1-3 2,-2 1 3,-6 9-1,8-8 1,-1 0-3,-2-1 3,3 1-4,-4 0-1,-2 9 4,4-9-4,-1 0 4,-4 7-2,-4-2 1,11-4-2,-1-3 0,-1 2 3,-5 8-3,6-9 2,1-2-1,-2 3 3,-3-1-4,-3 6 1,3-8 4,3 2-4,-9 6 0,7-9 0,-5 13-1,7-10 2,-8 6-1,7-6 0,-8 7 3,7-8-3,-7 8 0,8-8 0,-7 9 2,6-10 0,-7 8-1,1 1-3,5-10 7,1 2-5,-6 4 0,7-3-2,-8 5 1,8-7 2,0-1-1,-10 5 1,8-9 0,3 5-2,-2-4-2,-9 8 4,6-6-5,4 0 3,-1 1-2,0-2-1,0 2 5,0-2 1,0 0-1,0 3-3,-2-4 1,3 2 2,-2-1 2,1 1-3,-9 9 2,13-12-5,-4 4 1,-1-4 1,3 2-1,-2-2 3,0 1-6,1 0 8,2 1-4,0-4 1,-1 1 1,2 0-3,-1 0-2,0 1 3,2-3-1,1 0-4,-5-3 2,10 0 4,-1-4 0,-2 3-2,2 0 2,1-2 3,-1 1-2,-2 0 2,3-2-2,-2 1-2,-1-1 0,3 1-3,3-3 4,-1-2 0,3 3 0,-2-2-3,0-2 5,3 0 0,4-5-5,-10 7 3,8-3-1,2-4 1,-6 5 4,6-5-5,0 0-2,-6 6 6,6-6-4,0 0 4,-3 5-2,3-5 0,0 0 0,0 0 4,0 0-1,-5 2 1,5-2 4,0 0 32,0 0 9,0 0-2,0 0-6,0 0-1,0 0-7,0 0 0,0 0-2,0 0-8,0 0 1,0 0-2,0 0 2,0 0-10,0 0 4,0 0-7,0 0 5,0 0-4,0 0-4,0 0 0,0 0-3,0 0 10,0 0-2,0 0-9,0 0-2,0 0 9,0 0-10,0 0 7,0 0-9,0 0 4,0 0-2,0 0 0,0 0 1,0 0 0,0 0 1,0 0-1,0 0-2,0 0 5,0 0-5,0 0 6,0 0-13,0 0 7,0 0 3,0 0-2,0 0 0,0 0-2,0 0 3,0 0-5,0 0 4,0 0 1,0 0 7,0 0-4,0 0-6,0 0 5,0 0-4,0 0 2,0 0-3,0 0 1,0 0 5,0 0-8,0 0 1,0 0 0,0 0-2,0 0 0,0 0-73,0 0-65,0 0-63,0 0-73,0 0-61,0 0-85,0 0-103,0 0-326,0 0-922,20-13 409</inkml:trace>
  <inkml:trace contextRef="#ctx0" brushRef="#br0" timeOffset="44638.5769">14954 4480 231,'1'-2'272,"-1"2"-33,0-5-24,0 5-26,0 0-17,-5 19-15,0 0-13,-2-1-16,0 5-14,-1 3-10,1-1-9,-2-3-8,2 3-11,0-8-7,4-1-7,-1-1-7,0-5-4,1 0-3,2 0-6,-1-4-5,1-1 4,1-1 1,0-1-5,0-3 5,-3 6 17,3-6-6,0 0-7,0 0-3,0 0-4,7-18-3,-4 11-6,1-3 2,0-9-4,3 2-4,-4-1-4,4-4 2,-1-3-2,1-2 16,-3 6 1,2 3 22,-2-1 12,0 2 10,-1 5 20,1-3 7,-1 6 5,0-2-1,0 5-3,0-2-9,-2 1-17,3 2-3,-1-1-8,4 1-12,0-2-1,3 1-5,4 6-15,-1-6-8,2 2 8,2 2-2,-3-3-12,3 2-4,-1 3-31,-4-3-41,4 2-41,-1 0-29,-3 2-31,-2 0-30,-1 2-38,0 0-36,-1-1-31,-1 3-15,-3-1-208,-4 2-551,-2-3 244</inkml:trace>
  <inkml:trace contextRef="#ctx0" brushRef="#br0" timeOffset="44781.7184">15005 4526 78,'2'4'198,"1"-1"-4,6 2-14,1 0-20,2 2-13,2-2-12,7 1-14,-5 0-24,-2-2-48,1 0-41,-3 1-38,2-1-40,-6 1-21,-1 1-21,-2-2-66,-3 0-192,-3 1 86</inkml:trace>
  <inkml:trace contextRef="#ctx0" brushRef="#br0" timeOffset="45266.7884">14968 4742 136,'6'3'178,"1"3"-13,2-3-15,6 4-14,4-2-13,2 0-13,3 2-39,-1-5-34,-2-2-35,4 2-30,-3-2-32,0-2-16,-4 0-8,-3-1 3,1-3-50,0-2 112,-3 0-30,1-2 32,-2 1 31,-2-2 34,0-2 36,-4 3 26,2-2 36,-2 3 31,-1 1 16,1 0 13,-4 2 12,3 0 7,-2 2-19,-2 2-21,1-3-24,0 3-22,-2 2-19,3-3-16,-3 3-7,5 10 1,-3-1-19,-2 0-11,3 2-4,-3 1-4,0 4-9,0-1 1,-1-3-4,-1 0-4,2-1-9,0-2 3,0-1-3,-2-2-7,2 1 3,0-2-5,0-1 6,0-4 57,-2 4 43,2-4 21,0 0 24,2 2-2,-2-2-20,0 0-16,4-11-16,1 0-12,-2 2-17,4-5-6,3 1-9,1-2-13,-1 4-7,3-2-7,0 1-9,-2-1-2,2 6-11,3 0-4,1 3-2,-3 4-11,2 0 2,-1 5-4,-2 1-3,-2 5-7,2-1 6,-3 4-1,-2 0 2,-1 3-5,0-1 8,-4-3-3,0 4-1,-2-1-4,1-1 7,-4-2 0,2 1-12,-1-2 4,1-2-58,0 0-25,-1-2-54,1-1-31,0-2-34,1 1-17,-1-2-16,1 0-23,2-1-22,0-1-33,1 0-43,-4-2-226,10-4-627,-3 0 278</inkml:trace>
  <inkml:trace contextRef="#ctx0" brushRef="#br0" timeOffset="45826.6765">15903 4783 84,'4'-3'219,"-1"-2"-14,0 0-14,1-2-13,-1 0-11,1-3 1,1 0-7,-3 3-6,1-4 7,-1 6 3,-1-3-16,-1 1-15,1 0-11,-1 0-10,0 2-15,-2-1-10,-3 1-14,-2 0-4,-7 5-7,-3 3-10,-3 2-4,-2-1-7,1 5-5,3 3-5,4-5-5,1 4-5,3 0-2,-1-1-9,4 5 2,2-4-5,1-2 2,1 1-1,3-3 1,2 2 2,2-3 4,0 1 5,3-4 11,3-1 7,3 1 0,0-3 13,1-3 10,2 0 9,-3-1 9,1-3 9,0-2 21,-4-2-2,2 2 27,0 1 14,-2-3 15,-2 4 9,0 1 1,-1-1 1,-4 2-8,2-1-21,-1 2-14,-1 4-19,-2-3-20,-1 3-12,5-3-7,-5 3-14,0 0-7,1 9-3,-2 2-7,-2 4-2,-2 5-10,-1 6 5,0 0-6,0 2-3,-1-3-4,-4 3 1,1 1-5,3 0-3,-3-3 1,0-3-3,7-2 3,-3-3-3,1-2 0,1-2-3,1-2-2,0-2 2,2-3 1,1 0 1,0-1 29,0-2 55,-3-1 33,3-3 49,0 5 11,0-5-14,0 0-16,17-8-20,3-4-12,-6 0-12,7 0-12,0-4-10,0-1-14,-2-1-4,0 1-14,1 0 0,-3 2-17,-1 4-30,-4-4 4,-1 5-19,-1 1-31,-1 1-25,-2 1-24,-3 1-23,0 0-44,-1 2-47,1-1-48,-1 1-65,0-1-64,-2 1-71,3-2-85,-3 3-410,1-4-1013,1 2 448</inkml:trace>
  <inkml:trace contextRef="#ctx0" brushRef="#br0" timeOffset="46055.2509">16365 4680 154,'7'-18'267,"-4"2"-6,0 4 5,1 2-4,-1 3-5,0-2-21,-2 3-30,-1 0-20,0 1-25,0 3-18,0 2-15,0 0-10,0 0-11,-14 10-13,1 2-9,4 1-4,-7 4-10,2 1-9,0 2-9,2-6-5,1 8-2,3-6-10,2-1-5,1 2 0,2 0-6,3-1 1,1 1 1,-1-1-1,4-4-16,3 2-51,3-2-50,-3-4-66,6 1-63,0-6-67,-1 5-165,5-4-488,-3-2 216</inkml:trace>
  <inkml:trace contextRef="#ctx0" brushRef="#br0" timeOffset="46722.9578">16689 4659 217,'4'-5'297,"-4"-2"-35,0 5-30,3-1-27,-3 1-29,0 2-13,0 0-18,0 0-15,0 10-15,-3 1-12,-1 6-9,1 1-10,-1 0-8,0 2-7,1 2-4,-2-3-9,0-2-5,2 3-3,-1-3 0,-1 1-12,2-8-1,1 3-3,-2-1-3,1-4-2,2 0-2,-2-3-1,3 0 4,-1 0 84,-1 0 38,2-2 47,0 1-1,0-4 36,-3 3 18,3-3 15,0 0 8,0 0 4,0 0-28,0 0-28,0 0-17,6-10-20,-2-1-19,-1-1-17,1-5-22,1-1-8,0-7-13,2 2-12,-2 3-11,0 2-6,-1-10-8,3 11-7,0-2-3,-4 2-12,0 2-3,1-2-15,2 1 8,-2 1-5,1 4-5,3-5-3,-1 2-5,0 0-1,0 6-7,4-6 0,0 3-2,2 2-3,3 0-7,3 1 6,-5 4-3,3 3-3,-3-1-1,3 2-3,-3 0-3,-2 4-1,0 1-21,-3 5 11,-1 0 1,0 2-2,-2 2 3,-2-4-3,-3 6 9,-2 1-8,-3-3 7,-2 2 4,-3-1-2,-1-1 2,-7 1 1,-3 1 1,-1-5-1,0-2 3,1 2 2,5-4-3,-6-1 2,7-2 2,3 0-3,3-2 2,1-1 0,3 0 2,0-1 5,0 3-3,4-3 1,-5 1-12,5-1 4,0 0-3,0 0 1,0 0 0,27-4-1,-11 3 3,6 1-3,-6 1 1,6 2-5,-1 0 4,-1 4-2,-4-2-1,-4 2 6,4 1-2,-2-2 0,-3 3 0,2-1-2,-5 1-3,-3 1 3,0-2 2,-1 2 0,-1-4 2,1 5-2,-4-6 5,-2 4 4,-1-2 0,-2-1 3,-1 0 2,-6 0-3,2 0-8,-5-1 9,-6 0-5,6 0 5,0-4-15,1 0-22,-3-1-15,2-1-36,0-3-21,1 0-30,3 1-25,1-1-54,2-2-35,-1 1-33,2-2-40,-1 0-42,5-2-30,0-2-307,1-3-760,2 2 336</inkml:trace>
  <inkml:trace contextRef="#ctx0" brushRef="#br0" timeOffset="47013.0989">17064 4446 205,'5'-5'359,"0"-1"-6,-1 1-13,-1-1-19,0 3-23,-1-1-11,1 1-44,2 3-20,1-1-27,3 1-21,1 7-17,8 5-16,0 1-9,2 8-16,0 5-8,5 13-12,-2 2-10,1 0-4,-10-9-8,4 11 5,-7-13-17,3 15-5,-7-16-10,-1 3-4,1-3 11,-7 0-13,0-2-5,0-1 9,-7-2-10,4-5 0,-7 0-2,-4 1-3,-3-2 3,1-1-8,-4-3-33,-1-1-67,-2-1-66,-1 0-69,0-3-71,0-1-59,0 1-265,-4-4-654,4-3 290</inkml:trace>
  <inkml:trace contextRef="#ctx0" brushRef="#br0" timeOffset="48822.8215">9479 5724 289,'-2'-7'352,"1"1"-13,1 2-35,0-1-29,-4 3-35,4 2-31,-3-2-21,3 2-20,-3 17-19,0 2-13,-4 10-4,2 5-22,-3 12-8,3-8-9,-2 10-8,1-2-7,1-12-7,1 0-5,-2-1-12,2-3 0,-2-3-6,3 0-5,1-6-5,-3-4 6,2 0 2,1-7-17,0-1-4,2-1 2,-1-3-29,-1 1-37,2-3-50,-1 0-67,1-3-69,0 0-41,0 0-238,-4-15-544,5 5 242</inkml:trace>
  <inkml:trace contextRef="#ctx0" brushRef="#br0" timeOffset="50895.7861">9455 5789 174,'1'-4'197,"-1"1"-11,2 0-16,-2 3-2,3-4-2,-1 0-3,3 3-2,-1-2-3,1 0 1,3 3 0,1-2-3,1 0 0,-1 0-3,6 2-7,1-1 12,4-1-20,2 2-4,0-1 2,1 1-8,4 3-8,0-5-6,1 5-12,10-1-9,-7 0 0,8-1-17,2 3-2,0 0-10,0 1-8,2-2-5,-2 2-4,3 0-1,0 2-5,-1-1 7,2-4 0,0 3 4,1-3 12,-3 0-10,2 3-3,-3-3-2,2 1-2,-3 2-6,1-1-3,-2 0 9,-1 0-16,-1-4-4,2 3 1,-12 2-3,10 1 0,-9-3 3,-1-1-9,2 1 6,10 0 4,-2-2 4,-9 0-3,-1-2-3,3 6-2,9-5 0,-14 3 5,2-3-7,2 2-2,-3-2-6,2 3 0,0-1 2,-1-2 0,1 2-1,1 1-5,0-1 2,-1-2-4,2 3-1,10 2 5,-16-2-4,6 1-2,-2 0-1,0-1-3,1 1 4,-1-1 4,-1 0-7,2 2 2,8-4 2,-9 2-6,-2-3 1,3 0-2,0 0 6,-1 0-5,11 0 2,-12 0-2,1 0-2,0-2 3,0 2-3,0 2 0,1-2 1,-2 0 3,3 3 0,-4 1-3,3-1-5,-2 0 7,2-1-4,-1-2-1,-2 3 0,0-1 2,2 0-1,-1-1 2,-1 3-1,3-4-1,-1 2-5,-1-2 11,1 2-4,-3-1-4,13 2 6,-13-1-4,1 2 2,-2-3 3,1 3-5,-2-1 6,2-1-2,1 1-5,-2 4 1,1-6-2,2 0 7,-3 0-7,4 1 9,-3 0-5,4 1-4,-2-1 8,0-1-7,0 0 3,2 2-2,-2-3 2,0 0-1,-1 0 1,3 2-6,-4-2 6,1 2 9,-1 1-16,-3 0 8,1-5 1,0 2-3,2 1 8,-2 0-11,1 2 4,0-3 1,2 1-2,-1 3 3,2-3-4,-2-1 3,1 0-3,-2 0 1,3 0-3,-1 0-2,2 0 5,-4 0 0,0-2 0,-1 2 2,0 0-2,-1 0-7,-1-3 12,-2 3-3,-4 0-2,5-1 5,-6 0-7,-1 1 11,3-2-9,-1 1 0,3 2 8,-3-2-8,6 2-4,-6 1 5,6 0-6,-6-2 5,6 0-3,0 0 0,-1 3 3,-7-2 0,-2 0 2,-2-1-1,2-1 2,-3 0-1,1 1-1,-1-3 6,-1 3 2,-1-1-9,3 0-4,-3-1 8,3 0-4,1 1 1,-4-2-1,5 3-2,0-2-5,2 2 1,0 1 2,-4-2 0,4 1 1,-4 0 6,-3 0-3,3 0 3,-3-2 2,0 2 4,0-3-1,-3 3-5,-4 0 14,8 0 3,-6-1-1,-2 1 0,6 0-1,-6 0-1,0 0-2,0 0 4,5-4-7,-5 4-1,0 0 1,3 0-6,-3 0-4,0 0 5,0 0 0,0 0-5,0 0-2,0 0 0,0 0 2,0 0-7,0 0 3,0 0-5,0 0 3,0 0-8,0 0 1,0 5 6,0-5-2,-3 11 4,-1-5-1,0 4 7,-1 4-7,-3 3 1,-1 5 3,-1 3-6,-2-1 9,1 3-4,-1 1 2,-1 4-4,-1-1 3,1 0 0,0 4-3,4-4 3,-3 0 5,1 0-10,0-1 13,2-4-7,-1 1-4,1-3-4,1-7 5,3-1 2,-1-1 1,-1 1-1,4-4 1,-4 2 0,2 0-4,1-4 1,-2 0 6,2-2-1,1 1 2,0-2-3,2-2 0,-1 0-1,-1-1 3,2 1 0,-2-2-2,3 1-1,-3-1-3,3-3 5,-1 2 4,1-2-10,-3 6 9,3-6-4,0 0-4,-3 1 2,3-1 11,-4 1-7,1 0 1,-4-1 2,2 1-6,-4-1 4,-2 2 0,-5-1-4,1-2 5,-1 1 0,2 1-4,-10-1 3,2-1 4,1-1-6,-3 1 1,-2 1 2,5-1-4,-8-1 1,2 0-1,-1-2-4,-12 1 2,2 1 1,-1-2-1,9 1 1,-8 1 2,-3-2-6,2 1 4,9-1-2,-8 0 3,0 0-1,7 3-1,4-1 1,-1-1 7,-2-1-6,-9 0 0,11 1-1,-3 0-1,2 0-8,-1 1 8,3-2 3,-1 2-2,1-1 3,1 1-4,-4 1-5,2-3 5,-2-1 2,2 3 5,-10-2-8,11 0 1,1 4 1,-1-4 0,-1 1-5,2 1 6,1-1 6,-2 1-5,0-1 2,-1 2-1,3-1-3,0-3 0,-2 3-3,0-1 2,-1-1 3,2 1-2,-2 0 5,-1-3-5,-1 6-2,1-6 1,-11 0 0,13 0-2,-4 2 0,0-1 5,-6-3 0,8 2-1,1 1 1,1-1 0,0 0-2,1 3-5,-4-3 9,3 2-2,2 0-3,-3-1 2,1 1-2,2 1-1,-1-1 2,1 0 7,0 2-8,-1 0 2,0-1-2,-1 1 5,-1-3-5,2 1-1,0 1 5,0 1-5,-1-1 1,1-1 1,2 3-1,-2-1 1,1 1 1,0 0 1,-1 0-3,0-1 5,2-1-3,-2 1 1,-2-1-1,1-1 0,-1 2-1,-2-1 2,2 1-9,-3-1 8,-7 0-5,9-1 7,-1 2-2,1-1 0,0 1-2,-2 1 0,2-1 5,2 0-2,3 3-5,-5-2 5,5 1-1,1 0-1,0-1 1,1 1 0,-2 1 1,0-2-1,2 1 3,-2-2-3,1 2 0,-1-2-3,0 2 1,0 0-1,1-3-1,3 3 5,-3 0-1,0-2 0,1 2-4,-1-3-1,2 4 6,0-2 2,0 1-4,6 0 0,-5-2 3,4 4-4,-2-2 2,3 1 2,-2-1-1,1 1 1,1-1-5,-2 3 3,1-3-3,1 0 3,-4 0-1,5 0 3,-2 0-1,0 0 0,1 3 0,-1-3-2,2 0 1,-11 0 0,8-3 0,1 3-1,-6-2 2,1 0-1,-1 2-4,7-1 0,-5-1 4,-4 0 0,4 2 2,-2-3-4,6 2 5,-5 0-5,0-4 5,0 5-5,6-1-4,-2 1 6,0-1 1,1 0-3,-5-1 2,0 1-1,8 0-1,-2 1 0,-1-3 6,2 3-6,-2-1 4,-1 0-4,1-2 4,-4 2-4,3 1 4,1-3-6,4 0 8,-6 1-7,1 0 0,4 1 4,-1-4-1,0 4 0,0 0-4,5-1 6,-4-1-2,1 1 0,4-2-1,-2 3 50,2-2 12,-1 2-5,1-2-12,3 3 2,0 0-5,-1-3-3,2 3-5,-3 0-3,4-4-2,-2 3-5,0-1-2,0 0-6,2 2 3,3 0-2,-9-3-2,5 3-2,4 0 0,-6-1 0,6 1-5,-8 0 1,8 0-1,-6-1-2,2 1-2,4 0 3,0 0-7,-7-1 1,7 1-31,0 0-81,-4-2-56,4 2-62,0 0-50,0 0-69,0 0-70,3-10-55,-1 5-283,4-3-817,1-2 362</inkml:trace>
  <inkml:trace contextRef="#ctx0" brushRef="#br0" timeOffset="51308.5666">9656 5931 215,'9'-5'260,"-1"-1"-13,-1 3-28,-4 3-23,3-2-19,-6 2-16,7 5-16,-6 0-11,-1 4-9,-3 3 31,-1-2-12,-1 5-17,-2 2-4,-2-1 18,1 1 13,-2-2-22,-2 6-7,3-7-12,0 2-20,4-7 5,0 3-19,-2-4-8,2 3-7,-1-5-5,2 2-5,-2-4-3,3 4-3,2-4-10,-2-1 2,3-3 43,-2 7 42,2-7 22,-2 3 21,2-3 13,0 0-2,0 0-19,0 0-18,4-16-13,-3 7-12,4-3-8,3-3-13,-1-4-7,3-4-4,3-3-3,-2 2-2,2 2 7,-1-1 0,-1 3 3,0 6-5,-2 4 2,-2 2 3,-1-1-9,0 2-7,-1 2-15,-2 2-4,3 2-3,-1 1-6,4 5-4,-1 3-2,1 4-5,1 5-4,-2-2-8,1 2-1,3 12-1,-3-4 0,0 2-3,0-4 0,-1 5-3,-1-6-1,-2-4 0,-3-1-8,4-1-43,-2-4-39,-1-2-50,0 0-38,-2-4-34,1-1-26,-1-2-23,-2 0-47,1-3-59,0 0-53,0 0-24,-12-7-307,8-1-798,-6-5 353</inkml:trace>
  <inkml:trace contextRef="#ctx0" brushRef="#br0" timeOffset="51451.7615">9700 6067 129,'-5'-3'191,"0"-1"15,0 2 22,3 1 9,2 1-4,-5-2-7,5 2-4,0 0-9,0 0 6,0 0-1,0 0-18,19 0-19,-6 2-1,1-1-37,2 1-10,-1 1-16,8-2-60,-8 2-54,0 0-55,7 2-62,-6-1-69,7-2-63,-7 3-212,5 0-494,0 0 219</inkml:trace>
  <inkml:trace contextRef="#ctx0" brushRef="#br0" timeOffset="51683.2648">10320 5922 228,'3'-14'403,"-1"3"13,1 2-6,0 3-18,-3-1-59,0 3-24,0 0-36,1 1-38,-1 3-22,0 0-16,0 0-22,-1 27-17,1-8-6,-7 8-23,1 5 14,-1 1-3,-3 13-3,1-1-18,2-10-10,1-2-15,0 1-5,-2-3-8,1-1-7,0 1-6,1-3-8,-1-2-3,1-2-15,1-10-95,-1 4-79,-1-4-60,0-5-68,0-1-88,0-4-361,1-1-768,-2-3 341</inkml:trace>
  <inkml:trace contextRef="#ctx0" brushRef="#br0" timeOffset="52407.4911">9690 6600 186,'2'-3'399,"-2"3"1,2-4-7,-2 4-17,0 0-20,0 0-37,0 0-33,0 0-37,0 0-25,0 0-20,0 0-21,-1 14-14,-2-5-14,2 7 0,-3 1 14,2 9-15,-3-8-13,2 7-14,-3 0-10,2 2-14,0-7-8,1 3-11,0 2-10,-1-2-7,0-6-9,2-2 3,1-1-7,-1-4-9,-2 2-11,3-5-53,-2 1-58,3-4-50,-3-2-44,3-2-43,-4 4-37,4-4-27,0 0-18,-7-18-4,7 9-4,-2-9 7,2-1 18,-1 0 23,2-6 33,-1 6 30,0-8 41,2 4 24,-2-4 29,1 9 48,-1 1 13,1 1 24,1 5 21,-2 1 19,0 2 13,0 0 4,1 3-5,-2 1-5,-1-1-2,0 2-3,-4 3-3,6 0-8,-14 4 3,7 0-1,-6 3 23,3-2 21,2 1-5,-3 2-2,3-1-5,2-1-6,-3 1-4,4-4-6,0 0 9,1 0 25,1-1 13,0 1 20,3-3 17,0 0 26,0 0-5,0 0 2,0 0-5,0 0-3,17-11-6,-7 2 1,1 0-7,1-1 13,0-2-14,0 0 3,-1 3-8,0-1 2,-2 3-8,-2 0-1,0 2-5,1 2-3,-4 1-24,2-1-7,0 3-14,-1 3 2,1-1-8,2 4-2,0 3-5,6 1-5,-5 4-4,1 0-7,3 2-1,1 2 3,-1 3-5,-5-6-39,1 1-59,-1-2-65,1 3-52,-2-1-30,-1 0-43,-3 0-43,2-6-50,-4 2-298,-2 0-711,-2 0 315</inkml:trace>
  <inkml:trace contextRef="#ctx0" brushRef="#br0" timeOffset="52784.6118">9387 7274 123,'0'0'333,"0"-7"-12,0 3-15,0 4-4,2-7-18,-1 1-13,-1 0-12,2 1-6,-1 1-19,-1-2-3,1 4-2,-1 2-20,1-7-14,-1 7-28,0-3-13,0 3-24,0 0-6,0 0-15,0 0-16,-8 10-3,4-1-10,-2 5-13,-1 1-10,2 2-2,-2 8 3,1-7-12,-1 9-14,1-1 4,1-1 3,-1 0-8,2-1-2,0 3-7,0-2-6,-3 3 8,4-8-1,-2-2-7,1 1 3,0 0-6,0-2 1,0-2-3,1-3 0,0-2-3,0-3 1,3-2 8,-1 1-6,-1-1-8,1-1 7,-2-2-5,3 1-20,0-3-56,-5 4-37,5-4-67,-6 0-46,6 0-41,-10-4-47,6 1-29,-2-2-276,0 1-664,-2-4 294</inkml:trace>
  <inkml:trace contextRef="#ctx0" brushRef="#br0" timeOffset="52931.2475">9135 7527 72,'0'0'234,"5"-6"-10,0 3-6,1-1-3,4 1-7,5 2-11,6-3-13,3 2-13,0 0-20,6 1-13,-1-4-15,1 4-37,8 1-52,-10 0-61,0-3-63,-1 0-53,-2 2-190,-2-2-360,-8 2 159</inkml:trace>
  <inkml:trace contextRef="#ctx0" brushRef="#br0" timeOffset="54076.7289">10637 6049 210,'0'-4'291,"0"0"-33,0 4-28,0-5-29,0 5-24,0 0-17,0 0-18,-5 13-9,5-3-15,-1 1-9,-3 7-10,0-1-9,1 3-7,-1-2-11,1 8-12,-3-9-7,2 0-3,1-4-7,-1-2-3,1 0 27,0-3 16,2 2-11,-2-5-9,2 0 18,-1 0 20,1-1 16,1-1 19,0-3 5,-2 4 19,2-4 24,-1 5 18,1-5 5,0 0-11,0 0-21,0 0-17,0 0-17,1-21-7,-1 10-16,2-5-8,1 1-17,-3-4-6,5 2-6,0-10-11,-2 2-2,5 0-11,-4 7-4,4 0-10,-2 3-3,2 0-4,0-1-10,-1 7-1,2-4-6,-2 6-1,6-2-5,-3 3-4,3 1-4,-2 3 4,3 2-6,-4 3 3,0 2-8,0 0 1,-2 1 1,2 4-7,-5-1 5,0 1-9,-2 2 5,-3-4 0,-3 4-4,-3 0 1,-2-1-31,-4 0 2,1 0 3,-3-4-4,0 1-23,0-1 5,0-2 0,1-3 6,3 3 4,0-2 5,5-2 3,1 1-9,-1 0-10,1 0-5,4-2 1,0 0 9,0 0 5,0 0 5,13 5-2,-3-3 12,2 1 2,2 0 3,3 3 12,2 2-14,-4-1 6,1 0-3,-2 3 11,-3 0-4,0-1 1,-2 3 7,-2-5-1,-3-1 0,-3-1 5,-1 3 2,-1-2 4,-3 4 0,-3-4 1,-6 0 7,-1 2-1,-6-4-8,-1 0 2,4 0-6,-3-3-14,5 2-12,-1-3-20,0-3-15,1-1-11,3 2-11,1-1-9,3 0-13,0 1-32,0-3-20,3 1-24,2 1-36,1-2-28,2 1-28,0 4-210,2-8-531,6 2 236</inkml:trace>
  <inkml:trace contextRef="#ctx0" brushRef="#br0" timeOffset="54346.4598">11114 5936 40,'3'-7'313,"2"-2"0,-2 4-8,2 2-23,-3-1-23,-1 0-26,-1 4-27,2-1-27,-2 1-15,0 0-11,-2 14-22,-1 5-11,-3 6-8,-2 4 59,2 1-9,-4 0-15,2 2-10,-2-1-8,3 1-23,0 0-3,0-1-1,0-1-25,2-4-3,-2 1 5,2 1-21,2-9-4,-1-2-8,2-1 1,-1-3-10,1-1 2,0 0-6,0-6-91,1 1-59,0-1-73,1-2-78,2-3-100,-2-1-201,0 0-615,11-4 272</inkml:trace>
  <inkml:trace contextRef="#ctx0" brushRef="#br0" timeOffset="55203.2848">15096 5189 220,'3'-4'379,"0"1"-24,-2 0-43,-1 3-36,3-3-37,-3 3-25,0 0-18,1 15-10,-3 0-28,-1 4-13,-3 10-8,-1-3-20,0 3-13,1 1-11,-1-3-3,0-1-15,0 1-3,0-4-5,0-3-5,4-6-4,-4 3-2,3-4-10,1-3-18,0-5-42,1 2-31,-1-2-21,0 0-29,0-2-56,3-3-35,0 0-13,-5-8-2,2 3 1,3-3 31,0-4 11,0 2 26,3-9 36,-2 4 35,1-3 36,2-2 38,2-4 31,-4 4 30,2 1 28,3 0 14,0 1 15,-1 2 8,1 2 11,0-1-1,1 3-5,-2 2-8,8-3 4,-4 4-6,1 0-23,2 0-1,-2 3-19,2-1-8,3 2 9,0-2-19,5-2-7,-1 3-8,-6 1 1,9 1-18,-9 1-44,1 1-37,-2 2-43,1 0-45,-4 0-46,-1 2-44,0-2-44,-3 3-35,-3 0-193,-5 0-530,2-3 234</inkml:trace>
  <inkml:trace contextRef="#ctx0" brushRef="#br0" timeOffset="55340.0752">15154 5322 195,'1'5'254,"1"2"0,5-4-5,1 3-16,5 2-14,2-1-28,5 4-18,-2-7-18,-4 1-33,2 0-47,-1-1-51,0 1-63,-3 1-61,2-2-56,-5-2-153,-4 1-333,-2-1 147</inkml:trace>
  <inkml:trace contextRef="#ctx0" brushRef="#br0" timeOffset="55483.7914">15178 5532 132,'0'6'249,"0"-6"6,4 9-3,7-2-23,3-2-20,0-1-18,6 3-18,7-6-13,-6 3-42,4-3-60,-1 1-59,0-4-59,0 0-47,-3-3-46,2-3-132,-6-1-307,3-2 136</inkml:trace>
  <inkml:trace contextRef="#ctx0" brushRef="#br0" timeOffset="56213.8826">15541 5447 135,'7'-14'188,"-3"5"11,2-3 10,-2 7 6,-1-4-5,1 3-18,0 2-13,-1 2-18,2-1-12,-5 3-10,10 8-7,-5-1-14,1 2-7,-1 4-11,-2 1-8,-1 4-1,-4-3-1,2 3-4,-3 0-5,-1 0-9,1-1-5,-1-1-1,1-7-8,-1-1-6,3-1 13,-1-2 11,-1 0 52,2-2 38,0-2 26,1-1 36,0 0 2,0 0-16,0 0-24,5-11-23,-2 1-17,1 0-14,5-6-16,-1 1-13,5-5-9,2 3-13,-1 0-11,6 4-8,-1 0-8,-7 5-9,5 2-6,4-1-7,-7 6-10,-4-2 4,4 6-4,0 2-3,-2-2-3,-4 4-2,1 2-6,-3-2 3,0 2-2,-2 4-3,-1-4 1,1 7-4,-2-3 2,-1 3 0,-1-3-34,-1-2-50,1 1-60,1-2-59,-1 1-34,3 1-32,-2-2-6,4 2-7,3-1-9,3 3-5,4-5 5,4 2-8,2-5 4,0-1-1,3-1 1,-1-3-155,2-2-477,-4-4 1546,4-2-798,-2-4 57,-1-4 27,-4 1 55,0-5 38,-4 2 36,0-3 22,-7 4 25,3-6 12,-3 5 4,-4 0 9,1 3-4,-1 1-1,-3 2-10,0 0-10,-3 1-10,0 4-8,-4 1-12,0 0-6,-3 3-3,-5 6-6,1-1-4,-2 3-1,-2 4-12,0 2-2,5-2-1,0 1-5,2 0-3,4 1-3,0-2-4,0 0-1,4-1 4,-1-1 0,4-1-5,4 0 2,-1-1-1,1-1 2,3-1 1,0 0-2,3-2 2,0-2-3,4-1 6,0 0 11,-1-3 9,-5 1 11,2-1 8,2 0 20,-4 0-6,0-1 8,-1 4 2,-2-2-1,0 1-11,-2 2-17,-3 0-10,7 4 4,-7 1-8,0 7-2,0 5 1,-7 10-3,4 3 20,-4 4 35,1 0-1,-4 13-9,1-2-17,2 1 8,1-13 0,-1-1-15,3 1 35,-4-2-2,3 0-5,1-14-12,1 2-3,-1-4-8,1-4-1,3-3 40,-3 0 67,3-3 62,0-1 35,0-4 27,0 1-22,0-1-29,9-9-26,0-2-11,4-1-33,7-7-17,-2-2-10,2 3-21,1-8-45,2 5-42,-2-1-28,1-1-50,-3 3-39,-1 0-42,0 2-42,-1 2-41,-3-1-40,-1 4-52,-2 3-50,-1-5-61,4 6-69,-4-1-391,0-3-948,-2 2 420</inkml:trace>
  <inkml:trace contextRef="#ctx0" brushRef="#br0" timeOffset="56535.9024">16896 5485 125,'0'-4'309,"0"-2"-20,0 1-21,-1 0-36,-2 0-15,0 2-25,-4 0-22,-7 3-16,0 1-16,-6 8-10,-2 3-16,-1 1-16,-1 2-5,0 4-12,6 0-8,-2 2-6,3-1-6,3 1-5,4 1-9,3-4-8,0 1-5,7-4 4,0 2-7,0-1 3,5-2-1,2 2-28,-2-7-56,5 3-71,4-4-71,-3-2-259,5-1-491,-1-2 216</inkml:trace>
  <inkml:trace contextRef="#ctx0" brushRef="#br0" timeOffset="56769.9434">17172 5631 2609,'10'-10'204,"-3"2"-53,0 0-4,-1 3 25,-2 1 12,-3-1-9,2 0-44,-1 0-29,-2 2-20,0 3-18,0 0-5,-12-4-17,1 8 7,-3-1-3,-10 7 4,0-1-20,2 4 4,-2 3-3,1-1-1,2 1-7,1 1 10,3-2-9,6 0-3,0-3 2,3 2-2,2-1-5,2-2 5,2-1-3,2 2-2,2 1-9,6-1 9,-3 0 4,6-4-27,1 1-76,9-1-69,-7-4-79,6-2-92,-2-4-320,4-3-696,0 1 308</inkml:trace>
  <inkml:trace contextRef="#ctx0" brushRef="#br0" timeOffset="56997.6091">17381 5565 2531,'4'-16'203,"0"0"-28,-2 4 37,-1 7 43,0-3 8,0 3-30,1 0-38,-2 0-16,2-1-30,-1 4-9,0 1-15,-1 1-15,0 0-10,0 0-9,12 8 16,-1 3 22,3 9-10,3 2-7,-3 2-12,0 0 0,0 4-2,-3-1-4,-3 0-7,0 2-1,-5 3-14,-2 2 1,-2-5-8,-2 0-6,-7 0-3,0-2-5,-4 1-5,-6-3 3,0-2-5,-9 7-7,5-11-51,0-3-81,-1-5-105,-2 3-99,0-2-116,2-4-104,-2-3-316,-1-3-902,7 0 399</inkml:trace>
  <inkml:trace contextRef="#ctx0" brushRef="#br0" timeOffset="58613.5514">11516 6246 79,'5'-3'236,"0"2"1,0 0-5,-1-1 5,1 0-10,0-1 0,-1 3-2,2-3-5,-3 1 2,0-2-8,2 0-19,-3 0-18,1-1-9,-1 0-24,-1 1-8,1-3-18,-2 2 3,-2-3-31,0-1-6,-2 1-12,-3-1-5,-6-1-10,-2 1 4,-5-1-5,-3 4-16,-1 4 1,-2-2-6,0 8 4,-1 1-16,2 1 1,1 3-1,3 3-9,5-4-5,2 3-3,3 4 11,1-2-10,3 3-7,3-2 0,3 3 1,2-2 5,5 4 0,2-4-3,6 5 3,2-4-38,6-2-55,-3-2-54,2-3-61,0-4-61,4-2-57,-4-3-207,1-2-570,-1 0 253</inkml:trace>
  <inkml:trace contextRef="#ctx0" brushRef="#br0" timeOffset="58845.2732">11771 6034 347,'2'-5'388,"-2"0"-19,2 2-29,1 1-27,-3 2-35,1-4-29,-1 4-25,1-4-15,-1 4-38,0 0-20,-2 20-10,0-8-2,-1 7-24,-4 5 34,3 1 12,-5 2-21,6 2-12,-5 0-11,1-1-12,2 1-15,-3-2 1,3 0-12,1 2-15,-2-5 3,3-5-5,-1-2-6,1-2-75,1-1-77,0-3-76,-2 0-83,1-1-86,-1-3-303,2 0-696,-1-4 308</inkml:trace>
  <inkml:trace contextRef="#ctx0" brushRef="#br0" timeOffset="60943.5938">10711 6720 36,'0'-5'294,"2"-1"4,-1 2-13,-1 1-16,0-3-26,0 6-24,0-3-30,0 3-19,0 0-20,0 0-10,-5 13-17,2-1 0,-4 5-24,-2 8-6,2 4-9,0-5-9,-3 5-6,0-1-7,7-3-6,-3 1-8,1-9-3,-2 3-3,4-4-3,2-4-4,-5 1-16,5-4-25,-2-4-19,2-1-20,-1-3-45,2-1-43,0 0-24,0 0-20,5-19-2,-1 7 4,1-8 2,5 3 13,-3-6 18,-1 0 15,1-3 18,0 2 22,2-1 30,-4-4 28,2 3 30,-3 1 28,0 4 32,-2 6 32,-1 2 20,1 2 0,-2 4-8,0-1-14,0 4-11,-3 1-8,-3 3-8,1 0-6,-5 4-4,-3 4-7,0 0-4,-5 7-4,1-4-2,3-1-6,2 2-3,2-2-2,-3 1-4,6-3 0,0-2-3,3 1-7,-2-3 28,3-2 30,1 1 40,0 0 36,2-3 26,0 0 12,0 0 4,7-10-3,-1 2-10,1 1 0,4-7 0,0 2-7,1-1 4,-1-1-6,2 3-3,-2-1-3,-1 0-13,-2 3-9,0 5-8,0-5-10,0 4-9,1 1-15,-1 2-7,-1 2-12,0 0-6,0 2-7,0 2-7,2 4-6,-1 2-5,2 5-7,1 2 1,-2 4-3,1-1-6,-4-3-3,3 7 0,-1 3-8,0-3-55,0 0-83,-7-6-92,2 0-94,-3 0-98,0-1-108,-4 0-321,-2-3-900,-1 0 398</inkml:trace>
  <inkml:trace contextRef="#ctx0" brushRef="#br0" timeOffset="61277.7844">10461 7315 2834,'-15'-7'54,"1"-1"-42,5 4 48,0 2 111,1-5 24,3 5-21,3-1-52,-1 0-33,3 3-5,0 0-12,0 0 0,10-1-2,-10 1-3,13 7 1,-4 2-4,1 2-8,-2 1 2,1 3-4,-2 0-8,-1 4-2,0-2-8,-1 0 8,-4 0-6,1 1-5,-2-4-4,0-2-1,0-2 2,-2 0-3,2-5-3,0 1 5,-1-1 6,1-2 43,1 0 43,-1-3 32,0 0-1,0 0-19,0 0-14,7-11-10,-1 1-15,5-4-7,1-5-10,2-3-8,1-2-5,1 0-8,0 2-9,2 1-2,-2 1-8,1 0-10,0 1-33,-1 3-39,-4 3-48,5-2-64,2 2-42,-5 4-35,-2 4-39,2-1-50,-1 1-50,1 0-53,-1 4-267,2-4-751,-2 5 332</inkml:trace>
  <inkml:trace contextRef="#ctx0" brushRef="#br0" timeOffset="61546.979">11272 6838 168,'0'0'266,"4"-4"-25,-4 4-23,0-2-25,0 2-15,0 0-4,0 0-1,-3 21 16,1-6-13,-1 4-13,-4 6 6,2 4-6,-2-3-13,1 3-20,0 0-7,0-3-13,-1 0-11,1 0-7,1 0-11,2-9-4,-1 0-10,0-2-5,0-3-6,3-1-24,-1-2-71,0-2-60,-1-3-74,2-1-80,1-3-245,0 0-539,0 0 238</inkml:trace>
  <inkml:trace contextRef="#ctx0" brushRef="#br0" timeOffset="61855.5278">11264 6865 121,'0'-5'213,"-3"1"-23,-3 4-21,6 0-17,-17 7-12,10 0-12,-8 1-12,3 3-14,1-2-9,0 0-11,0 0-9,2 2-6,3-7-6,0 1-10,3 0 16,0-2 32,1 2 32,0-4 30,-1 3 23,3-4 12,0 0 17,0 0-8,0 0-1,13-13-5,-7 3-1,3 1-10,1-2 3,0 1 5,-2 1-16,-1 1-8,4-3-8,-1 4-11,-3 1-6,0 0-13,-1 1-12,2 0-13,-2 3-12,0 2-13,1-1-4,1 4-10,-1 3-7,3 0-5,1 6-5,2-2-5,5 7-6,-1 2-3,-1-4-5,-5 0-3,4 3-4,-3-5-39,-2 0-66,-1 1-81,1-3-71,-3-1-70,-2-1-74,0-1-82,-2 2-292,-2-1-811,1 1 359</inkml:trace>
  <inkml:trace contextRef="#ctx0" brushRef="#br0" timeOffset="62237.607">11161 7489 237,'-5'-1'309,"5"1"-26,0 0-6,0 0-1,0 0-7,0 0 0,0 0-6,0 0 0,20 2-20,-13 4-22,0 0-9,0-1-12,2 7-4,-4-4-13,2 1-24,-2 0-4,3 6-9,-5-5-21,0 5-9,1 2-13,-2-4-9,2-3-7,-4 1-10,0-2-5,0 0-14,0-3 6,0-3-4,0 2 0,1-2 28,0 3 44,-1-6 23,0 0-2,0 0-17,0 0-10,7-13-10,-2 6-4,2-3-13,1-3 0,2-1-20,11-3 0,-5-1-18,-2-2-3,7 4-8,-2 0-4,3 1-11,-1 4-2,-1-1-2,2 2-7,-1 0-29,-1 3-26,-5 5-25,2-1-31,-4-2-39,-2 5-34,3-4-44,-1 4-35,-4 0-38,0 0-55,-2 4-59,3-1-68,-6-3-278,5 3-799,-5-2 353</inkml:trace>
  <inkml:trace contextRef="#ctx0" brushRef="#br0" timeOffset="63270.5521">15181 6154 59,'1'-4'335,"2"-1"-14,-2 2-26,-1 1-31,0 2-32,4-2-19,-4 2-26,-1 12-21,-1 4-25,-3 9-15,-1 4-8,-1 2-13,0 3-9,0 2-4,0-3-11,0 0-11,-1 0-2,-1-4-8,2-1-3,0-2-9,4-9-6,-2 0 0,2-1-6,0-8-2,1 1 0,1-2 0,-2-3-4,2 2-3,1-3-4,0-3-66,0 0-50,0 0-48,-6-10-42,7 1-17,1-3-20,-2-4 6,4-2 6,1-7 22,-1 1 23,-1-3 28,2 3 30,-2-2 29,4-1 43,-5 3 35,2 5 38,-1 1 25,2 4 26,-2 2 17,0 0 16,0 0 3,-1 4 17,1-1-9,2-1-3,-1 2-5,1 2-8,3-1-7,1 1-5,5-1-8,3 2 2,3 1-20,1-1-7,-4 3-10,4 1 1,1-1-13,-6 3-5,1 0-8,0 0-36,-1 1-33,0 0-35,0 1-43,-3 1-35,-2 0-38,-4-3-36,-2 3-42,-2 0-157,-1-2-450,-4 3 200</inkml:trace>
  <inkml:trace contextRef="#ctx0" brushRef="#br0" timeOffset="63413.1584">15210 6345 177,'2'5'281,"3"-2"-7,2 1-18,7 1-19,2-2-25,5-1-19,4 1-16,-1-2-19,0 3-18,-3 0-39,-4-1-48,-4-1-55,-2-2-57,0 3-57,-5-2-44,-2 0-161,-1 3-347,-3-4 154</inkml:trace>
  <inkml:trace contextRef="#ctx0" brushRef="#br0" timeOffset="63553.5622">15193 6545 74,'0'5'277,"4"1"-5,1-1-7,3 1-14,5 0-19,2-1-21,5 0-25,1-1-16,-1-1-17,-5 0-42,7 1-61,-6-6-72,4 2-85,2-5-63,1 0-156,-1 2-353,-1-4 157</inkml:trace>
  <inkml:trace contextRef="#ctx0" brushRef="#br0" timeOffset="64352.5528">15720 6452 283,'4'-3'370,"-1"-1"-36,4 2-22,-1 1-26,-1 2-32,2 1-18,-1 0-26,1 5-18,-1 0-26,-2 3-7,-1 0 1,0 3-30,-2-2-17,-2 4-12,-1-3-2,1-1-3,-1 1-16,1-2 1,-3 0-1,2-3-18,0 1-8,0-3 4,-1 0 13,1-1 44,2-1 19,-2 0 21,2-3 8,-1 5 2,1-5 4,0 0-8,0 0-4,0 0-8,0-15-26,3 5-13,1 1-11,4-4-7,-1 0-14,10-4-9,-4 5-8,4-3-6,4 2-7,-3 1 0,3 2-14,2 1-2,-3 3-6,1 2-3,-6 4-3,-5 0-3,-1 2-3,1 1 3,-4 2-8,0 4-2,1-3-1,-3 5 3,-2-1-2,1 0 1,-3 2-1,0 1-1,-2 3 4,2 1-2,-3-1-7,3-5-54,0 0-65,0 2-50,0-2-46,2-3-8,3 4-17,5 0-13,1-3-24,2 1-14,10-1-12,-1 0 0,2-3 9,3-3 5,-2-3 22,2 0 31,-2-2 20,-1-5 42,0-2 42,-3 0 38,-1-3 60,-3-3 35,4 1 29,-7-5 20,0 2 14,-4-1 5,3-4 4,-2 0 12,-4 9-1,0-2-1,-1-2-2,-2 7-6,-2-1-4,-2 3-6,-2-1-8,2 4-9,-4 0-4,-2 2-9,-5 3-2,-3 1-1,-6 6-1,-4 3-10,3 0 0,0 4-1,0-2-5,3 2-3,6-2-3,1 1-2,1-1-2,3-5-3,4 3 3,-1-1-1,4-1-1,1-3 3,5 2 2,1 0 8,3-4 3,3-1 9,2 0 6,-2-4 10,4-1 18,-3 1 13,1-5 17,-5 0 7,4-1 11,-4 1 10,1 0 8,-5 0 7,2 2 7,-2-1 7,-2 3-4,1-2-6,-1 2-26,-2 0-16,1 2-12,-3 1-12,0 0-10,2 8-10,-4 1 3,0 4-7,-3 4-5,-2 7-5,0 5-6,0-2 2,0 4-5,0 1-1,0 2-2,-3-1-2,3 4-3,0 6-4,1-14-1,-2-1 1,1 0-2,1-9-3,1-3 0,1-5-1,1 0-2,1-4 5,-1 0 7,3-3 89,-2 1 37,3-2 48,-1-3 10,0 0-10,0 0-31,18-15-12,-5 3-16,5-5-24,6-3-26,-1-3-8,6-6-53,-5 8-43,0-1-54,7-6-42,-7 8-31,-3-1-30,1 5-41,-3 1-35,0 1-38,-4 0-32,0 6-26,-9 0-34,4 3-37,-2-2-36,0 2-312,1 0-827,1 2 366</inkml:trace>
  <inkml:trace contextRef="#ctx0" brushRef="#br0" timeOffset="64591.8221">17081 6490 93,'5'-13'373,"-2"3"12,-1 0-29,-1 5-42,0-2-31,-1 3-32,0 4-17,0 0-34,-11 9-19,0 5-16,-9 10-14,2 1-22,-12 11 48,-1-2-15,3 0-4,9-6-21,1 1-19,3-4-12,1-2-4,1 0-22,6 2-3,4-6-11,2-3-10,2 0 7,2 1-13,4-1-41,6-7-81,0 0-90,2-4-110,9-2-108,1-1-219,-1-6-648,3-4 287</inkml:trace>
  <inkml:trace contextRef="#ctx0" brushRef="#br0" timeOffset="65066.2315">17392 6585 345,'4'-18'437,"3"4"49,-5 3 24,2 3-31,-4 1-55,1 2-39,1 3-43,-2-3-37,0 5-36,0 0-22,0 0-28,-2 22-22,2-9-17,-4 2-16,0 3-18,-2 6-16,2-5-12,-2 0-11,1 6-6,-4-1-15,2-8-8,0 1-5,3-4-6,-2 3-7,2-6-3,-3 1-5,4 0-4,-1-4-2,1-2-6,0 5-39,-1-8-72,1 1-71,1-3-73,2 0-52,0 0-40,-3-10-38,1 4-26,5-3-15,1-4 3,-4 1 21,3-4 36,1-1 38,0 0 59,-1-2 45,0 1 62,0-2 55,1 0 44,-1 4 54,0-3 42,-3 1 32,1 0 34,2 1 20,0 1 31,-2 2 31,2 2 10,0-1 11,1 2-4,-1 1-14,4-4-12,0 6-15,5-2-11,0 6-12,5-1-22,3 4-5,2 4-16,2 4-9,4 5-13,6 5-15,-10 3-7,-1 1-8,-4-1-7,0 3-7,-4-3-8,-8-3-1,0 1-6,0-1-1,-4 1-4,-3 0 2,-3-2-10,-4-2 5,-3 1-8,-4-5 3,-4 6-4,-6-7 1,0 2-4,-3-5-8,2 0 2,-2-1-2,0-2-4,2-3 0,3 0-2,-1 3-2,-1-6-5,7-1-18,3 4-62,0-1-31,1-2-44,4 2-42,0-3-54,5 3-60,4 1-69,-6-6-75,5 2-322,1 4-832,10-7 368</inkml:trace>
  <inkml:trace contextRef="#ctx0" brushRef="#br0" timeOffset="65359.9201">17841 6360 47,'0'-10'435,"0"1"39,0 2-9,0 0-19,0 4-26,0-1-31,3-1-33,1 2-32,-4 3-32,13 0-27,-6 7-24,8 1-21,5 9-17,0 4-21,3 1-14,5 13-14,-3 0-12,-5-4-11,-5-2-4,-3 3 1,3 12-15,-8-11-4,-3 2-7,-6-1-8,0-1-11,-2 3-6,-3-2-7,-6-3-3,-1 1-8,3-3-1,-9 0-2,0-4-7,-1-4-4,-1-4 0,-1-3-6,-1 0-70,0-6-70,0-2-101,3 1-100,-2-4-81,11-3-98,-6-1-382,3-1-934,2-1 413</inkml:trace>
  <inkml:trace contextRef="#ctx0" brushRef="#br0" timeOffset="66189.3842">15158 7316 126,'0'-5'342,"0"-6"-8,1 6 4,-1-8 11,0 1 5,0 4 2,3-1 7,-1 1-6,-1 2-7,1 2-22,-2 0-31,0 0-35,0 4-32,0 0-26,0 0-19,0 0-14,-5 14-24,5 2-11,-5 4-10,0-1-16,-2 7-7,0 1-8,0-2-12,0 3-8,3-10-10,1 3-6,-4-1-3,3-3-9,0 0-3,2-8 2,-2 4-10,2-3-14,0-2-52,-1-4-40,3 2-42,0-1-38,-3-2-25,3-3-29,0 0-19,0 0-9,0 0 4,8-10 14,-6 2 24,4-7 17,-1-1 20,1 1 20,1-3 28,0-9 26,0 0 32,0-1 21,0-1 16,0 1 19,-3-4 24,4 6 23,-3-2 23,-1 6 23,-1 4 26,0 2 15,-3 4 5,4 1 12,-1 1 1,-2 3-1,2 2-3,-3-1-14,0 1-13,0 0-10,4 3-15,-1-2-12,0-2-8,4 4-12,4 0-8,4-1-1,0 1-8,7 1-10,-6 1 0,7-1-5,-4 2-26,4 3-50,-8-2-47,6 2-60,-5 3-45,-3-3-45,-1 0-51,-2-2-44,-3 5-47,0-3-38,-5 0-253,-2 1-719,-2-2 318</inkml:trace>
  <inkml:trace contextRef="#ctx0" brushRef="#br0" timeOffset="66345.9023">15140 7307 216,'1'6'275,"2"-1"-6,7 2-16,4 1-13,8 2-22,3-1-14,1-1-21,1 0-20,1-2-15,-1 2-19,-5-1-49,-1-2-48,-8 0-49,-2-2-49,-5-2-46,1 3-38,-3-3-44,-5 3-119,1-4-337,-7 1 150</inkml:trace>
  <inkml:trace contextRef="#ctx0" brushRef="#br0" timeOffset="66485.7401">15200 7483 159,'-3'3'209,"1"1"12,0 1 8,6 1 0,-1-1-9,4 0-13,3-1-21,4 2-20,2 0-14,-2-5-19,1 3-37,2-1-54,-2-5-61,7 2-36,-1-1-37,4-2-33,-2 1-27,-1-3-149,-2 1-327,1-3 145</inkml:trace>
  <inkml:trace contextRef="#ctx0" brushRef="#br0" timeOffset="67253.8977">15562 7444 3,'11'-15'208,"-5"-1"11,3 2 17,-4-2 15,2 3 16,0 3 4,-1 1 0,0-2-8,1 4-10,-2 2-24,2 0-27,0 3-22,0 3-19,1 1-6,0 5 1,0 2-18,-2 7 14,0 0-13,0 2-2,-5 3-19,0 3-5,3 2-8,-8-8-5,3 0-17,-1-2-4,-2-1-4,1-4 4,0-1-8,1-3-7,-1-1 46,1-1 43,0-2 32,0-1 3,2-2-3,0 0 10,0 0 4,-7-10-6,7 4-20,3-5-22,1-6-11,0 0-19,3 2-11,5-7-6,3 4-17,-5 3-9,7-3-4,0 3-11,-2 6-8,5-1-8,-2-1-5,4 5-9,0 2-4,-8 4-4,0 0 0,0 3-4,-1 4 0,1 0-4,-7-1-2,2 2-11,-4 1 5,2 0-6,-4 6 8,0-1-8,0 3-1,-2-6-26,1 5-41,-2 1-58,1-2-54,0 3-66,2-5-50,1 2-37,3-1-26,1 3-6,4-2-7,4-1-8,3-2-10,2-5 9,2 0 8,-1-1 35,1-3 45,4-3 36,-1-3 58,-1-4 48,0-1 56,-4-3 44,2-3 41,-4 2 35,-2-7 22,0 0 19,-3 1 13,-7 2 6,4-9 7,-3 10 3,-3-2-3,-5 2-8,3 1-9,-3 0-10,-6 5-4,2-1-1,-2 5-3,-9-1-13,2 6-4,-4 1-8,-6 4-3,0 0-6,-1 7-1,3 0-6,3 0-4,6-1-2,1 0-4,3 2-2,3-2 5,1 1 5,3-2-10,2 1 2,2-2-2,1 3 10,7-2 2,-1-1-2,4-2-4,0-4 4,2-3-1,-2 0 0,2 0 1,-4 0 12,0-7 14,-2 2 14,-2 0 16,2 0 14,-2-2-2,-1-1 11,0-1 6,0 4 2,-3-2 3,3 1 3,-4-1 4,0 3-12,-1 3-13,0-1-9,-2 2-16,0 0-11,0 0 0,0 0-10,0 11-2,-4 1-5,-2 10-5,-4 7-7,2 1 8,-2 2-3,0 2-2,-2-1 2,-1 14 31,-2-2 16,3-13-5,0 11-6,0-14-7,4 0-6,-2-5-2,4-6-8,-1-2-3,3-3-3,1-1-5,-1-4 1,4-2 12,-3 0 100,3-1 61,-2-3 29,2-2 9,0 0-26,0 0-24,9-7-20,4-6-14,1-6-13,7-1-25,3-1-66,-2-3-55,8-3 0,4-2 0,-13 9 0,3-1 0,0 1-68,0 0-109,-4 1-47,-2 0-64,0 1-45,-4 0-50,-1 6-53,-8-3-66,5 1-58,-1 0-310,-2 4-943,0-6 417</inkml:trace>
  <inkml:trace contextRef="#ctx0" brushRef="#br0" timeOffset="67505.9371">17041 7328 141,'3'-15'319,"-3"4"8,4 1-21,-4 1-35,0 5-24,0 0-26,0 4-18,-5-1-27,5 1-17,-16 9-17,-1 7-12,-2 1-14,0 2-12,-3 3-8,2 0-12,-1 2-4,1 2-9,3-2-7,0 2 10,3-1-7,2 2-10,3-1 0,5-1-10,1-8-2,5 2-8,0 1 0,2-4-3,4 0-8,1-3-37,4 0-42,1-3-51,0-5-49,6 2-38,1-7-37,0-3-15,0-1-22,3-5-150,-3-3-451,2-1 200</inkml:trace>
  <inkml:trace contextRef="#ctx0" brushRef="#br0" timeOffset="67827.6218">17103 7608 592,'14'-22'75,"-2"1"18,2 2 24,-5 4 22,0 2 27,-1-1 23,-2 6 11,-2 0 10,3 1-3,-4 1-16,0 3-22,0-1-23,-3 4-19,1-1-9,-1 1-7,0 0-17,0 12-5,-1-2-2,-2 2 17,-4 4-13,1 0 3,-5 7 36,4 0-20,3-3 7,-2-3-25,-1 0-5,0-1-7,3 2-13,-2-3-10,2-1-9,1-4 3,0-3 11,2 2-10,0-4-11,-1 0 13,1-1 54,1 1 28,-2 0 33,2-5 9,0 0-16,0 0-15,0 0-17,0 0-9,6-17-14,-2 8 2,0-3 6,3-2-11,-1-11-9,1 9-5,4-5 1,-1-3-2,2 2-10,0 1-9,1 1-3,-2-1-4,2 3-17,-2 2-2,4-1-7,-3 5-1,3-4-9,-3 3-3,0 4-7,2 1 5,0 4-10,-1-1-6,1 1-29,0 1-34,2 0-38,-2 3-49,0 0-45,-1 3-39,-3 0-37,1 1-38,-3 1-38,-2-3-40,-2 2-38,0-1-334,-4 0-814,0-3 360</inkml:trace>
  <inkml:trace contextRef="#ctx0" brushRef="#br0" timeOffset="68005.1545">17189 7565 152,'-3'3'323,"2"-1"10,1-2-6,0 0-11,4 12-15,3-9-39,6 6-17,1-4-29,0-2-24,4 3-6,0 1-29,-2-1-14,-2-2-18,0 2-12,0-2-50,-4 0-40,-3 0-29,3-2-33,-6-1-35,-1 0-26,-3 2-42,0-3-57,0 0-21,0 0-31,-21 0-157,8 2-442,-8 3 196</inkml:trace>
  <inkml:trace contextRef="#ctx0" brushRef="#br0" timeOffset="68134.2815">17192 7677 697,'-17'1'0,"2"1"21,3 1 19,1 0 10,4 0 26,1 1 56,5-1 59,-2 0 28,3-3 19,7 7-4,3-2-15,4 2-27,0-2 6,7 1 3,5 1-35,-1-2-14,0 3-19,2-7-14,-3 3-37,0-4-47,-3 2-47,0-4-51,-6 1-59,1-3-68,1 0-51,-5-5-221,3 0-499,-4 0 221</inkml:trace>
  <inkml:trace contextRef="#ctx0" brushRef="#br0" timeOffset="68377.8831">17651 7290 242,'0'-7'394,"0"3"-1,0 0-4,3-1-29,1 2-20,-1 3-20,5 0-10,2 3-15,7 5-23,3 1-19,1 8-20,-1-1-16,2 4-2,2 2-14,-5 5-17,0-3-14,1 5-15,-4 0-5,-4 2-10,-3 0-11,-4 4-11,-2 0-10,-3-2-9,-7 2-10,-3 0-2,-4 8-12,-7-6-3,4-8-6,-10 4-8,6-11-4,-3-2-57,-11 4-95,8-10-88,-11-2-91,10-2-94,-9-3-82,8-3-347,-1-1-867,4-4 383</inkml:trace>
  <inkml:trace contextRef="#ctx0" brushRef="#br0" timeOffset="69295.5419">12183 6207 129,'0'-8'335,"-1"-3"-9,1-2 4,-2 8-12,2-4 15,2 5-11,-2-3-10,0 0-19,0 5-21,0 2-37,0-5-30,0 5-22,0 0-17,-3-5-20,3 5-5,-3 11-24,0-1-9,-1-1-14,1 4-7,-2-1-7,-1 5-9,3-3-1,-4 1-14,3-4-4,-2 5 1,2 0-15,1-4 3,-1-2-11,1 0-14,-2 2-69,3-4-54,-2-1-43,3 0-39,-4-3-46,3 1-43,-3-2-66,3-2-257,2-1-651,0 0 289</inkml:trace>
  <inkml:trace contextRef="#ctx0" brushRef="#br0" timeOffset="69589.735">12040 6084 167,'0'-7'348,"-3"2"4,1 0-4,0 1-1,0-1-9,1 0-9,1 5-24,0-4-24,1-2-31,3 4-28,1 2-21,6-3-13,6 6-20,7-1-16,2 4-9,3 2-17,-2 2-13,0 5-9,-1 2-18,-4 0 3,-2 4-8,-1 1-10,-5 0-6,-3 0-7,-3-1-24,-5-3 2,1 0-2,-8 0-3,0 2 0,-6 3-3,-3-3-2,-4-3 7,3-3-7,-5 0-3,-1-5-6,-3-1 3,3-3 2,-2-2-4,1-1-4,-2-2-7,2 0 8,2-2-13,5 0-35,-2 1-24,8-2-35,-2-2-27,4 2-24,-1 1-29,0 0-40,4 1-41,0 0-50,3 1-46,-1-5-254,1 5-653,7-7 289</inkml:trace>
  <inkml:trace contextRef="#ctx0" brushRef="#br0" timeOffset="69871.4861">12641 6015 326,'1'-6'331,"2"1"-30,-3 0-33,2 1-34,-2 4-22,1-3-26,-1 3-12,0 0-24,-3 17-12,-1-2-14,0 4-9,-2 5-16,1 2 45,0-1 32,-2 2-19,3 3-20,-1-1-17,-1 1-10,2-1-8,-1 1-4,-2-2-16,1 1-3,1-4-6,1-1-19,1-5 8,-3-1-11,2 0-1,-1-5-8,4-1-3,-1 0-14,0-5-57,-1-1-56,2 1-54,0-3-62,-2 1-59,1-4-69,2 2-201,0-3-578,-5 2 255</inkml:trace>
  <inkml:trace contextRef="#ctx0" brushRef="#br0" timeOffset="70546.1276">12240 6784 67,'0'0'401,"0"-7"0,0 4-17,0 3-15,0-7-21,0 7-38,0-5-39,0 5-22,0 0-31,0 0-27,0 0-22,-5 15-14,2-8-8,0 17-16,-3-7-17,-1 7-10,0-2-1,-1 0-16,2 2-10,0-5-6,-1 5-10,-1-2 3,2-5-8,2 1-8,-4-4-19,4-3-72,0 0-77,-2 0-76,2-1-76,1-7-85,-1 2-250,-1-5-656,5 0 290</inkml:trace>
  <inkml:trace contextRef="#ctx0" brushRef="#br0" timeOffset="70885.7921">12161 6832 261,'0'-11'271,"0"5"-24,-3 1-21,0-1-24,-3 2-16,-2 4-26,0 0-15,-2 5-14,-3 2-13,-2 1-10,0 0-9,1 1-10,1 0-8,1-1-11,5-2-6,-1 0-7,2-1-5,-1-1-8,4 1 41,-1 0 18,2-3 40,-2-1 46,4-1 36,0 0 20,0 0-9,0 0-7,6-11-10,-1 5-10,1-4-17,3 3-10,-2-3-13,5 0-14,0-2-6,-1 2-9,1-2-11,0 5-2,-2-2-1,-1 2-4,1-1 3,-3 1-1,0 2-12,0 2-14,3-2-8,-1 3-2,-1 0-11,-3 0-13,5 4-8,-2-2-5,1 3-7,0 3-5,4 0-1,-4 3-4,3 1-1,-1 2-7,0 0 0,0 2-4,2 5-4,0-5 1,-5 1-36,2 0-69,2 6-62,-4-5-65,1-1-61,-1-1-67,-3 5-67,3-5-86,-4 6-371,-1-6-937,-1-2 415</inkml:trace>
  <inkml:trace contextRef="#ctx0" brushRef="#br0" timeOffset="71225.9573">11969 7345 86,'-3'-5'465,"2"1"-24,-2 1-34,3-1-44,0 4-33,0 0-22,7 0-10,0 5-35,3 1-22,3 6-22,-2 0-25,3 6-13,-3-2-19,-4-1-17,1 4-16,-1-2-11,-6 0-13,3-1-5,-2 1-7,-4-6-6,1-1-7,-5 1-5,3-3-4,-1-2-4,0-3-9,0 1 0,1-3-2,-2-1 12,1 0 16,4 0 0,-6-10 7,5 0-9,1-1-8,5-5-6,2-2-11,1-6-3,4-4-10,1 5-4,3 0-7,-1 2-1,4 4-7,-2-1-2,2 1-29,0 0-51,2 3-59,-2 2-61,2 0-62,1 0-61,-4 6-69,7-2-52,-11 1-308,3 2-790,-3 0 349</inkml:trace>
  <inkml:trace contextRef="#ctx0" brushRef="#br0" timeOffset="71887.9857">12968 6290 42,'1'-5'305,"-1"1"-33,2 1-28,-2 3-29,0-3-23,0 3-18,0 0-18,-2 17-15,-1-5-16,1 4-9,-3-2-18,1 2-3,0-1-13,-2 2-8,2-2-6,-2-1-7,2-2-5,1 0-6,-1-2-6,1-1 0,1-3-7,-1 0 0,1-1-4,-1-2-7,3 0 2,-1 1 3,1-4 0,0 5-5,0-5-1,0 0-5,0 0-3,-4-10-2,4 5-1,0-2 10,4-3 17,-4-2 14,0 0 8,4-4 15,-2 2-1,1-4 4,2 1 14,-1 0 15,1-3-4,-3 4 4,4 2 14,-2 3-2,-1 1 2,1-3-6,-1 5-6,1-1-8,0 4-6,2-3-10,0 3-11,-2-2-10,3 5-3,3-5-13,0 3-1,4 0-10,0 2-1,2-1-5,-1-1-3,1 4-5,-2-1-22,1 2-56,-4-1-28,3-1-43,-1 2-40,-3 3-37,-3-4-46,0 5-45,-3-1-31,-1 2-49,-1-4-190,-2-2-606,-6 8 269</inkml:trace>
  <inkml:trace contextRef="#ctx0" brushRef="#br0" timeOffset="72043.9926">12952 6333 90,'-4'3'222,"1"-1"-3,3-2-1,0 0-5,7 10-17,3-8-18,-1 2-14,8 1-20,-2 1-14,8-1-10,-7-3-28,6 2-46,-8 2-43,-3-4-39,-4-2-35,4 0-36,-7 2-31,2-2-26,-6 0-90,0 0-274,0 0 122</inkml:trace>
  <inkml:trace contextRef="#ctx0" brushRef="#br0" timeOffset="72171.0686">12852 6474 67,'9'3'197,"2"2"-14,10 4-25,-1 0-10,5-4-13,0 1-18,2 3-22,-1-7-44,0 2-66,3-1-55,-4-3-108,-1-3-192,-2-1 84</inkml:trace>
  <inkml:trace contextRef="#ctx0" brushRef="#br0" timeOffset="73070.196">13450 6131 244,'2'-4'247,"0"0"0,-1 1-4,2 1-4,-3 2-3,2-7-9,-1 4-1,0 0-15,-1 3-3,3-8 6,-3 5 0,1 0-9,-1 3-20,0 0-15,2-4-16,-2 4-17,0 0-21,0-5 2,0 5-18,0 0-9,0 0-10,0 0-11,0 0-4,0 0-13,-2-5-8,2 5 0,0 0-3,0 0-5,0 0-8,0 0 6,0 0-6,0 0 9,0 0 5,0 0 21,0 0-5,0 0 21,0 0-1,0 0 2,0 0 8,0 0-3,0 0 3,0 0-4,0 0-1,0 0-5,3-3-6,-3 3-8,0 0-7,0 0-8,0 0-5,0 0-5,0 0 2,0 0-13,0 0-3,0 0 0,3-2-3,-3 2-3,0 0-5,0 0-3,0 0 0,0 0-1,0 0-11,0 0 7,0 0 2,0 0-8,0 0-4,0 0 9,0 0-3,0 0-3,0 0-1,0 0 2,0 0-1,0 0 0,0 0-1,0 0-2,0 0 1,0 0 1,0 0 3,0 0-5,0 0 4,0 0-3,0 0-1,0 0 0,0 0 0,0 0 3,0 0 0,0 0-1,-4 10 3,4-10-1,0 0 1,0 0-5,0 0 3,0 0 0,0 0 0,0 0-1,0 0-4,0 0 3,0 0 4,0 0-4,0 0 1,0 0 2,0 0-4,0 0 2,0 0-1,0 0 2,0 0 1,0 0-3,0 0 5,0 0-7,0 0-43,0 0-24,0 0-30,0 0-36,0 0-23,0 0-22,0 0-13,0 0-2,0 0-24,0 0-17,0 0-8,0 0 11,0 0-8,-3 0-13,0 4 7,3-4 11,0 0 12,0 0 27,0 0 15,0 0 28,0 0 10,0 0 16,-3 2 17,3-2 25,0 0 24,0 0 9,0 0 11,0 0 16,0 0 16,3-13 12,0 10 7,-2 1 37,1-3 12,-1 0 28,2 0 20,-3 0 25,4 3 16,-1-1 20,-3-1 4,4 1 13,-4-1 7,0 4-1,3-3-8,-3 3-12,2-5-30,-2 5-14,0 0-21,0 0-17,0 0 5,0 0-16,-1 20-21,-1-4 15,-4 3-12,3 9-4,-1 0-1,-3 2-11,3 1 2,-2 0-6,1 1-4,-3 4 0,1-2-7,-1 2-10,2-4 30,-1-1-21,0 1-10,2-4 6,-1-1 0,0-8-4,2 5-6,2-9-2,-3 0 11,2-1-10,0-2 1,2-1-3,0 0 2,-2-4-2,1 1-11,1-1 22,0-2-32,-1 0-52,2 0-25,0-1-32,0 1-30,-3-2-46,2 2-40,-1-2-49,1 1-65,-3-3-193,4-1-591,-7 3 262</inkml:trace>
  <inkml:trace contextRef="#ctx0" brushRef="#br0" timeOffset="73648.1975">12917 6834 213,'0'-5'407,"-1"0"-3,1 1-9,-2-3-18,2 5-29,0 2-40,2-6-33,-2 6-29,0 0-29,0 0-20,0 0-18,-5 19-29,4-2-3,-4 0-15,2 7-10,-4 1-7,2 1-23,-2-1-5,1-1-6,0 3-1,0-4-15,1-4-11,0-2 2,0-1-8,-1 0-2,-1-1 3,1-2-42,2-4-70,-2 0-69,2-2-64,1-1-61,-1-2-64,1-2-66,0-1-204,3-1-639,0 0 284</inkml:trace>
  <inkml:trace contextRef="#ctx0" brushRef="#br0" timeOffset="74033.4519">12883 6812 80,'0'0'173,"-12"3"-15,2 3-20,-3 2-14,2 4-7,-3-1 50,-2 4-12,-1 1-12,3-4-14,-3 2-9,8-2 25,-1 0-5,1-5-17,-1-1-8,5 2-10,-2-2-14,1-3-5,3 1 34,0-1 16,1 1 22,-1-1 17,0-2 30,3-1 13,-3 4 9,3-4 5,0 0-15,0 0-14,0 0-15,10-15-9,-4 11-24,-1-5-10,4-1-5,-1 0-4,2-2-7,-2-1-4,2-3-1,4 0 4,-4 0 1,0 4-3,0-3-9,-3 6 4,0-1 2,-1 2-5,-1 0-2,1 3-3,-2 0-11,-1 0-8,0 0-18,0 3-4,-2-1-10,-1 3-10,6 0-2,-1 3-9,-2 2-7,7 6-1,-3 4-3,6 5-1,-1 4-3,2-1-3,1 0-2,0-1 18,-4 2-23,3-5-3,-2-4-27,-4-4-51,2 3-82,-3-6-70,0-1-90,-1 2-81,-1-3-100,1-2-479,0-1-1047,-4-3 463</inkml:trace>
  <inkml:trace contextRef="#ctx0" brushRef="#br0" timeOffset="74583.7871">12655 7458 266,'-3'-2'347,"3"2"-6,-2-4-26,2 4-25,0 0-25,5-6-16,-1 6-19,3-1-10,3 1-5,3 1-13,1 2-8,-1 4-14,2 1-23,-4 1-16,6 8-13,-5-3-1,3 4-19,-5-1-4,1 7-5,-1-1-12,-3 5-5,-2-9-9,-3-1-8,1 1-1,-3-3-13,-2-2 5,1-3 0,-2-2 1,-1 0-17,1-5 18,-2 4 12,0-3 12,-2-2 16,2 0 16,-2-5 21,4 1 3,3 1 13,-9-3 6,8-4-11,0-4-3,1 1-10,0-2-16,5-8-12,1 3-9,2-7-8,4-1-9,3 1-11,3 0-6,1 4-7,0-3 22,3 5-11,2 2-3,-2-1 1,1 4-20,-1 0-9,-1 6-10,-1-2-22,-4 5-46,-4 4-50,0-3-44,-1 3-63,-1 3-56,-2-3-68,-2 3-71,2 1-89,-4-1-408,1 1-966,-2-1 427</inkml:trace>
  <inkml:trace contextRef="#ctx0" brushRef="#br0" timeOffset="84756.1644">19151 1786 244,'0'0'285,"0"0"-1,0 0 2,0 0-2,0 0 4,0 0 1,0 0-4,0 0-23,0 0-13,0 0-10,0 0-10,0 0-16,0 0-19,0 0-1,0 0-10,0 0-10,0 0-24,0 0-2,-4-2-7,4 2-15,0 0-10,0 0-11,0 0-15,0 0-5,0 0-11,0 0-6,0 0-9,0 0-4,0 0-4,0 0-8,0 0-1,-6 5-15,6-5 6,0 0-2,0 0-10,0 0 8,0 0-9,0 0-2,-4 3 0,4-3-7,0 0-5,0 0 9,-3 4-3,3-4 3,0 6-11,0-4 4,0-2-3,0 9 0,0-6 3,0 4-2,0-4 1,0 6-2,-3-2-4,3-1 3,-1 1 0,1 2-2,1-2-1,-1 3-4,0-1 7,0 2 4,-1-2-4,1 3-2,0-2-2,-3 3 1,3-2 5,0 6 1,-2-6-3,0 5-2,-1-4 4,3 1-3,-3 3 1,1 0-4,-3 2 7,4-1-2,-2-2-5,0 6 0,-1-3 4,1 10 1,-4-1 1,4-1-5,0 1 4,-3-1-3,1-1 0,1 4 4,0-3-1,-2 3-5,1 0 1,-1 0 0,3 0 6,0 0-3,0 1 1,-2 0-6,2 0 7,-1-1-3,1 2 3,0-2-5,0-2 1,-1 0 1,0 2 1,1-3 4,2 1-9,-1 2-1,2-1 5,-4 3 4,3 2-5,-2-6 2,3 2 3,-3 0 2,0-3-2,2 1-1,-2 2 4,0-2-9,3 0 4,0-1-7,-4 3 7,4 0-3,-3 0 1,0 0-1,1-3 0,0 1 1,-1 0 3,-1 2-1,-2-3 0,2 1-4,0 1 8,1 0-4,-1 0-2,-2-3-2,1 6 12,-1-4-12,0 6 2,-1-3 3,3 1-2,-3 4 7,2-5-4,0 0-1,1 1-5,-2 1 4,2-1 1,-1-1-6,-1 3 4,0 0 0,2 0-3,-3 0 2,3 0 4,-2-2-1,-1 2-6,0 1 2,3-1 3,-2-2-2,2 0 2,1-1 3,-4 0-9,4 3 7,-2-3-4,-1 2 3,0 0-3,2-5 4,-1 7-2,0-4 0,-2 1 0,3-2 0,-3 3 0,1-1 2,-2 0-3,2-1 5,-1 3 0,0-2-3,0 2-1,0-5-6,-1 4 6,2 0 2,-1-2 0,1 2-5,-1 1 3,0-3 1,0 2-3,0 2 2,0 4 4,0 6 0,1-8-5,-1 10 5,0-12-1,1 0-8,-5 14 8,4-12-4,0 6 2,-1 4 0,1 0-3,-2-11 3,1 12-1,1-1 2,1-12-4,2 1 2,-3 13-2,0-1 4,3-14-5,-2 14 5,-1 2-1,-1-1-1,8 0 5,1-2-6,-4 3-1,3-3 2,-6 0-3,2 4 2,0-3 4,1 1-9,-4 1 3,3-4 5,1 3-4,-4-3 2,4 5 1,-1-1-3,1 2 5,1 1-8,-1 2 8,1 2 4,0-1-4,2-4-2,-5 5 0,4-1 42,-2 1 35,2-3 1,-1 0-14,2 2-10,0-1-2,-1 2-5,1-3-4,0 2-4,0 0-9,-3 1 2,2 1-4,-1-2-1,-1 1-7,1 2 2,1-5-6,-3 2 1,0 0-5,1 0-2,-1 1-3,4 0 6,-4-1-7,-2 3-4,4-1 5,1-1 2,-1 0-2,2 0-4,-2 4-2,-1-2-2,1-1 1,0-2-3,1 2 2,-1-5 7,-1 5-7,-5 24-3,8-26 9,-3 3-4,-4 0-8,4 1 9,-4 1-2,3 21-5,-3-26 5,4 5-5,-1-3-1,1 0 5,0 5 2,3-2-3,-3 23 1,2 1-2,-1-25-1,-3 1 4,5 23-3,-3-25-3,0 24 1,2-26 4,-2 1 6,2 4-7,-1-2 0,0 25-1,-3 1-3,2-29 6,2-1-6,-2 29-2,-1-26-3,1 2 6,-2 21-1,4-24 4,-4 0-7,2 0 4,-4 26-1,4-23-5,-1 22 9,1-25 3,-1 26-2,1-24 2,2-1-5,-5 27 5,2-30-7,0 27 13,1-26-16,2 2 4,-6 27 0,2-29 8,0 29-7,3-30 2,-4 28 1,2-27-2,0 4 5,-3 21-3,4-22-1,-4 24-4,4-30-1,-1 5 4,-3 27 36,-1-2 45,0-2-13,3-25 4,-5 24-18,6-23-1,-4 26-1,3-27-21,-3 4 2,-5 20 11,6-22-9,-1 24-6,2-28-9,-1 6 21,0-2-23,-3 30 2,-1-9-16,5-24 9,-1 4-2,0-2-3,-3 28 3,3-32 3,-3 25-11,3-20 12,2 2-3,-1 22 21,1-25 23,0 0-31,-3 26-26,2-30 0,0 5 0,2 22 0,-1-22 0,-1-1 0,3 24 0,-5-28 0,2 5 0,0 1 0,2 25 0,-1-29 0,-1 2 0,2 0 0,-2 2 0,-4 25 0,3-36 0,0 4 0,1-2 0,2 8 0,-1-2 0,-4 0 0,3-1 0,-4 3 0,5-3 0,-5 28 0,5-33 0,-4 2 0,3 2 0,1-3 0,-2 1 0,4-6 0,-1 7 0,-3 0 0,2-4 0,1-13 0,-1 17 0,0-5 0,1 8 0,0-9 0,1-12 0,-4 12 0,4-10 0,-1-2 0,0 11 0,-2-11 0,3-2 0,-1-4 0,4 2 0,-3 0 0,-1-5 0,4-3 0,-3 2 0,-1-11 0,3 2 0,-1-1 0,2-3 0,-3 3 0,3-10 0,0 5 0,-1-8 0,1-2 0,1 7 0,-1-4 0,0-3 0,0 0 0,3 4 0,-3-4 0,7-14 0,0-5 0,0-5-321,6-2-161,1-19-76,7-4-95,-9-2-377,6-5-1116,6-25 495</inkml:trace>
  <inkml:trace contextRef="#ctx0" brushRef="#br0" timeOffset="87564.8343">21719 1624 78,'0'0'184,"0"0"-6,0 0-10,0 0 3,0 0 2,0 0 9,0 0-2,0 0 6,0 0 6,0 0-3,0 0 10,0 0-2,0 0 3,0 0-11,0 0 8,0 0-8,0 0-8,0 0-1,0 0-12,0 0-22,0 0-12,0 0-14,0 0-9,0 0-14,0 0-4,0 0-17,0 0-4,0 0-5,0 0-13,0 0-3,0 0-14,0 0 6,0 0-4,0 0-8,0 0-2,0 0-1,0 0-4,0 0-4,0 0-8,0 0 7,0 0-5,0 0-2,0 0 2,0 0 4,0 0-5,0 0 7,0 0-5,0 0-5,0 0 2,0 0-8,0 0 2,0 0 3,0 0-4,0 0-1,0 0-7,0 0-1,0 0 8,0 0-8,0 0 5,0 0 5,0 0 0,-6 13-8,4-9 0,2-4-8,-2 6 8,2-6 8,-3 11 1,3-6 1,-4 2-6,3-1 2,-1 2-3,-2 4 3,4-1-3,-2 4-5,-3-3 10,5 0-3,-3-1 5,0 1-7,1 3-1,0-3 1,-2 1 0,1-2 2,3 6 3,-3-4-2,-1 1 0,6 3-2,-5 0 2,0-2 0,-1 0-3,2 3 3,-2-2-1,1 2-4,-1 3 4,1 2 1,0-4-3,-1 1 7,0 6 1,1 4-12,-4-2 7,4 1 2,0 0-3,-1 1-7,-3 0 5,7-5 6,0 5-3,-4-2-1,1 4 8,0-5-7,2 3 1,-2 2-4,3-5 1,-3 3-4,3-1 6,-3-1 1,-1 3 0,1-2-5,1 0 3,-3 1 0,1-1 1,1-2 0,-4 3-3,4 0 10,-1 0-10,1-1 2,-1 3-1,1-3 0,-1 0 1,0-2 5,-3 4-6,2-1 10,0 3-9,-1-3 5,1 1-4,-1 2 0,3-2 6,-2 0 0,-1 2-9,0 0-1,1 0 9,-2-1-15,-2 2 6,6 0 3,-1-1 0,-3-2-1,4 0-2,-1 3 4,-3 0 5,4 1-13,-1-2 10,1 2-2,0-1-1,-1 3 4,1-4-9,-2 3 5,3-2 2,-4 13-1,1-16-1,-1 3-2,2-1 0,1 2 2,-1 0 0,0-1 0,0 0 3,-2-1 1,5 1 1,-1 0-3,-2-1-3,0 1 5,0 0 1,-1 3-3,1-1 0,3 1-5,-5 6 1,3-9 4,0 2-6,-1-2 7,1 2-2,-1 0 2,0-2-6,0 1 7,-1 0-8,1 12 3,0 0 8,1-14-6,0-2 2,-2 3 1,2 2-3,-3 10 5,-1 0 114,3-12-11,-2 15-11,2 1-6,1-4-11,-4 0-5,3-1-9,1 2-6,0 0-6,-2 3-5,-1-4-2,-1 0-6,1 0-6,-1 2-1,6 1-8,-2-5-2,0-8-3,-1 11 3,1 2-7,-2 0-5,3 4 5,-2-7-5,2 1 1,1 3-2,-3 0 0,1-1-4,0-1 1,2 0-3,-2 2 2,0-12-4,-2 8-3,0 1 4,4-2-8,-3 3 6,0-15 0,-2 14-4,2 4 6,-6-1-1,4 2-2,-1-2 1,3 3 0,-2 1 2,2-1-8,-3-1 7,4 0-3,-1 3-1,-3-4 0,-3 3-3,5-4 4,-1 1-1,1 1-4,0 2 11,2 4-4,0-4 0,-1 0-3,3 1 5,-5 0 1,3-1-6,-1 2 1,0-1-5,-2-1 0,2 2 3,0-3 1,0 1 0,-1 4-1,1 1 0,-2-1 3,-2-1 1,4 2-3,-5 21-1,4-22 11,-1-2 73,3-3-1,-4 5-12,3 2-3,0-5-15,-1 4 3,2-2-5,-2 3-6,2 20-6,-2-25-8,0 3-2,1 0-4,-3 0 6,2 0-8,0 0-11,1 1 11,1-2-13,-1 5-11,-2-5 11,2 4-3,-3 25 10,3-30-13,-3 26 23,3-25-23,-1 3 2,1-1 0,-3 23-2,4-22-4,1-3 1,-7 23 2,2-24 11,4 4-12,-4 22-1,3-31 2,-6 31-2,7-27 0,-4 1-5,0 26 5,-1-28 2,2 2-5,-1 2-3,1 0 5,-1 27 2,2-27 2,1 2-6,-1 21 6,0-21-10,2 0 4,-3 23 4,4-22 5,-4 20-17,4-22 8,0 1 9,2-4-6,-2 29-3,1-25 7,1 23-2,-2-26-2,2 0-9,0 4 14,-3 22 4,3-29-10,-5 1 13,5 5 5,-3-4-10,3 0 44,-3 0 8,1 4-7,-3 22-19,2-27-28,2 4-8,-2 1 0,0-1 0,0-1 0,3-3 0,-2 3 0,0-1 0,-2 27 0,4-35 0,-4 2 0,1 5 0,-1 1 0,-2-2 0,3 0 0,-1-4 0,-3 8 0,1-8 0,4 1 0,-3-1 0,1 2 0,-3-3 0,4-2 0,-1 2 0,-3-3 0,4-1 0,0 2 0,-1 3 0,0 0 0,0-6 0,-2 8 0,4-6 0,-3 3 0,-1 0 0,2-2 0,0 0 0,1 0 0,-2-1 0,0-11 0,-3 10 0,4 2 0,1-4 0,-3-9 0,3 15 0,-4-2 0,3-14 0,0 1 0,1 14 0,0-14 0,-4 0 0,0 11 0,3-11 0,-2 10 0,-1-11 0,4 2 0,-4-2 0,0 0 0,0 11 0,2-15 0,-4-1 0,2 5 0,2-2 0,-3 1 0,3 1 0,0-2 0,-1 2 0,1-1 0,1 1 0,0-1 0,0-2 0,-2-1 0,2 2 0,-2-5 0,2 4 0,-3-2 0,3 2 0,-2 1 0,3-1 0,0-4 0,-4-2 0,3-6 0,1 8 0,-1-8 0,-3 0 0,4 7 0,-4-4 0,4-5 0,-1 0 0,1 2 0,-2-1 0,0-2 0,4 1 0,-3 0 0,1-5 0,2 3 0,-1 2 0,-1-6 0,-1-3 0,1 4 0,2-5 0,-2 10 0,0-9 0,3 0 0,-1-2 0,0-1 0,-1 0 0,2 0 0,0-5 0,-1 12 0,1-12 0,-2 2 0,2-2 0,0 5 0,0-5 0,0 0 0,0 0 0,0 0 0,0 10 0,0-10 0,5 2 0,-5-2 0,8 0 0,0 0 0,9 0-408,-3-4-178,13-2-105,0-6-394,1-2-1174,7-15 519</inkml:trace>
  <inkml:trace contextRef="#ctx0" brushRef="#br0" timeOffset="90046.7953">19388 2856 193,'-2'-9'449,"1"4"-7,1-1-38,-2 0-40,2 3-38,0 3-30,-4-4-47,4 4-19,0 0-21,-1 14-25,1 0-15,0 3-12,1 6-25,4 6-16,-4-3-9,2 1-6,0 2-1,1-1-21,-1-3-9,0-5-4,0-4-7,2 2 0,0-2-11,-3 1-6,1-5-5,1-3 3,0 1-9,-2-5-1,-1 1-8,0-2-39,2 2-39,0-1-42,-3-4-37,0-1-39,7-1-35,-7 1-22,15-11-17,-3 1-11,2-4 1,3-3 18,0-5 31,0 1 29,1-3 45,-2-4 47,-1 1 49,3 0 40,-5 2 40,-2 3 27,2 0 26,-6 7 18,0 1 16,-3 4 22,-1 2-17,0 2-12,0 1-11,-2 3-12,1 1-13,-2 1-15,0 0-2,-9 22-4,1-5-5,-5 10-9,0-3-4,-4 3 1,3 1 2,-1-1-10,-1-3-2,2 1 0,0-1-1,0-3-15,1 0 3,5-5 0,-2-2-3,0-1-6,3-6-49,3 2-50,-2-3-51,5-1-55,-4 0-58,5-3-54,0-2-213,0 0-559,0 0 248</inkml:trace>
  <inkml:trace contextRef="#ctx0" brushRef="#br0" timeOffset="90209.0048">19685 3069 283,'4'-2'311,"-4"2"-34,7-1-26,-7 1-34,0 0-13,6 5-18,-4 5-12,-2 1-14,0 5-16,-2 1-14,2 2-12,-3-3-9,2 2-8,-1 1-15,1-2 1,-3 3-15,4-3-6,-2-1-11,2-6-77,-1 1-74,-1-1-69,5-3-66,-3-3-189,0-4-454,0 0 200</inkml:trace>
  <inkml:trace contextRef="#ctx0" brushRef="#br0" timeOffset="90317.2252">19885 2960 211,'3'-10'216,"0"2"-19,-2 3-28,0-2-49,0 3-80,-1 4-87,-2-4-104,2 4-165,0 0 73</inkml:trace>
  <inkml:trace contextRef="#ctx0" brushRef="#br0" timeOffset="90633.7344">20110 3062 3875,'-1'-10'5,"-2"-2"-10,-4 2 7,3-5 62,-2 6 59,-1 0-26,3 1-21,-2 3-21,2-2-8,-2 5 0,-2-2-26,-2 5 3,0 2 4,-4 2-9,3 3-5,-2-2-1,2 6-2,0-3-8,1-3-2,4 4-11,2-1 22,1 0-15,0 1 4,3 2-2,3 1 8,4-1-3,2 2 8,2 1 17,0-1-7,6 3-9,-3-7 8,3 6-8,-3-4 1,-3-1 6,-1 1-9,0 0-4,-3-4 8,-1-1-4,-2-1-4,-4 0 4,0-2 13,0 4-4,-8-1-7,-1-2 8,-3 2-1,-4-2 0,2-3 1,-3-2-3,-3 2-5,5-4-4,-2 2-57,3-2-37,-2-5-49,5-1-45,-3 3-53,4-4-68,3 2-50,4 2-249,2-7-646,2 3 285</inkml:trace>
  <inkml:trace contextRef="#ctx0" brushRef="#br0" timeOffset="90813.6909">20170 3067 387,'8'-3'418,"-3"2"-27,0 1-23,-5 0-36,8-1-25,-8 1-46,0 0-24,7 4-22,-5 1-21,-4 5-19,1 5-8,1 2-16,-1-5-25,-1 5-10,-1 0-3,2-1-13,-1 0-7,-2-2-10,3-2-15,-2 0 2,0 0-3,3-2-32,-2-3-80,2 2-64,-2-4-54,2 0-50,-3-1-68,3-4-74,0 0-197,0 0-597,0 0 264</inkml:trace>
  <inkml:trace contextRef="#ctx0" brushRef="#br0" timeOffset="90943.8443">20289 2908 123,'3'-16'310,"-3"7"-3,3-1-25,-2 6-29,-1-3-31,2 4-26,-2-3-20,0 6-18,0 0-54,0 0-73,0 0-76,-9 12-92,8-6-193,-5 4-358,2-1 158</inkml:trace>
  <inkml:trace contextRef="#ctx0" brushRef="#br0" timeOffset="91159.7411">20464 2937 4665,'4'-11'28,"-1"2"15,0 0 52,0 4 79,-2 1-22,1-1-52,0 2-33,-2 3-22,1-3-11,-1 3-10,0 14 2,0 4-9,-1 8 3,-1 1-5,0 2 3,1 0 0,-2-3 3,0 4-3,0-1-8,2-1 0,-2-3 4,3-6 0,-3 0 0,2-4 0,-1 1-45,2-6-89,0-2-66,-4-1-61,4 1-79,0-6-103,0-2-291,0 0-779,0 0 344</inkml:trace>
  <inkml:trace contextRef="#ctx0" brushRef="#br0" timeOffset="91315.5147">20506 3138 226,'0'0'340,"-1"-6"9,1 6-12,-2-5-16,2 5-25,0 0-28,0 0-22,0 0-21,0 0-21,5-4-11,-5 4 5,11 2-23,-4-2-18,0 5-1,3-5-24,0 0-42,1 1-64,0 2-66,-1-5-69,1 2-63,2 2-70,1-5-67,-4 2-203,0-2-554,1 1 246</inkml:trace>
  <inkml:trace contextRef="#ctx0" brushRef="#br0" timeOffset="92229.8964">21006 3148 2584,'7'-6'244,"-1"-2"-103,0 1 39,-1 5 49,0-2 30,-3 0-49,3 0-48,-4 1-32,4 2-37,-5 1-12,0 0-11,0 0-9,0 0-18,-2 16 14,-2-3-6,-1 5-3,-2-1-10,-1-2 3,-1 8-6,1-5-4,1-3-2,1 1-4,-1-1-2,2-1 5,-3 1-9,6-6-1,-4-2 5,3-1-10,0 1 4,2-2-10,-2-1 8,3-1 0,-1 1-7,-1-3 0,2-1 1,-4 5-10,4-5 13,0 4 10,0-4 62,0 0-6,0 0 29,0 0 18,0 0 20,0 0-6,0 0-15,3-11-15,0 0-13,5-5-9,-2 0-9,4-1-12,1-11-2,3 5-6,6-2-4,-5 1-4,1-1-10,-1 1-3,-1 1 6,-4 8 4,-3 5-4,0-4-4,-1 8-2,-2-2-14,-1 7-6,3-3-5,-5-1-3,-1 4-7,0 1 3,8 17-4,-3 1 3,0 8 4,-2-1-2,1 2-1,1 3-1,-4-4 3,3 6-5,-1-3 5,-2-2 2,1-1 2,1 0-5,-2 0 0,2-8-1,-2-2-8,1-4 3,-2 3-43,1-4-30,-1-5-37,0 0-42,-1 0-42,1-2-22,0-1-49,-2 2-44,1-2-36,1-3-52,-10-1-30,10 1-314,-8-7-802,3 0 354</inkml:trace>
  <inkml:trace contextRef="#ctx0" brushRef="#br0" timeOffset="92381.9966">20977 3296 132,'-2'-2'307,"-1"0"17,3 2-18,-2-3-23,2 3-16,0 0-37,17-1-22,-3 2-18,7 2-22,0 1-16,1 1-14,2 0-50,-4-1-63,0 1-81,-5 0-97,-2-2-78,1-3-166,0 2-429,-4-1 190</inkml:trace>
  <inkml:trace contextRef="#ctx0" brushRef="#br0" timeOffset="93609.039">18998 4735 124,'1'-10'402,"-1"3"-6,0 3-23,0-5-37,4 6-38,-4-1-44,0 4-33,0 0-16,0 0-24,9 23-15,-5 5-10,0 3-17,1 3-15,0 16-11,-3-15-12,2-1-10,-2 0-12,-1-1 15,0-1-35,0-3-1,2-3 1,-1-6-1,-2-3-20,1-6 3,0-1 0,1-2 0,-1-2 63,1 0 55,-1-4 61,-1 1 28,0-3-7,0 0-24,14-10-17,-3-3-14,8-5-20,-1-4-14,3-2-14,6-10-9,-9 5-5,9-10-16,-2 0-9,3-2-6,-8-3-14,1 6-11,-4 11-8,0 4-7,-4 0 1,-5 12-10,-2 1-2,-2 2-12,1 1-8,-1 2-10,-3 0-24,0 3-22,1 0-36,-2 2-43,0 0-47,-4 15-49,2-5-63,-1 8-64,-2 1-76,2 1-90,-4 4-361,1 0-935,1-4 414</inkml:trace>
  <inkml:trace contextRef="#ctx0" brushRef="#br0" timeOffset="93807.5912">19444 5141 5421,'3'1'-12,"-3"-1"18,0 0-8,4 1-15,-4-1 6,0 0-8,3 3 1,-3-3 5,2 8 3,-2 3-13,2-3 15,-4 3-1,2 1 6,-2-1 11,2 7-13,-3-2 3,3-4-3,-3 4 3,3-5-1,-2 1-42,0-4-79,2 1-54,0-1-37,-3-1-47,3-2-47,0 0-64,-4-4-256,4-1-679,0 0 301</inkml:trace>
  <inkml:trace contextRef="#ctx0" brushRef="#br0" timeOffset="93927.2411">19551 5126 2397,'7'-24'-3,"-3"0"8,-2-1 3,-1 7-4,1 3 42,-1 4-13,1 2-11,-1 2-4,-1 2-12,0 0-56,0 2-66,0 3-61,0 0-189,0 0-396,0 0 176</inkml:trace>
  <inkml:trace contextRef="#ctx0" brushRef="#br0" timeOffset="94235.546">19675 5158 2811,'0'0'21,"6"-8"-4,-3 4 54,-2-1 57,3 0-3,-4-1-13,2 1-20,2 0-17,-3 1-14,-1-1-1,2 1-8,-2 4-1,0-5-11,0 2-9,0 3 2,-7-3-6,1 3-2,-2 3-5,-1 1 8,-1 0-5,2 1-4,-2 1-12,4 1-5,-1 1 3,3 0-9,1 1-2,-1 0 5,4 2-5,4 3 3,-1 0 4,4 1-4,3 0 5,-3-1-3,9 6 0,-5-6-1,0 1 2,-2-3 6,-2-1-7,-2-3 2,1 2-3,-2-7 7,-1 2-3,-2 1 5,-1-3 5,-3 1-2,-1 0 2,-3-3-3,-3 2-9,-3-6 11,-3 3-3,-5-1-1,2-2-3,-2-2 2,6-3-31,-5 1-36,7 0-42,-5 0-41,5 4-52,3-2-68,2-2-272,2 2-581,4 2 256</inkml:trace>
  <inkml:trace contextRef="#ctx0" brushRef="#br0" timeOffset="94453.1699">19825 5225 3995,'5'-9'105,"-1"0"-53,2 1 77,-2-2 83,-1 5-3,-3 2-51,4-4-39,-1 5-41,-3 2-20,0 0-7,0 0-2,0 0-9,4 14 0,-4-1-2,0-1-8,-2 5 2,-3 1-5,1 0 2,1 2-4,-1-2 6,1 0-17,0-3 12,1-1-12,0-2 1,-1 5 3,-1-8-28,4-1-85,-1-4-73,1 1-72,-2 0-58,2-5-59,0 5-74,0-5-236,0 0-720,0 0 319</inkml:trace>
  <inkml:trace contextRef="#ctx0" brushRef="#br0" timeOffset="94577.6341">19951 5158 2449,'6'-23'24,"-2"-3"-22,-1 8 68,0 5 71,-3 1 5,1-1-27,2 6-35,-3-2-20,4 6-18,-4-4-24,2 2-46,-2 5-43,0 0-47,0 0-61,0 0-65,-6 13-185,3-9-460,3 2 204</inkml:trace>
  <inkml:trace contextRef="#ctx0" brushRef="#br0" timeOffset="94785.594">20201 5109 3829,'2'-9'0,"1"1"-9,0 1 97,-3 2 54,3 0-45,-2 3-27,-1-1-28,0 3-15,0 0-8,-2 12-2,0 3 0,-4 2-9,2 2 8,-4 7-1,0-1-1,0 2-8,1 3 0,0-2 5,0-1 0,0-3 4,0 2-5,4-8-9,-1-2 9,0-1-5,2-3 8,-2 1-6,1-7-30,2 1-91,-1-4-53,1 2-75,1-4-70,0-1-294,0 0-655,0 0 291</inkml:trace>
  <inkml:trace contextRef="#ctx0" brushRef="#br0" timeOffset="94919.3264">20123 5302 39,'2'-5'345,"0"1"18,-2 2 0,3-1-12,0 0-39,1-1-32,6 2-23,6-2-33,-1 3-28,8 1-12,2 0-20,0 0-52,-4 0-72,5 0-83,-4 0-100,4-3-104,-5 3-220,3-1-505,-9 1 224</inkml:trace>
  <inkml:trace contextRef="#ctx0" brushRef="#br0" timeOffset="95443.0986">20698 5238 3533,'4'-6'93,"-1"2"-44,-2 1 68,2-1-16,-1 1-33,0-1-20,-2 4-25,0 0-6,0 0-4,0 14 3,-6 0 2,0 3-8,-3 8 0,2-1 2,-3 2 69,0-4 19,1 3 0,-4-2-7,3-2-18,0 2 2,3-8-15,0-3-3,1-3-4,2 1 2,1-2-17,-1 1 2,1-4 0,3-1 56,-4-1 80,1-1 35,3-2 20,0 0 17,0 0-23,0 0-32,0 0-9,7-18-23,-4 10-10,4-10-21,0 2-24,7-7-2,-4-3-13,4 2-18,1-4 2,1-2-18,1 3-2,0 1-8,3 6-5,0 1-10,-1 2 2,1 1-13,-2 5-7,-5 3-4,2 3 3,1 2 4,-2 0-8,0 5-8,-3-1-13,-2 2 4,-1 2-22,-1 4-2,0-2 2,-5 3-6,-2 2 3,-2 2-5,-4 3-13,-7 3-8,-3-3-31,-5-1-12,-3-3-24,0-1-18,-4 0-11,1-5 9,3 1 6,4-4 22,4-2 13,5 1 13,1-2 8,2 3 1,3-2 3,3-2-10,2 0 16,0 0-4,0 0-17,22 2 31,-7 1 9,6 4 10,-3 3-2,2-1 8,-3 1-2,-3 0-4,0 1 14,-2 2 3,-1 2-2,-2-1 7,-3-4 2,-3-1 6,0 2 11,-3-4-1,-3 2 2,-4-2 8,-3 1 8,-4 0-13,-8-4-3,-1 1 9,-4-4-2,2-2 1,-2-4-4,2-3-5,-2 0-34,1-2-74,1-2-78,3-3-89,-1 1-102,2 0-353,0-4-793,4 5 351</inkml:trace>
  <inkml:trace contextRef="#ctx0" brushRef="#br0" timeOffset="96066.8762">18989 5828 147,'-4'-4'309,"1"1"-35,-1 3-30,4 0-22,-10 19-25,4-2-18,-5 9-22,4 6-10,-3 12-19,3-11-7,3 1-14,1 2-9,2-2-10,1-2-7,-2-3-7,2-4-8,2-7 60,-1-3-8,-1-6-5,0 1 51,3-5 62,-3 2 33,4-6 23,-1 1-14,-3-2-25,14-11-23,5-3-21,0-7-21,-2-5-16,14-8-15,-3-3-16,-1-2-12,1-4-12,0-3-8,2 0-14,-2 0-7,0 2-7,-8 5-11,-4 15-7,-4 4-7,-2 6-11,-3 5-30,0 1-60,-3 1-61,2 7-45,-2 0-44,5 8-41,-4 4-32,-2 4-26,4 8-17,-4 5-21,1 1-18,-2 0-21,-4 0-197,2 2-625,0-1 276</inkml:trace>
  <inkml:trace contextRef="#ctx0" brushRef="#br0" timeOffset="96231.9121">19344 6157 68,'0'0'298,"0"0"9,0 0 24,0 0-21,0 0-28,0 0-36,6 0-27,-6 0-25,1 7-20,-1 0-10,0 3-16,0 0-13,-1 7-15,1-1-10,-4-1-15,4 4-5,0-4-11,-2 2-3,1-4-6,1-1-5,-3 0-13,3-1-6,0 1-59,0-7-61,0 2-60,0-2-67,4-2-69,-2-3-229,-2 0-538,11-5 238</inkml:trace>
  <inkml:trace contextRef="#ctx0" brushRef="#br0" timeOffset="96350.9501">19506 6136 98,'9'-25'188,"-4"10"8,0-2-6,0 2-18,-2 4-18,-1-1-15,-2 5-22,1 2-62,-1-3-70,0 4-82,-1-2-103,1 6-216,1-2 96</inkml:trace>
  <inkml:trace contextRef="#ctx0" brushRef="#br0" timeOffset="96609.8708">19682 6062 14,'0'-5'329,"-1"-2"-2,-1 3-18,1-1-33,1 0-20,-1 1-13,-2-2-34,0 4-25,3 2-19,0 0-18,-14 9-20,7-1-13,-3 1-8,0 4-15,3 0-8,0 3-8,1 0-7,2 1-13,4-1-4,0 2-6,2 0-2,3-2-7,2 3-2,0-4 2,4 1-10,-2-1 0,1-1-3,-3-3 7,-1-1-8,1-3-6,-5 0 3,3-4 0,-3 2-3,3 0 10,-5-1-9,0-4 5,-5 3-2,1-3 1,-6 0-9,-1 0 1,-6 0 4,3 0-7,-3-1-3,-4-4 3,4 4-29,-2-7-50,0 3-60,4 1-64,5-4-67,1 3-262,2-3-564,2 3 251</inkml:trace>
  <inkml:trace contextRef="#ctx0" brushRef="#br0" timeOffset="96922.5091">19843 6062 164,'7'-5'435,"1"1"-7,-4 0-22,1 0-46,-2 2-31,-1 1-44,-2 1-26,0 0-21,5 7-31,-7 1-21,1 5-16,-3 1-21,-1 1-11,0 2-14,-1 0-7,-4 7-13,6-7-11,-2 0-6,1-3-11,-1 1-8,0-1-9,2-2-4,0-2-3,1 0-6,-1-1-6,1-1 0,3 0-6,-3 1-2,2 1-12,-2-1 6,0-1 1,3 1-5,-2-1-2,0-2-3,2-2 0,-3 1-8,3 1 3,0-4-1,0-2-2,0 4 6,-3 0-4,3-4-1,3 4-5,-3-4-2,0 0 4,0 5 2,0-5-4,0 0 5,0 0-2,0 0 2,0 0-8,0 0 3,0 3 1,0-3-33,0 0-43,0 0-57,0 0-44,0 0-59,0-16-66,0 11-69,0-6-268,3 1-684,-3-1 304</inkml:trace>
  <inkml:trace contextRef="#ctx0" brushRef="#br0" timeOffset="97048.3256">19891 5953 1996,'2'-17'26,"-2"1"3,1 1-19,1 5 44,-2-1 6,3 2-17,-3 4-14,2 0-35,-2-1-59,1 6-45,-1 0-48,0 0-160,7 0-345,-7 0 152</inkml:trace>
  <inkml:trace contextRef="#ctx0" brushRef="#br0" timeOffset="97241.6551">20082 5961 383,'0'0'365,"0"-2"-37,0 2-42,0 0-32,0 0-21,0 16-25,-3-4-22,-2 11-15,-2 3-19,1-4-11,-1 4-15,-3 1-13,3-1-11,-1-3-10,-1 3-5,-1-3-12,2-5-7,2 1-2,-1-4-11,0 2 15,0-3-22,3-3-13,0-3-93,-2 2-75,2-4-99,-2-2-84,2-2-169,1-2-524,3 0 232</inkml:trace>
  <inkml:trace contextRef="#ctx0" brushRef="#br0" timeOffset="97366.358">19916 6204 220,'0'-6'252,"-3"-1"16,3 0-3,0 1-20,0 3-31,3-1-6,1 2-30,6-5-18,4 6-14,6 1-16,5-2-9,1 2-23,0 1-52,0 0-60,-1 0-62,3-1-68,-4-1-64,0 0-144,-4 3-381,4-3 169</inkml:trace>
  <inkml:trace contextRef="#ctx0" brushRef="#br0" timeOffset="97760.86">20646 6123 101,'0'0'175,"5"0"5,-5 0 6,8 2-3,-6-2 0,-2 0-3,10 2-6,-6-2 4,1 1-5,2-1-10,-2 0-12,1 2-8,-2 0-8,3-2-11,-3 1 1,3-1 1,-4 3 1,-3-3 11,9 0 9,-6 1-1,-1 2 3,-2-3-9,0 0 25,0 0-17,6-4 0,-6 4 0,0 0 1,0 0-13,0 0-6,0 0-16,3-4-4,-3 4-19,-3-5-9,1 0-11,-2 1-7,-6 0-11,1 1-4,-7 1-11,-6 3-5,1 5 4,-5 0-8,-1 3 0,1 3-2,0 2 1,4 0-11,3 3-8,2 2 0,3 0-2,6-4-1,-2 2-3,7-2-1,3 4-8,0-1 12,7-1 3,3 0-3,6 2 1,-1-3 4,3-2-6,2-3 3,3-2 3,-1-2-1,-1-2 2,-5-7-17,-1 1-38,6-1-36,-1-5-44,-4 3-42,-4-2-49,-2 2-54,4-2-60,-7 0-55,0 1-272,-2 0-711,-3 3 315</inkml:trace>
  <inkml:trace contextRef="#ctx0" brushRef="#br0" timeOffset="98327.1743">18934 6650 230,'-1'-4'358,"1"1"-47,0 3-30,0 0-31,0 0-25,0 0-19,-6 20-13,3-1-29,2 7-12,-3 1-14,0 2-11,-2 2-10,1-1-11,0-2-10,2-3-9,1-5-12,0-3-4,-1-5-2,3-3 36,-1-4 74,-1 2 55,2-2 46,0 2 41,0-6 9,0-1-21,0 0-28,10-13-30,0-1-22,7-6-27,-3-1-18,7-2-17,-4-1-16,11-11-17,-4 1-6,0-3-18,-4 14-12,-2-3-5,-1 0-17,-3 6-2,-3 4-10,-1 3-15,-2 4-19,-3 1-45,2 2-47,-3 2-67,-2 2-60,3-3-44,-3 5-29,-2 0 3,4 7-34,0-1-26,-4 6-39,2-2-49,-1 6-52,0 0-266,1 2-786,-1 1 347</inkml:trace>
  <inkml:trace contextRef="#ctx0" brushRef="#br0" timeOffset="98487.7307">19198 6846 179,'-2'3'355,"2"-3"-8,0 6 4,0-6 5,0 0-33,0 6-27,0-4-27,0-2-31,0 0-32,0 8-25,0-5-17,-2 6-12,0-3-19,-1 3-11,-1 0-8,3 0-10,-1 3-17,-2-2-5,1 2-3,0 1-16,2-2-6,-2 2 9,2-4-26,-1 1-61,2-3-77,-1 0-74,-2-3-68,6 0-82,-3-4-264,0 0-633,0 0 280</inkml:trace>
  <inkml:trace contextRef="#ctx0" brushRef="#br0" timeOffset="98610.0114">19340 6777 252,'0'-13'258,"0"3"-23,0-1-29,3 6-23,-2-1-76,-1 2-80,0-1-83,2 3-146,-2 2-220,4-3 98</inkml:trace>
  <inkml:trace contextRef="#ctx0" brushRef="#br0" timeOffset="98863.3682">19540 6804 99,'-10'-8'253,"3"5"-19,-3-2-29,0 1-19,-1 2-20,-3 2-15,1 4-18,-1 0-12,4 4-8,-4 1-16,6-3-14,-2 9-9,5-5-5,0 6-11,5-4-3,0 5-3,4-2-5,3-2-2,3 4 0,7 1 6,-3-4-6,0 3-1,-4-7-5,0 2-4,3-2-6,-5-2-5,-4-2 5,2 2-2,-3-2 1,-2-3 2,-4 2-5,-1 1 0,-2-3-3,-3 0-3,-7-1-4,2-1-1,-3 0 3,-4-2-25,6-2-35,-5 0-44,4 0-53,5-1-49,1 0-201,2 1-422,4 1 187</inkml:trace>
  <inkml:trace contextRef="#ctx0" brushRef="#br0" timeOffset="99041.2816">19778 6911 323,'4'-1'338,"-1"1"-35,1 2-31,-4 5-27,-2 2-20,-3 8-27,-6 5-19,1 5-14,-4-5-16,1 2-15,1 0-14,-1-2-13,0 2-10,3-2-8,2-8-8,1 1-8,3-5-5,-2-2-13,3 0-55,-1-5-79,1-1-88,3-2-76,0 0-213,3-13-493,0 5 218</inkml:trace>
  <inkml:trace contextRef="#ctx0" brushRef="#br0" timeOffset="99178.614">19770 6878 209,'8'-29'271,"-1"5"23,-3 7 2,-1 0-13,1 4-26,-4 4-23,3 2-32,0 1-24,-3 0-20,3 1-57,-2 3-64,-1 2-61,0 0-74,0 0-70,0 0-204,7 6-403,-5-3 178</inkml:trace>
  <inkml:trace contextRef="#ctx0" brushRef="#br0" timeOffset="99333.5027">19951 6828 216,'0'0'371,"7"0"-34,-7 0-39,0 0-33,3 4-26,-3 3-23,0 9-21,-3 2-23,-1 7-11,-2 4-15,2-6-14,-2 6-15,-2 0-6,0 0-13,2-5-14,-4 1-2,2 1-8,-1-4-7,5-6-10,-3-1-58,1-5-54,4 2-53,-3-6-55,2-2-51,1 0-51,0-3-174,2-1-475,0 0 209</inkml:trace>
  <inkml:trace contextRef="#ctx0" brushRef="#br0" timeOffset="99473.764">19877 7091 226,'1'-7'283,"2"0"19,-2-1 8,4-1-1,-3 3-15,4 0-28,1 0-27,4 3-20,3-2-15,6-1-31,1 1-14,2 4-20,0 0-7,0 0-14,-3 1-23,1-3-51,-7 4-45,3-2-48,-6 2-50,5 1-63,-5-5-76,0 4-257,-2-1-534,-1 2 236</inkml:trace>
  <inkml:trace contextRef="#ctx0" brushRef="#br0" timeOffset="99820.5024">20667 6991 121,'3'-9'369,"-2"5"-29,0-2-33,-1 1-37,2 3-33,-2 2-26,0 0-16,0 0-17,-10 14-21,6-2-16,-2 2-16,-4 1-9,-1 5-11,0 2-15,3-3-5,-3 3-9,4-5-8,0 0-7,0 0-6,-3 0 11,3-3-16,0 1-7,-1-4-1,2 0-9,2-4-9,0 3-82,0-4-65,0-1-74,2-2-73,-1 0-217,3-3-526,0 0 233</inkml:trace>
  <inkml:trace contextRef="#ctx0" brushRef="#br0" timeOffset="100080.6306">20544 7013 104,'0'-19'281,"0"0"26,0 4 6,2 1 4,-2 2 0,1 2-8,3 2-24,-2 1-23,-1 4-31,4 0-23,4-1-17,1 6-21,4 4-6,7 4-36,3 4 1,-3 3-24,1 5-9,0 4 2,-4-1-14,5 13-3,-8-11-13,-2 2 0,-1-3-1,-7 1-14,2-2 7,-3 1-9,-4-7 0,-4-1 3,3 0-4,-5-1-11,-4-1 2,0-1-5,-2-2-4,-4 3 4,-2-5-7,-2-2 0,0-2-1,-1-2-1,0-2 0,4 0-11,-4-3-35,5-3-54,0 3-37,0-4-34,2 1-25,1 1-39,-1-1-41,2 0-46,-1 0-23,3-1-259,-4 0-623,8 1 276</inkml:trace>
  <inkml:trace contextRef="#ctx0" brushRef="#br0" timeOffset="101152.9366">18558 7582 108,'3'-17'367,"0"0"-2,0 0 3,0 1 0,-1 5-7,1 3-9,0 1-19,-2 1-36,2 1-38,-3 1-28,2 2-22,-2 2-23,5 9-17,-2 0-17,1 8-12,4 12-15,-6 5-7,2-2-13,-1 1-9,-1 1-9,0-1-8,-2-3-7,0 1-5,0-8-9,2 4-9,-4-11-2,2-6-5,0 1-10,0-3 6,0-1-5,0 0 0,0-2-2,0-3 1,0 4 60,0-6 38,2 5 23,-2-5 23,0 0-21,0 0-7,15-12-23,-5 2-7,4-13-15,3-1-7,4-1-12,6-13-10,3-2-7,-4-1-8,1-1 0,-3 6-15,-5 7 4,-3 3-12,1 3 0,-3 3-14,-4 7-3,-3 3-1,0 0-11,-3 5-66,-1 0-55,2 0-61,-5 5-43,0 0-66,9 11-34,-7-1-30,-1 6-35,6 4-43,-6-2-48,2 2-273,0 5-808,1-3 357</inkml:trace>
  <inkml:trace contextRef="#ctx0" brushRef="#br0" timeOffset="101323.6651">18947 7757 248,'-1'0'286,"1"0"6,0 0 25,0 0 7,0 0-21,-5 1-27,5-1-36,-4 3-28,1 0-24,3-3-15,-1 9-17,0 1-12,-2 2-15,-1-3-20,1 6 3,-2 1-23,1 1-12,0-1-1,1-2-6,0 3-8,-1-2-10,3-5 7,-3 2-12,2-1-5,1 0-3,-1-5-40,1 2-97,-1-3-80,2-3-117,0-2-297,0 0-641,0 0 284</inkml:trace>
  <inkml:trace contextRef="#ctx0" brushRef="#br0" timeOffset="101453.7177">19020 7689 180,'7'-15'273,"-1"1"11,-2 4 6,0 0-33,-2 2-24,1 1-27,-1 2-15,0 1-36,1 1-43,-3-2-63,0 5-52,3-2-57,-3 2-56,0 0-71,8 5-124,-5-2-337,-3-3 150</inkml:trace>
  <inkml:trace contextRef="#ctx0" brushRef="#br0" timeOffset="101784.7435">19212 7735 298,'0'0'382,"1"-6"24,1 4-5,-2 2-31,1-5-31,-1 5-40,-1-4-25,1 4-28,0 0-24,-6-5-32,1 5-11,-5 2-19,-2-2-15,-10 5-13,-1 0-19,2 2 1,6-2-20,-5 4-14,7-5-11,1 7-9,2-5-6,4 2-12,-1 1-4,4 2 2,3-2-9,2 4 0,4 3-8,3 0 10,5 5-12,2-4-2,1 2-1,-5-6 1,2 1 0,-4-2-13,1-3 5,-5-1 2,1 0 1,-1-1-12,-5-3 5,3 0 10,-2-3-3,1 2 11,-2-1-2,-1-2-4,-6 7 1,1-6-3,-4 2-2,-5-3 2,0 0-8,1-2 5,-1 1 0,-3-1-1,3 1-7,-1-2-10,1 1-48,1 0-32,2 2-40,2-3-23,1 3-28,1 0-33,1 0-49,4-1-49,2 1-34,0 0-250,0 0-640,16-8 284</inkml:trace>
  <inkml:trace contextRef="#ctx0" brushRef="#br0" timeOffset="101962.4675">19258 7874 97,'10'-11'288,"-3"4"12,0 0 17,0-1 21,0 3 8,-4 2-21,1 0-36,-4 0-29,3 0-27,-3 3-27,0 0-24,0 0-16,3 11-15,-6-1-10,0 7-24,-1-1-4,-3 1-11,0 1-24,-1 4 9,1 1-13,0-7-5,-2 0-7,2 0-11,0-2-5,2 1-7,0-6-82,2-1-69,1-2-68,0 0-77,1-3-83,-2-3-252,3 0-639,0 0 283</inkml:trace>
  <inkml:trace contextRef="#ctx0" brushRef="#br0" timeOffset="102094.0786">19384 7775 233,'4'-18'285,"-1"2"2,0 4-16,-1 1-24,1 4-32,-3 2-19,3-2-26,-2 2-59,-1 2-57,0 3-71,0 0-82,0 0-67,0 0-133,0 0-321,0 0 142</inkml:trace>
  <inkml:trace contextRef="#ctx0" brushRef="#br0" timeOffset="102282.9855">19599 7699 317,'2'-6'409,"0"-1"-4,-2 3-39,3 2-45,-3-1-33,0 3-31,0 0-24,-3 13-17,-1 3-28,-1 3-10,-4 6-24,1 7-20,-1-4-5,-3 1-18,2 2-11,0-2-10,-1 0-14,5-3 3,-3-2-10,2-8-7,0 1-7,2-3-2,-1-2-10,3-3-80,-1-1-72,0-1-72,-2-2-72,3-2-50,-3-2-272,1-1-624,5 0 277</inkml:trace>
  <inkml:trace contextRef="#ctx0" brushRef="#br0" timeOffset="102431.9907">19388 7969 11,'-2'-6'270,"1"-1"5,2 0 10,1 3 3,-1-5-6,1 5-1,6-3-9,-1 1-32,7 3-12,0 0-11,8 1-22,0-1-13,5 2-18,-3 0-28,-2 1-3,4 1-16,-4-1-28,-1-1-2,-4 1-61,-1-2-51,-1 2-68,-1 0-60,0 2-59,-1-6-66,-2 4-226,2-3-544,-5 3 242</inkml:trace>
  <inkml:trace contextRef="#ctx0" brushRef="#br0" timeOffset="102987.1232">20127 7916 39,'2'-9'331,"-2"2"-22,0 6-34,1-4-24,-1 1-30,0 4-23,0 0-17,0 0-23,-11 17-14,2-1-13,1 1-11,2 8-17,-3 0-3,1 0-11,1-1-8,0 2-2,3-5-1,0 0-16,-2-3-4,2 0-11,0-3 8,0 1-15,-1-5-2,3-2-1,-3 0 1,4-4-9,-3 1-5,2-2-8,1-1-41,-3-3-16,4 0-13,0 0 3,-6-5 4,5 0 12,1-2-1,0-2 5,1-1 4,-1-3 10,4-3 30,-1-1 18,1 0 17,3-1 24,-2 0 11,2-7 13,1 3 17,3-2 2,-1-1-2,1 3 8,-1 7-12,0-2 20,0 0-13,1 6-12,-1 0-11,3-1-13,-2 4-7,2 3-9,-2-2-21,0 4 7,3 2-6,1 1-6,-3 0-18,4 1-60,-1 2-55,-1 2-49,0 0-60,-1 5-48,1-6-58,0 6-45,-5-3-201,-1 4-603,-1-3 267</inkml:trace>
  <inkml:trace contextRef="#ctx0" brushRef="#br0" timeOffset="103156.2294">20061 8095 126,'-4'0'276,"1"1"-1,0 1-5,3-2-14,5 6-14,4 2-21,4-2-21,8 1-21,0 0-17,-1 0-15,4-2-15,-8 0-19,-2-1-4,0 0-13,-4 0-19,-1 0-58,-2-1-47,-3-1-47,-2-2-56,-2 0-58,0 0-225,-18 0-447,-3 2 199</inkml:trace>
  <inkml:trace contextRef="#ctx0" brushRef="#br0" timeOffset="103307.6902">19925 8228 47,'-2'3'296,"4"1"18,3 4-2,3-1-6,8 0-8,5 4 2,5 1-21,12 0-16,-2-3-26,5 0-29,-3-4-19,2 0-19,-12 0-19,1-2-27,-2 0 3,1-3-45,-5 1-60,-1-5-43,-6 1-51,1 1-67,-2-1-69,4-7-69,-4 1-225,-1 2-543,0-4 241</inkml:trace>
  <inkml:trace contextRef="#ctx0" brushRef="#br0" timeOffset="104217.8618">22314 1910 110,'-2'0'388,"-2"-2"-19,4 2-26,-6-1-12,6 1-23,0 0-26,0 0 0,0 0-12,0 0-12,9-5-8,6 4-14,6 1-15,1-3-14,4 1-13,12-1-18,2 1-28,-10 1-5,-1 2-14,13 2-12,-14-1-36,-1-2-6,-3 0-12,-3 2-5,-7 1-5,-3-3-18,-1 0-19,-3 0-34,-3 2-33,3-2-36,-4-2-38,-3 2-38,0 0-32,0 0-21,0 0-12,-24-5 5,10 2 21,-1-1 13,-1 1 25,2-2 14,-3 3 13,3-3 14,2 0 21,2 3 13,1-1 10,2 3 10,0 0-1,0 3 12,0 1 4,1 5 6,-1-1 7,0 5 4,0 1 6,3 5 2,-4 0 3,2 4 3,0 4 5,3-8 2,-2 5 8,-1-6-2,2 2 1,1-2 1,-2-1 6,3 2-2,-3-2 6,2 0-3,1-5-1,-2 0 6,0-3-3,1 1-8,2-2-68,-1-1-63,1-3-33,1-4-105,1 5-299,-1-5 132</inkml:trace>
  <inkml:trace contextRef="#ctx0" brushRef="#br0" timeOffset="104496.1984">22543 2181 122,'14'-17'139,"0"5"22,3-5 15,-3 3 14,-2 2 13,3 2-1,-4 0-4,2 3-11,-5 2-19,2 1-14,-3 1-23,2 2-14,-1 0-15,-1 2-6,0 0-11,-4 3-6,1-1-7,0 4-4,3 1-1,-5-2-13,-1 2 1,2-1-7,-3 0-1,0-1-11,0 3 2,0-6-3,0-3-5,0 8 7,2-4-1,-2-4-5,2 3 17,-2-3 34,0 0 28,3 4 25,-3-4-16,0 0-8,13-12-17,-2 2-7,-2-4-22,3 5-3,7-6-3,-1 0-8,0 2-1,6 1-15,-6 1 5,2 0-10,-4 3 2,-2 2-9,3 2-11,-7 1 1,1 2-10,-3-2-7,-1 2-35,2 1-20,-5 1-33,0 1-14,0 0-40,2 3-35,-1 1-56,1-2-64,-2 3-243,-1 3-588,4-3 260</inkml:trace>
  <inkml:trace contextRef="#ctx0" brushRef="#br0" timeOffset="104838.4899">23206 2051 275,'0'-16'319,"0"3"-7,-1 3 3,1-1-12,-3 2-31,0 2-21,3 1-41,0 3-15,-4-2-23,1 4-16,3 1-14,-18 8-17,7-1-9,-2 4-15,0 0-5,-2 3-13,2 0-11,2-1-16,5 2-1,-1-4-13,3 0 2,0 1-6,1-3-11,0 1 3,3-3-7,3 3 4,-3-5 2,7-1-4,-1-1 16,2-3 16,2-2-6,-2-1 9,2-2-15,2-1-5,-1-3-5,0-2 4,0 0-1,2-3-5,-2-1 1,-1 1 25,-3 5 2,-2-1 21,0 5-12,-5 0-10,5-2-16,-3 5-6,2-1-13,-2 1-5,-2 2 2,0 0-6,0 0-4,-6 17-3,6-8 9,-7 6 1,2 1-10,0 7 11,2-3-10,-1-2-2,1-5 2,3 3-91,-3 0-77,2-3-73,1 0-69,1-4-70,2 1-273,-3-3-696,7-2 307</inkml:trace>
  <inkml:trace contextRef="#ctx0" brushRef="#br0" timeOffset="105172.7429">23395 2121 104,'0'-12'301,"4"4"23,-4-2-6,0 4-28,2 1-36,-2 0-28,1 2-29,-1 3-23,0 0-19,0 0-13,0 0-16,0 17-17,3 0-6,-3 0-10,0 10-7,0-7-11,3 6-2,-3 0-11,0-9-4,1 0-6,-1-4-5,0 0-6,0-5-3,0 0 3,0-4-5,2 3 2,-2-3 70,0-4 46,2 7 46,0-6 25,-2-1-10,0 0-24,11-11-20,-4 2-23,4-5-8,5-7-13,2 1-9,3-3-16,-1 1-8,1-2-11,-4 5-9,6-2-7,-5 4-6,-7 4-7,1 3-7,-4 5-7,-2-1-7,-2 1-7,0 1-7,-1 1-6,-1 1-4,2 0-4,-4 2-4,0 0 5,5 7-4,-1 1-1,-2-2-61,-1 0-29,2 3-57,1 0-38,-4 0-42,2 2-42,-1-8-50,0 4-37,2-4-28,0 1-12,-3 1-218,0-5-662,7 2 293</inkml:trace>
  <inkml:trace contextRef="#ctx0" brushRef="#br0" timeOffset="105879.9691">23749 2109 180,'0'0'202,"0"0"-10,2-3-15,-2 3-18,0 0-16,3-2-16,-3 2-19,0 0-3,0 0 9,10 2 6,-7 1-2,5 1-11,1-2-13,4 3 1,-2-4-2,4 2 14,-6-1-2,6-2 3,-1-3-4,-1 1 10,-2 1 1,2-4 14,0 2-3,-3-2 19,-2 1-10,-1-1-8,-1 1-2,-1 1-14,-2-1-7,0 3-1,-2-1-22,-1 2-6,0 0-17,0 0-3,-11-2-7,1 5-9,-4 4-1,0 2-5,-6-1-14,-1 4 11,7-3-12,1 1 2,0 1-5,1 1-10,4 1 0,-1-1 2,5-2-8,1 2 1,0-2 0,5 2-5,1-2 12,2 1-7,2 0 2,3-4 5,5 1 4,1-2-9,5 0 6,2-4-9,-2 1 5,1-4-2,-2-4 4,1-3 7,0-3 8,-2 1-14,-1-7 2,0 4 0,-2-4-6,-6 1 8,-2 2-3,2-1-11,-4-1 5,-4 5-8,1 2 7,-3-3-4,0 6 1,0-3-3,0 5-2,0-1-8,0 0 1,0 5-7,-4-5 7,4 5-3,0 0 1,0 0 0,-7 10-5,6-4 1,1 0 2,1 5 1,0 2 4,-1-4-2,3 4 2,1-1 6,2 2-3,0 1 1,-3-3 4,2-1-7,1 0 1,1-4-1,-2 0 7,1 3 4,1-5-9,3 1 8,-3-3 1,4-3 6,3-2-5,-1 0 3,1-3 2,0-3 2,0-2-1,3-4 0,-3 5-1,-1-4-1,4-6-2,-2 2 3,-5 0-1,2-2 7,-3-5-6,1 2 0,-5 5-13,0 2 8,-2 1 3,-2 3 1,2 0-5,-3 6-4,0 0 1,3-1-2,-6 4-8,3 2 8,-3-1-6,3 1 1,-9 7 5,4 0-6,2 3 4,-1 1 0,1 6-2,-1 1-2,4 1-1,0 7 4,0-8 10,0 1-7,3 0-3,-2-1 6,2 2-5,-3-4 4,4 0-2,-4-5 6,0 1-7,2-5 7,-4 4 1,2-6 8,0-1 0,0 2-8,-4-2 6,0-3 6,-2 2-5,-5-3-9,1 0-36,-5-2-33,-1-3-42,-3-2-48,3 4-44,1-2-48,-1-4-52,3 5-200,-5 2-546,8-5 241</inkml:trace>
  <inkml:trace contextRef="#ctx0" brushRef="#br0" timeOffset="106458.9524">24757 2135 328,'-2'-19'365,"2"19"-14,-2-24-44,2 24-22,-6-15-37,6 15-26,0 0-28,-18-3-11,18 3-25,-35 15-14,12 2-16,-1-2-15,3 4-3,-2 4-17,1-5 2,1 2-10,4-1-14,0-2-8,7-2-7,0-2-9,6-2-13,-1 1 2,3-5-5,-1 0-8,1 1-1,0-1 1,6-3 8,-1 1-12,7-1 15,1-3-11,5-3 5,-16 2 0,34-10-10,-12-2 0,-1 0 0,-1-7-5,0 0 0,-2-3-6,2 2 8,-2 1-5,-7 4-8,-1 4 17,-3 3-3,-7 8-2,10-12-8,-10 12-20,0 0 20,0 0-4,0 0 6,0 0-10,0 0-1,0 0 6,0 0 0,-6 64 0,4-44-6,0-1 6,2 7-2,3-8-4,-3 2-8,4-3-6,1 0 19,0-5 17,5 2 29,0-4 10,2-1 7,4-4 2,-16-5-13,31 5-2,-17-5 1,-14 0-8,42-14-4,-22 3-8,-1-6 0,-1-1 4,1-2-7,1-5-5,-6-5-1,9-11 0,-12 12-4,0 3-10,-1 2 6,-4 6-13,-1 3 17,-2 4 2,-3 11-2,6-15-9,-6 15-2,0 0 7,0 0-5,0 0-13,0 0 8,0 0 4,-43 31-4,28-9-2,1 0 4,1 5 0,-1 3 1,3 2-8,1-1-1,2-1-1,5 1 2,0-2-16,0-5 5,4-6-48,1-2-31,1 1-41,1-2-22,-4-15-26,14 19-18,-14-19-28,14 10-25,-14-10-38,16 2-45,-16-2-189,0 0-563,0 0 250</inkml:trace>
  <inkml:trace contextRef="#ctx0" brushRef="#br0" timeOffset="107630.9299">22325 3173 295,'5'-11'334,"1"4"-12,-2-4-18,3 5 0,-5-1-31,0 1-26,-2 4-32,3 0-18,-3 2-32,2-3-16,-2 3-9,0 0-22,-5 19-14,-2-5-10,0 3-7,-1 8-5,-3-1-7,-1 3-3,1 4-17,-2-7 1,2 2-4,0-6-5,1-4-5,4 0-5,-2-2 2,2-5-11,2 1-1,-3 2 0,4-4-4,0-1 13,-1-5-18,1 2 5,3 1 0,-3-2-3,1 0 3,2-3 38,0 0 34,0 0 32,0 5 25,0-5 1,0 0-19,3-16-16,2 8-9,-1-7-14,2-2-8,5-7-9,-1-3 19,0 1 5,1-2 4,-1-2-7,1 0 2,2 2 3,-2 0-2,-1-2 6,1 5 2,-1 3 2,-3 5-3,2 1-5,-4 6-9,1 0-1,-1 2-7,-3 2-16,2 1-10,-2 0-10,2 0-4,-4 3-9,4 2-9,-4 0-5,10 12 1,1 3-2,2 6-5,3 1-2,-1 8 7,1 0-6,-2 1 1,4 11-3,-5-11-1,-2-1 3,0 0-2,0-1-13,-1-2 9,-3-2-2,0 0 1,-4-8 2,3 0-8,-5-6-3,2 0-34,-3-3-24,0 0-29,3 1-30,-3-2-38,1-2-44,-2 1-46,-2-2-50,3 1-43,-3-2-55,-1-3-72,4 0-384,-10 0-919,2-4 406</inkml:trace>
  <inkml:trace contextRef="#ctx0" brushRef="#br0" timeOffset="107817.3365">22377 3316 368,'0'0'392,"-2"-3"17,-1 2-32,3 1-37,0 0-37,0 0-33,17-3-20,0 3-23,7 0-24,0 1-20,2 1-23,-3-1-15,2-1-8,-3 1-50,2 0-75,-10 0-87,2 0-96,-2-2-107,-3 0-279,2 0-603,-4-1 267</inkml:trace>
  <inkml:trace contextRef="#ctx0" brushRef="#br0" timeOffset="109076.5051">21875 5245 115,'3'-5'291,"1"0"-16,-1-1-14,0 2-20,1 2-9,-1-3-5,-2 0-7,5 1-15,-6-2 3,4 2 0,-1 1-2,1-3-6,-1 1 8,0 4-14,1-6-3,-1 2-10,1 0-9,-2 3-6,-1-3-16,-1 5-5,4-5-18,-4 3-17,0 2-9,3-3-11,-3 3-10,0 0-10,3-2-11,-3 2-9,0 0-10,0 0-3,0 0-4,0 0-2,-11 19-5,2-12-8,-1 8 2,-4 5 2,0 0-2,-3 8 1,2-4-14,-3 2 11,2 3-4,2-4 9,-3-3-11,0 4 7,3-4-19,1 0 14,2 0-6,1-7-4,0-1 6,1 0-6,0-1 8,3-3-12,0-2 10,4-3-6,-1 0 0,0 1 7,1-1-6,0-4 5,2 4 3,-3-2-5,3-3 2,0 0 17,0 0 4,0 0 2,0 0-7,14-14 1,-3 3-5,2-8 0,1-3 10,3-1 20,0-4 6,6-10 10,-5 9-2,-1-1-1,3-9 12,-5 9-2,8-11 2,-8 14-2,-1 3 12,0 0-2,-1 3 16,-3 7 23,-3 3-12,-3 4-19,0-1 10,-1 2-28,0 0-3,0 2-6,0 3-14,-3 0-10,10 10-1,-5 5-12,5 6 10,-2 8-5,1-1-16,-2 2 13,0 2-4,0 0-8,-1 2 15,-1-1-17,2-2-3,-4-1-8,4-2 7,-4-3 5,1-1-4,-1-6 7,1-2-32,-1-6-53,-3 1-34,0-1-46,0-5-28,0 2-19,0-3-34,0-1-59,0-3-51,0 0-48,0 0-49,-10-7-25,6-1-21,-2 2-259,-1-4-797,0 3 353</inkml:trace>
  <inkml:trace contextRef="#ctx0" brushRef="#br0" timeOffset="109247.196">21850 5412 106,'-13'-10'226,"2"0"27,2 6 31,1-1 17,1 2-8,4 1-24,0-3-26,1 3-18,0 1 2,2 1 6,-4-4 10,4 4 8,0 0-7,20 5-25,-6-3-21,9 0-18,4 5-12,-1-2-20,2-1-19,0 1-13,-1-1-5,-2 0-23,-1-1-66,-3-1-64,-1-2-73,-3 2-59,-3-2-68,-1-4-68,-3 4-76,-2 2-199,1-4-634,-1-1 281</inkml:trace>
  <inkml:trace contextRef="#ctx0" brushRef="#br0" timeOffset="110011.9557">22495 5341 61,'3'-7'412,"-2"-5"5,3 3-8,-2-1-16,-1 3-29,4-3-13,-4 4-17,0 2-26,2 2-38,-3-2-32,0 4-36,3-3-13,-3 3-24,0 0-14,-1 18-14,-2-3-15,-1 2-15,-1 0-4,-3 6-10,1 3-8,1-7-8,-1 4-5,1-5-10,2-1-8,-3 2-1,2-4-4,-1 1-6,1-1-6,0-2 1,0-2-6,2-1-1,-2 0-4,4-4 0,-2 0-3,-1-1-5,1 0-28,3-1-2,-4-2 2,4-2 1,0 0-3,0 0 2,0 0-7,0 0 10,4-22-3,-1 10-1,1-2 9,0-4-2,-1-2 32,2-7 30,2 2 10,1-4 13,-1-3 0,2 2-6,0-3-11,1 7 24,0 0 9,1 2-9,2 5 19,-4 7-12,0 0-11,4 2-9,-2 3-12,6 2-10,-3 1-6,2 1-8,-2 3 2,1 4-10,-1 4-5,-2-1-6,-1 3-2,-1-1-2,-5 2 5,1 3-4,-2 5 9,-6-3-7,-3 1 0,-5-2-2,-4 5-5,-7-1-11,3-2-20,-9-4-9,3-1-12,0-3 4,3-2 2,0-2 0,6-3 7,0 1 1,6-3 4,4 1 1,-2 0 7,3-1-1,0 3-4,1-2-2,3-1-1,0 0 0,0 0 3,18 0-9,-4 3 11,8 2 1,0-2 2,2 3 0,-3 1-2,6 4 2,-2-1 1,-1 1 2,-3 4-5,-1 0 5,-2-1 3,-5 1 2,-3-3-1,-2 0 5,-5-3 3,0 1 6,0-1-1,-6 1-1,0-4 6,-4 3-3,-3 0 2,-7-3-1,-1 1 1,-3-3 1,-3-4-5,3 0-3,-2 0 6,2-5 1,-3 1-7,5 0 0,4-2-20,4 1-9,-3-2-14,6 4-24,-1-2-13,3 0-27,2 1-32,-1-1-37,2 2-52,0-1-38,2 2-45,-1-4-48,4 1-61,-1 1-320,2 2-798,0-4 353</inkml:trace>
  <inkml:trace contextRef="#ctx0" brushRef="#br0" timeOffset="110651.2217">21713 6215 2,'0'-6'357,"3"1"1,0 4-5,-2-2-16,2-1-26,-3 4-28,2-4-44,-2 4-19,0 0-19,0 0-24,-12 21-23,-2 0-4,-2 1-16,1 2-12,-4 3-6,0-3-13,2 2-9,-1-4 6,5-1-23,2-7-9,1 0-4,3-1-4,0-5-5,4 0-6,-1-4-4,1 1 85,-1 0 26,3 0 49,-1-4 19,2-1 21,0 0-25,0 0-25,0 0-19,7-20-10,-4 8-25,7-3-14,-3-5-12,9-4-10,-4-2-13,1 0-4,4-1-13,-2-2-7,-1 0 20,3 7 4,0 2-25,-7 5 15,0 1-14,-4 6 14,-1-1-28,-1 5-5,1 1-14,0 1 1,-1 3-4,2 3-10,4 8 2,0 2-6,1 7-3,0 4 1,1 1 3,-1 0-1,0 2-8,-1 1-1,-2-1 0,0-2 2,0 2 0,-1-6-41,-6-4-82,-1-1-78,2-6-83,-5 1-80,0-3-63,-2-1-76,0-5-74,-2-2-300,-3-2-937,1-2 414</inkml:trace>
  <inkml:trace contextRef="#ctx0" brushRef="#br0" timeOffset="110827.8219">21648 6366 260,'-8'-6'253,"4"3"3,0-1-16,2 1-16,2 3-23,0 0-18,0 0-13,14-1-15,0 2 3,10 6-22,0-1-12,3 1-14,1-2-9,13-1-14,-14-1-66,1 1-81,-3-2-88,2-3-79,-3-2-147,4 1-406,-2-1 180</inkml:trace>
  <inkml:trace contextRef="#ctx0" brushRef="#br0" timeOffset="111293.0106">22285 6297 73,'6'-4'348,"-2"1"-23,0 2-29,-1-5-19,1 5-43,-4 1-25,3 8-17,-1-1-23,-4 3-12,-1 10-16,-2 3 64,-1 3-14,-2-1-17,1 1-17,-2-4-14,2-4-13,-1 6-15,2-7-6,0-1-14,-1-3-5,3-1-4,1-5-3,-1 0 5,4-2 45,-3 0 37,0 0 46,2-2 15,-2-1 15,3-2 15,0 0-19,0 0-19,0 0-25,2-10-21,-1 0-18,3-2-8,-1-5-26,1 0-8,6-9-14,-2 0-13,1 1-4,5-1-14,-3 4-16,2 0-1,3-3-11,-1 7-2,3-2-9,-1 6-10,3 3 2,-3 6-5,-3 0 0,3 1-1,-3 5-1,0 2-11,1 2-4,-3 1-6,-3 3 7,-4 3-6,1 3 0,-5 2 6,-5-5 3,-5 3-3,-9 4-39,-5-2-26,-1-2-30,-11 2-4,7-7-15,1-2-5,-1-1 6,4-4 6,3 2 7,7-4 11,4 1 7,3 1 8,1-3-3,6 0 3,0 0 6,0 0 4,0 0 4,37 1 5,-12 4 6,2-2 8,1 6 4,9 1 7,-6 0-6,-6 2 5,1 2-1,-2-2 11,-2 2-2,-3-2 2,-7-3 2,-2-1-1,-4 0 13,-2 2 6,-4-6 3,-4 2 4,-4 1-4,-5-3 0,-7 0 2,-7 0 0,0-2-1,1-4-5,-3-1 3,0-2-39,-1-1-51,2-5-47,1 3-53,3-5-36,2 3-43,2 0-39,10 0-60,3 0-40,4 2-230,3 0-686,5-1 303</inkml:trace>
  <inkml:trace contextRef="#ctx0" brushRef="#br0" timeOffset="111529.3619">23047 6482 126,'10'-15'425,"-3"2"41,0-2 10,-4 4 2,0 4-35,-2-3-49,2 4-39,-6 2-37,-1 2-33,-2 0-28,-9 5-30,-8 6-18,-1 4-20,0 1-21,1 6-18,-1-2-14,5 1-10,5 1-16,-3 1-11,10 1-5,0-4-12,7 0-8,3 1 19,8 2 11,6 0-11,0-4-10,4-3-8,5-2-10,0-2-2,-1-5-5,-2 0-9,5-4-61,-5-3-73,-3-4-91,2-1-82,-9 0-94,-2 0-93,-2 1-396,-2-2-910,-3 1 403</inkml:trace>
  <inkml:trace contextRef="#ctx0" brushRef="#br0" timeOffset="112149.8531">21477 7270 204,'5'-8'380,"0"-1"13,0 0 4,-2 3 5,0 1-14,-2 0-21,-1 1-32,2 1-34,-2 3-38,0-3-30,0 3-20,0 0-22,-13 17-21,3-7-14,-4 8-13,-3 1-19,0-1-8,3 0-13,4-3-10,-2-2-11,3-2-6,2 0-9,2-5-12,0 2 1,1-1-5,1-5-1,0 2 31,1 0 56,2-4 41,0 0-11,0 0-15,7-10-19,1-2-10,3-3-10,8-9-10,-1 1-10,3-5 28,3-9-8,4 4-17,-9 8-11,-1 5 2,0 3-17,-4 7-5,-2-3-8,0 8-8,-2-2-20,-3 7-8,4 7 5,-1 4 0,2 12-6,-4 1 8,2 5-10,-6 2 3,0 2 7,-2-3-9,1 2-5,-3 0-4,1-2-58,-2-3-86,-1-7-108,2-2-113,-3-2-110,-1-4-95,-2-5-422,2-2-1063,-3-2 471</inkml:trace>
  <inkml:trace contextRef="#ctx0" brushRef="#br0" timeOffset="112730.6853">21530 7377 392,'-14'-24'258,"4"9"16,2-1-1,-2 1 13,6 7 31,0 0-8,-1 0-24,4 7-35,2-3-27,-1 4-23,12 0-24,3 4-15,5 0-14,9 6-16,8 5-9,7-4-10,-2 3-17,-3 1-7,-1-9-44,-8 3-74,8-4-68,0 2-82,-8-6-70,-1-1-30,-2-2-10,1-1 13,-4-2 30,-3-4 28,0 0 62,-1 0 74,-8 1 89,0-2 59,-5 4 45,3-1 41,-3 1 25,-1 1 14,-2 1-15,0 2-28,-1-2-12,2 4-18,-5 0-13,3 5-9,-3 0-9,0 6 32,0 3 12,-3 3 2,-2 1 10,-1 7-13,-1-7-8,0-1-12,0 0-13,-3 2-6,3-4-9,4-4-15,-3-3 0,1 2-6,2-4 2,3-2 37,-4 1 64,1-1 30,3-1 35,0-3 4,-3 2-7,3-2-28,0 0-10,6-17-20,-2 0-24,6-6-19,0-5-16,4 1-8,0-6-12,-1 3-1,4-1-5,-2 0-15,5 5-11,-2 1 5,-1 3-30,4 5 2,-4 4-9,4 3 5,2 4-7,-2 4-11,-6 3 9,-1 3-13,-1 2 3,-6 1 1,0 2-21,-4 1 17,-2 2-4,-3 4-3,-4-1 11,-11 4-13,-1-2-28,-5-4-20,-2-1-32,-2-1 5,-1-1-2,5-4 3,0-1 10,7-4 10,6 2 6,3 0 3,0 0 0,4-3-2,3 1 7,0-1 1,10 7 0,7-2 4,7 5-1,1 1 11,12 6-3,-10-4 6,-2 3 0,2 1 3,-3 1-2,-5-4 7,-2-2 4,-4-1 0,-6-2 6,-4-2 11,1-2 1,-4 1 11,-4 1-5,-6-3-2,-3 2 1,-8-1 3,-4-2-5,1-3-2,-1 0 5,-1-3-7,2-3-6,-1 1-73,1-5-67,4 1-79,2-1-56,5 1-64,4 3-72,6-3-66,1 1-334,7-3-878,5 0 388</inkml:trace>
  <inkml:trace contextRef="#ctx0" brushRef="#br0" timeOffset="112924.1323">22792 7450 145,'13'-6'460,"-2"-5"-16,-6 5 24,0-6 7,-5 0-5,0 2-28,-3-1-41,-1 0-42,-3 1-35,-3 2-35,-4 2-25,-8 4-30,-4 2-20,-2 5-27,-10 2-14,11 4-18,-1-1-13,4 7-18,0-1-15,7 2-11,3 3-7,4 1-7,6-4-8,4 2-17,4 6 0,6-4-5,4 2-24,6-4-114,4-4-124,3-1-122,7 3-116,6-8-85,-4-1-275,-5-7-872,9-3 386</inkml:trace>
  <inkml:trace contextRef="#ctx0" brushRef="#br0" timeOffset="113316.7043">23028 7565 219,'19'-20'300,"-5"2"28,-4 2-7,0 4-8,-4-3 50,-3 5 38,2 1 17,-2 2-30,0-1-41,0 7-40,-1-3-36,-2 4-30,0 0-21,0 0-27,2 11-21,-5-2-19,0 1-14,-2 5-8,-1 1-7,-4 7-8,0 1-7,0-3-11,-1 4-10,-2-6-8,6-2-7,-3 0-6,2-1-5,2-6-5,1 1-9,1-5 2,-1 2-75,3-1-60,-3-5-74,4-1-70,1-1-45,0 0-27,-4-7-6,6-4 23,4-2 25,-2-2 34,6-9 27,0-1 57,1-2 57,-4-2 65,3-1 51,-3 1 46,-1 1 61,2 2 25,-1 1 45,-4 0 26,3 11 16,-2 3 16,0-2-6,2 4 3,-2-3-25,3 6-15,0 1-26,3 4-28,8 1-20,2 8-9,4 5-16,1 4-17,11 6-12,-12 0-8,-2 0-3,-4 5-8,-1-1-9,-4 4-12,-2-2 0,-8-1 10,-2-4-16,-5 2 14,-3-3 0,-6-3-3,-6-1 8,-1-2-13,-5-1-3,-2-6-7,-3-1 1,-8-2-13,13-2-2,-3-5-6,3-2-55,-1-1-61,2-1-64,-4-6-67,8 2-72,-2-1-72,-1 2-64,2 2-89,1-1-476,6-1-1075,0 3 476</inkml:trace>
  <inkml:trace contextRef="#ctx0" brushRef="#br0" timeOffset="113929.859">21306 8254 233,'3'-16'421,"1"2"14,-2 3-3,-1 4-12,1 0-44,0 3-44,-2-1-33,0 1-29,0 4-31,0 0-26,-7 11-27,-4 0-13,4 4-13,-10 4-19,3 1-13,1 0-18,2-4-3,1-1-13,-3 4-12,5-9-10,2-3-1,2 0-7,1-2-1,-1 2 8,1-6 94,3 3 24,0-4 23,0 0-15,0 0-17,3-15-26,3 6-12,5-13-19,3 1-13,3-9-11,11-11-4,-8 5-13,8 2-10,-11 10-3,1 3-10,-1 5-14,-3 4-5,-3 5-4,-2 4-9,5 2-9,-7 4-4,6 8-2,-2 1-6,-1 13 20,4 4-16,-5 2 6,-4 2-13,2-1-1,-4 1 8,-3 1-29,0-4-78,-1 2-100,-1-3-129,-6-5-128,1-7-120,-6 4-383,0-11-1036,-1-3 459</inkml:trace>
  <inkml:trace contextRef="#ctx0" brushRef="#br0" timeOffset="114522.2871">21274 8353 265,'-10'-13'386,"7"2"-35,-1 2-38,1 0 7,0 1-7,6 4-31,4-1-23,3 0-30,6 2-17,10 3-23,12 0-26,4 7-12,-2-3-14,2 2-17,0 1-8,-2-2-10,-9 0-5,0-2-11,-2 1-11,-2-4-20,0-3-49,1-1-11,-4-1 2,-3 0 6,-4-2-1,-4 3-2,-2-2-2,-2 2 8,-1-2 47,-1 4 24,-2 0 12,-3-1-7,2 1-2,-1 2-17,-3 0-13,0 0 4,7-2-10,-7 2-9,0 0-6,0 8-2,0-2 1,-4 5-3,3 0-1,-4 5 0,1 2 5,-3 1-4,2-1-4,-3 0-8,3-1 10,0-2-3,0-1-2,1-1 3,1-4-6,-1 0 1,1-2 1,0-3 1,0 1 3,3-1 4,0-1 79,0-3 26,0 0-1,0 0-11,0 0-15,10-16-9,4-5-11,2-4-5,-1-3-9,4 2-8,7-11-10,1 1-4,-9 14-5,2-1-6,3 5-9,-4-1-1,1 4 0,-2 5-13,-4 3 1,3 2 0,-4 1-4,-2 4-5,-1 2 0,0 1-3,-3 2 1,-4 1 3,1 0-4,-3 0-4,-1 6 6,-5-3-2,-1 0 5,-4 2-8,-4 2-44,-4 1-18,-5-2-28,-1 2-15,3-3-3,0-1 1,7-6 15,-1 1 3,6-3 9,2 1 1,3-3-1,4 0 13,0 0-4,0 0 6,0 0 1,27-1 5,-7 4 8,3-1 8,0 3-2,2 1 16,-4 0-8,2 1-2,-8-1 6,-1 3-3,-4-4 17,-1 0-2,-2 2 3,-4-2 8,-2 3 0,-2 1 1,-4-3 1,-2 0 6,-5 6-6,-4-1 5,-5 0 2,1-3-2,-1 0 5,-3-3-11,3 1-39,1-2-23,4-1-19,0-4-16,-1 0-20,3 1-28,4 0-27,0-3-34,0 3-41,6-2-50,-1 0-244,5 2-596,-2-5 264</inkml:trace>
  <inkml:trace contextRef="#ctx0" brushRef="#br0" timeOffset="114739.6984">22602 8310 34,'2'-11'316,"-1"1"-31,-1 1-16,-1 3-28,-4 2-24,-2 2-25,-4 2-19,-2 6-18,-7 1-11,-2 6-15,2 3-14,1 1-15,0 0-3,4-3-9,1 6-11,5-1-9,2-3-12,3 2-3,1 2-7,3-3-1,7 0-5,2 0-5,6 4 6,4-4-48,0 0-78,4-2-92,1-5-282,1-1-495,5-3 219</inkml:trace>
  <inkml:trace contextRef="#ctx0" brushRef="#br0" timeOffset="115152.9871">22982 8407 165,'5'-10'316,"-4"3"-23,1 2-32,0-2-22,-2 5-32,0 2-19,0 0-22,0 0-15,-7 22-12,2-3-13,-4-3-14,1 7-13,-1 1-5,-5-1-7,4 2-13,-1 0-7,1-9-5,0 6-5,-1-7-7,1 1-2,0-2 0,3-5-3,-4 2-9,3-6-2,1 2-30,0-4-33,2-1-36,1-4-30,4 2-10,-4-6 9,5 0 2,-1-4 6,3-2 14,4-3 1,-3-1 39,4-4 43,2-5 37,-1-1 29,-2-1 26,4 1 21,-1 0 32,0-1 30,0 3 18,-3-2 12,3 11 11,-3 0 7,-4 5-2,4-1-13,-3 3-22,2-1-15,-1 4-23,2-2-22,1 5-12,0 2-14,0 2-14,5 2-11,1 6-8,4 5-5,-1 3-9,-3 4-6,-1-2-5,0 3-5,-2-1-5,-4 2-4,-1-7-1,-1 0-4,-3 0-5,-2-5 1,1-1 6,-4 5-8,-2-3-1,-1-4-1,-2 4 0,-5-3-2,-7 4-3,6-7-1,-6 0-1,-1 0-57,2-3-44,3-3-58,-5-1-48,7 0-53,-2-1-39,1-2-48,2-2-60,3 0-55,3 0-244,2 0-745,3-2 329</inkml:trace>
  <inkml:trace contextRef="#ctx0" brushRef="#br0" timeOffset="115520.9795">23588 8386 278,'0'-11'363,"0"1"-33,0 3-40,0 2-31,-1 3-20,1 2-27,0 0-26,-10 17-15,4-4-13,-2 3-17,-2 9-18,0 0-8,-1-2-9,2 4-9,2 1-6,0-10-7,0 6-5,-3-1 1,5-7-3,0-2-11,3-3-7,-3-2 5,4-2-4,-2-2-10,1 0 10,1-1 44,1-1 42,-1 1 52,1-4 36,1 6 24,-1-6-5,0 0-16,0 0-25,0 0-5,7-16-32,-1 5-7,0-5-27,6-9-14,1 0-11,1-1-12,0-3-11,0-2-1,9-8-18,-8 12-2,1-2 5,1 2-20,1 3-15,0 6-4,-1 1-6,0 1-4,-3 4-8,3 6 32,-4 0-9,2 0-11,-2 2 3,0 2-12,1 1-29,-3 1-73,-3 0-67,2 3-61,-3 1-64,-2 2-60,-3-1-66,1 2-66,-3-3-51,-3 4-305,-4 0-888,0-1 393</inkml:trace>
  <inkml:trace contextRef="#ctx0" brushRef="#br0" timeOffset="115681.9086">23571 8418 17,'-10'4'209,"3"-2"23,0 1 27,3 1 17,1 1 2,-1-2 2,4 1-10,4 1-19,-1-2-31,7 5-5,1-2 21,2 2-23,0 1-21,2-4-17,6 5-20,-7-3-12,2 0-20,2 2-5,-4-3-17,-3-3-18,-1 3-86,0-4-75,-1 1-65,-4 2-64,-2-3-56,1 3-31,-4-2-216,0-3-552,-8 5 244</inkml:trace>
  <inkml:trace contextRef="#ctx0" brushRef="#br0" timeOffset="115834.6452">23395 8666 319,'-2'5'372,"2"-2"12,0-3-6,12 5-11,2-1-34,3-1-31,8 1-1,-1 2-41,7 0-16,7-1-24,-11 0-26,-2 2-15,-1-2-23,-1-3-13,-5 3-32,-1-2-66,-3-3-82,-1 1-87,0 2-81,-5-3-88,3 2-316,-4 0-658,2-2 291</inkml:trace>
  <inkml:trace contextRef="#ctx0" brushRef="#br0" timeOffset="118271.7647">9551 7286 101,'0'0'107,"0"0"-11,0 0-12,0 0-3,0 0-11,0 0-1,0 0-15,0 0 31,0 0 7,0 0-7,0 0-8,0 0 4,0 0 22,0 0-7,0 0 9,0 0 13,0 0-6,0 0-1,0 0 11,0 0-5,0 0-8,0 0 6,0 0 8,0 0 7,0 0 0,0 0 8,0 0 22,0 0-4,0 0-7,3-4-14,-3 4-9,0-3-19,1-1-11,-1-1-7,0 5-10,0-9-7,-1 1-8,-1 3-13,1 1 3,1-4-12,-3 3 0,-1-2-8,1 1-6,-3 0-6,3 1-2,-1 1-14,-3 2-37,2 1-23,-3 0-33,4 1-31,-4 3-22,-2 2-24,0 6-37,-3-2-62,-2 0-269,4-1-574,-3-2 254</inkml:trace>
  <inkml:trace contextRef="#ctx0" brushRef="#br0" timeOffset="119713.8826">9724 7249 77,'0'0'218,"3"-5"-12,-2-1 1,1 1-4,0-1-11,0 1-2,-1 0-13,1-2-6,-2-1-9,1-1-11,1 3-14,0-3 5,-2 1-13,0 1-9,0 0-1,0 0-5,0-3-5,-4 3-13,3 0-1,-2-3-5,-1 3-5,1-2-6,-1 3-10,-1-4-3,-3 1-10,-2-3-4,-1 2-2,-1-2-6,-3 3-3,1-2 0,-4-4-2,-1 2 11,-1 3-5,2-2 6,4 4-5,-6-4-1,5 6 1,-5-2-13,4 4 1,1-1 5,0 0-6,-1 2-8,1 0-1,-2 2 1,1-2 0,-1 3-11,1 0 1,-3 4 1,-3 0-5,1 0 2,1-1 3,-1 2-9,-2 1 0,2 1 4,-1 1-1,2 1-10,2-1 7,2 1 2,-2-1 8,2 1-11,2-1 4,0-1-4,1 4-4,-1-1 2,3-2 6,-7 8-5,5-6 13,3 3-13,-2 2-4,2 1-1,-4 2 2,2-2-9,1-1 12,1 1 5,3 1-10,-1 1 2,-1-1 1,4 0 7,-1 1-16,0 2-1,1-3 12,0 1-8,1 1 2,0 6 3,3-7-6,-2 1 0,3 0-2,-2-1 14,2-1-8,0 3 7,2-2 0,-1 2 1,1-3 1,0-1-9,-2 1 5,2-5-4,2 2 15,-1 0-12,1 1 1,-1-5 0,1 3-4,2 1-2,-1 2 8,1-3-2,0-3 12,2 5-15,-2-3-2,2 2 3,1-1 0,-2-1 1,0-2 31,-1 1 52,5-1-8,-1 3-8,2-1-4,-2-1-10,3 1-5,-3-3-6,4 2-3,-2 1-2,1-5-7,0 4-1,-1-2-2,1-1 1,0 2-11,1-6 5,-2 7-5,0-5-7,0 0 3,0 1-1,0-2-7,0 1 7,0-1 1,2 1 29,-3-3 22,1 5-9,-3-5-4,2 0-5,1 1-5,1 0-2,-4-1-4,2-2-5,-1 1 1,2 0-5,5-1-5,-9-1-1,7 0 0,-5 3 8,1-3 29,-2 0-3,6 0-5,-1 0-7,-4 0-1,4 0-7,-2 0-1,-2-3-3,1 3-3,-2-1-1,2 1-2,-2-3 21,-1 1 3,2-4 0,-1 5-5,-4 0-4,5-2-6,-2 0 1,0 0-2,1 1 17,-2-4-12,1 2-1,0-1 2,2 2-8,-3-3-3,1 2 0,-1-1 3,2-2-12,-5 2 0,7 0-2,-6 0-2,0 0-5,2 1 1,0-2 1,-1 2-6,1-1 4,-1 1-3,1-2-1,-2 2 4,1-3-8,1 1 13,0-1-12,-1 3 3,1-1 4,-3-2-3,1 1-2,3-1-2,-4 0 1,2-1 0,2 1-4,-5 3 9,1-2-3,0 2-1,0-1 5,1 0 4,0 0 6,-3-1-1,2 2-6,-1-3-7,-1 2 8,1-2 3,0 1-1,1 2 0,-1-2-6,1 1-1,-2-1 6,2 0-9,-1-2 3,-2 3-6,3-2-4,-1 2 3,0-2 10,1 2-7,-1-4 3,-3 3 3,3 3 8,-2-2-7,1 2 8,-2-3 1,1 2-3,-1-6-7,0 6-1,2-4 5,-1 1 1,0 1-8,-1-1-5,0-2 4,2-1-6,-1 0-8,-1 1 11,0-1 4,0 0 4,2-1-7,-4 5-3,2-3 11,0 0-13,0 1-2,0 1 11,0-1 4,-1 2-4,-1 1 3,2-3-5,-1 1-3,0-1-5,-2 2 9,1 0-6,1-1 4,-2 0-8,2-2 4,-1 1-9,-2-1 1,3 2 4,-1-1 0,-2 2 10,3-1-9,-1 1 4,-1 1-13,1-1 17,-1 1-8,1-1 0,-1-2-2,1 2-10,-3 1 6,1-4 8,0 2 0,0-2-14,-2 2 14,-1-1-6,1-1-1,-1 4 1,2-5-60,-3 4-54,2-2-38,0 1-37,-2 0-39,1 1-44,2 2-25,0 2-33,-1-1-25,1 1-24,-1 2-41,-1-1-32,-2 2-359,4 1-881,-5 1 390</inkml:trace>
  <inkml:trace contextRef="#ctx0" brushRef="#br0" timeOffset="123443.6026">10087 5659 63,'0'0'244,"1"-7"-12,-1 6-14,0 1-6,0-7-10,0 7-25,2-5-7,-2 5 2,2-5-15,-2 0-1,0 2 0,0-1-12,0 4 9,1-8-13,-1 2-4,0 2 6,0-2-20,0 1-12,0-2-10,0 1-9,0 0-4,0-5-13,-1 2-2,-1-4 21,0 4-4,-1-2-6,1-2-9,-1 4-8,-1-4 1,-1-3-10,2 1-11,0 3-1,-6-1 13,4 4-13,-3-5-1,3 3 4,-3 0-8,1 0-1,-2 1 3,2 0-10,-3 5-7,-2-7 8,2 4-3,-4-1-16,2 3 3,0 0-7,2 2 6,-3-3-6,0 2-1,2 1 3,-3-1-5,4 1 10,0 1-8,-1-2 1,1 3-1,0-1-3,1 1-1,-1 0-3,-4-1 3,1 3-9,2 0 8,-3-2-4,1-1 3,0 3-5,-1-1 7,0 2-12,1-1 5,-1 3 3,2-3 7,-1 2-8,0 0-4,0 0 2,4 1 8,-1 1-7,1-3 1,-2 2-5,3-1 4,-3 3-2,3-1-1,1 2 1,-3-2 6,2 1-5,-2 2-1,0 0 1,0 3 6,-3 0-13,2-1 11,-1 0-2,5-3-3,-4 6 2,2-4 0,-1 4 8,2-6-5,-1 7-1,-1-1 2,3-3-5,0 2 2,2-2 1,-2 1-1,1 0 2,-2 4-3,2-5 0,-3 5 2,5-1 4,-3-2-3,2-1-2,0 1 0,0 0 0,1 0-7,-1-1 5,0 2 5,0-1-1,1-1 2,0 2-4,0 1-3,0 1 4,1-4 6,0-1-7,0 3 2,0-2-12,-1 0 6,3 0 9,-3 2-3,2-3-2,-1 3 2,2-3 0,-5 2-4,5 0 1,-1 1 3,-2-2 9,3 3-11,-2-4-2,0 3 2,0-1 0,1-2 5,1 3-6,0-2 0,0 2 6,-1-3-9,1 0 3,-1-3-1,2 4 1,-1-1 5,1-1 0,0 2-11,0-1 8,0 0 5,0 1-4,0 0 0,0-1-5,1 1 9,1-2-8,-2 0-2,1 3 7,1-2-7,0-1 9,-1-2-3,1 2-3,0 2 0,-1-1 3,0-2-1,3-1 8,-3 3-9,0-6-5,2 8 7,-2-5-4,1 6-2,2-4 2,-1-2 4,-2 1 0,1 3-5,1 1 2,2-2 2,1 0 0,-5-1-4,5 1 3,-3 3 7,2-3-2,-1 0-2,1 3-3,-1-3 2,1 0-4,0 3 2,-1-6 1,3 6 0,-4-7 1,1 7-4,0-7 2,0 4-6,1-2 2,-3 1 15,4-2-13,-2 1 4,-1-2 6,-1 0-1,2 1-10,0 3-1,0-4 1,2 3 2,-2-1-1,2-2-12,0 2 23,-1 0-7,1-1-1,0 3 0,0-2-8,0 0 10,4-1-8,-3 3 5,3-2 0,-3 0 2,0-1 1,1 0 0,-2-1-1,1 1-3,1 0 0,-3-2 1,2 1 5,-2 1-8,0-4 3,2 3-4,1 0 6,-4 0 1,4-1-1,-2 1 0,1-2 3,0 0-3,2 3-1,-1-3-1,1 2 5,-1-1 2,1 2-6,-1-4 0,0 3-4,1-1 3,-1 1-1,1-2 1,1 2 4,-2-2 0,1 1-4,-1 1 11,-1-3-10,3 1 3,-4 1 6,1-3-10,1 1 2,-1 0-2,0 1 4,0 0-2,-1-2-5,4 2 2,-3-2 4,4 0-2,-5 2 3,4-2-2,-1 0 3,1 1-6,0-2 0,0 1 10,4 1-7,-3-1 2,-1 0 6,0-2-2,3 2 4,-3-1-3,-2 1 1,1-2 1,-1 2-1,-1-2 1,1 1 2,0-1 6,0 0-7,-2-1 6,2 2-2,1-3-2,-2 1 0,1-1-3,0-1 2,4 3-4,-4-1 0,-1-3-2,3 1 3,-3 1-6,2 0 3,-1 1 8,1 0-9,-1-5 21,0 4 10,1-1-9,-4 1 3,3-2 2,-1 0-3,0-2-3,0 4 1,-3-3-5,3 2-2,-2-3-3,3-2-1,-1 4 0,-2-2-5,5-4-1,-1 2 3,-1 2 0,-1-2 0,0 0-5,4-1-4,-5 0 4,2 3 1,-2-4 8,1 2 11,0 1-1,0-1-2,-4-1 0,4 0-5,-1 1-2,1-2 3,-4 2-8,4-3-2,1 3 3,-4-7-3,1 6-3,2-1 3,-2-3-7,2-2 3,0 2 1,0-2 1,-1-1-4,-1 3 3,0-1-3,0 0 13,1 1-7,-2-1 6,1 3-1,-3 0-3,1-2 4,1 2-2,-3 2 0,1-2 1,1 0-6,-2 0 1,1 1 2,-1 0 4,1 1 28,-1 1 0,-1-1 0,3-2-4,-2 3-7,1-2-7,-2-2 1,1 0-4,1 4 1,-1-4 12,0 1 13,-1 0 0,0 0-9,0-1 0,0 2-4,0-1-10,0 2 0,-1-5-2,1 5-2,-1-1-1,-1-2 0,2-2-6,-1 2-1,1-3-2,-5 0-4,3-1 0,-1-2 3,-1-1-7,-2-3 8,0 3-5,-1-4-6,-1 0 5,-2 1-9,3 6 2,-6-7 3,-1 3-3,-1 1-2,-4 3 5,-1-2-6,-2 2 8,-3 2-13,-2 0 6,-12-2-7,1 2 3,-2 3-76,11 4-94,0 3-77,-11-2-72,1 4-63,9 4-72,-7 1-421,9 0-952,-2 0 421</inkml:trace>
  <inkml:trace contextRef="#ctx0" brushRef="#br0" timeOffset="130781.9288">15065 8707 89,'0'-17'323,"0"1"-8,1 6 2,1-1-7,-2 5-31,0-2-26,0 4-28,-2-1-28,4 2-21,-2 3-22,0 0-16,-9 15-7,2 1-23,0 8-4,-2 4-10,0 3-6,-2-2-18,1 2-1,0-4-7,-1 3-2,1-2-10,0-4-8,2 2 1,-1-9-5,2 1-3,0-1-8,0-3 4,-3 0-12,3-3-100,-3 1-76,3-5-78,0 0-69,-1-6-208,-1-2-555,-1-4 246</inkml:trace>
  <inkml:trace contextRef="#ctx0" brushRef="#br0" timeOffset="131043.3903">14783 8764 185,'0'-26'244,"0"-2"14,-1 11-1,2 0 6,2-1-6,0 7-4,0-1-14,0-1-22,2 5-17,2 2-21,6-1-16,8 3-6,5 4-1,3 6-17,13 5-7,-1 3-11,-2 7-6,1 8-8,-6 0-26,-5 3-4,-10-6-6,-2 3-5,-5 0-5,-2 0 6,-4-1-19,-5 2 0,-5-4-7,0-2 8,-6-3-6,-6-2-1,-2 0-7,-2-2 0,-5-5-4,-5 0-4,-8-1 3,10-5-5,-2-1-6,-9-2 9,11-1-1,-1-3-10,2 0 7,1-2-15,5 2-1,-1-3-61,9 2-30,-1 0-26,4-2-39,3 0-54,4-1-50,0 1-62,6-4-268,1 1-630,4-3 279</inkml:trace>
  <inkml:trace contextRef="#ctx0" brushRef="#br0" timeOffset="132032.5589">15260 8923 201,'5'-4'330,"-1"3"-25,1-2-35,-1 2-27,-1-3-23,-3 4-30,4-1-20,-4 1-19,0 0-12,0 0-15,6 6-15,-6-3-9,0-3-14,2 7-6,1-2-10,-1-3-8,2 3 26,0 1 9,2-2 12,3 1 14,-1-1-10,1 0-3,5 0 9,0-4-3,2 2-21,4 0-2,-3-1-9,4-1-4,-6-3 1,2 1-7,-3-2 14,0 1-2,-1-2-4,-5 0-8,2-2 9,-3-1-20,0 1-5,-1 0-5,-2-5-6,-4 0-6,0 4 2,-4-4-12,-4-2-5,-1 4-4,-4 0-1,-1 3-12,-3 5 8,3 2-5,-7 0 1,0 1-2,0 7-6,2-2 2,1 6 6,-3 2-13,10-5-5,-2 3 7,5 4-7,-1-2-1,5 3 5,0-1 4,1 3-4,3-1-4,4-1-1,2 0 7,2-1-2,5 9 1,5-8 1,2 0-3,2-4 4,3 3 1,0-7 1,3 0 2,2-1 0,-1-5-4,2 1 2,7-3 1,-12-6 5,0 5 0,0-7 3,-1-1 10,-1-4 5,-3-1-4,3-3 1,-5-1-7,0 2-2,-1-4 3,-8 5-2,0-3 3,-3 2-4,-2 2 2,-3 2-12,-2 2-4,-2 0 3,-3 2 1,-5 1-3,-5 1-1,-8 2 3,-3 6-7,0-1 2,2 7-3,-1-1-2,2 4 1,2-2-1,3 4 2,4-6-3,4 6-1,0 1 0,3-7-5,3 3 3,1-4 3,0 1-3,3-3 4,3 6 7,-1-7-2,2 0 6,4-2 14,2 1 11,4-3 2,1 1-4,5-5 4,-5-1 19,7-2 0,-1-2 2,-1 0-2,0-1 14,-6 2 8,0-1-2,-2 3 6,-3 0 4,-1 1 4,-1 2-19,0 0-6,-5 3-14,-2 0-2,4 3-10,-5 2-3,-1 9-3,-3 4 1,-2 8-5,-2 0-1,-2 3 1,-1 3-2,-3-3-7,8 5 1,-3-5-3,-1 1-2,-2-5 3,5 2-3,-1-2-5,6-11 2,-1 3-1,0-5-1,1-3-18,3 0 2,0-3 8,0 0 49,0-2 44,0 1 43,4-3-6,6 0 3,0-2-14,4-4-8,2 1-14,5-4-9,-1 0-3,3-1 6,0-5-4,-1 1-2,-2-3 3,4-2-5,-4 0-59,0 2-23,-5 3 0,-3 2 0,0 0 0,-5 2 0,-1 2 0,-2 3 0,0-1 0,1 1 0,-3 1 0,-2-1 0,0 3 0,6 0 0,-5-2 0,-1 2 0,3-3 0,-3 3 0,0 0 0,0 0 0,0 0 0,0 0 0,3-3 0,-3 3 0,0 0 0,0 0 0,0 0 0,0-5 0,0 5 0,4-1 0,-4 1 0,0 0 0,0-5 0,0 5 0,0 0 0,0 0 0,0 0 0,0-5 0,0 5 0,0 0 0,0 0 0,0 0 0,0-3 0,0 3 0,0 0 0,0 0 0,0 0 0,0 0 0,0 0 0,0 0 0,0 0 0,7 0 0,-7 0 0,0 0 0,0 0 0,0 0 0,0 0 0,4 6 0,-4-6 0,0 0-122,6-4-1224,-2 2-1456,-1-2 645</inkml:trace>
  <inkml:trace contextRef="#ctx0" brushRef="#br0" timeOffset="132421.7799">16451 8874 58,'2'-5'173,"0"-2"9,1 0 10,1-2 11,2 0 8,-1 0 3,-2-3 4,0 4 6,0-1 5,1 0 5,-2 1-3,-1 2-17,1 0-20,-2 1-25,0 5-13,-5-2-26,-2 3-9,-5 3-8,-7 8-12,-3-1-11,-1 4-7,2 4-10,-3-1-9,0 2-9,5 3 0,1 0-7,3-1 7,1-1-19,3 0-9,5-4 2,2 0-7,1 1-1,2 0-5,2-1-32,2 0-65,4 0-48,-3-2-56,6-1-53,1-2-59,2 0-253,1-6-594,6 5 263</inkml:trace>
  <inkml:trace contextRef="#ctx0" brushRef="#br0" timeOffset="132920.5113">16689 8936 134,'4'-9'248,"2"0"-22,-2 1-9,-1-1-14,0 4-19,-2 0-7,2 3-11,-3-1-15,3-2-14,-2 3-12,-1 2-9,3-5 3,-3 5-8,0 0-8,0-2 2,0 2-12,0 0-11,0 0-9,0 0-11,0 0-3,0 0-8,-7 9-4,0 0-4,-3 4-3,-4 4-6,2 5 1,-3-3-9,0 1 0,-2-1-4,3 3-2,0-3-4,0 0 4,1-3-4,3-2 0,-4 7-2,7-8 5,-3-2-8,3-2 2,-3 2-5,5-1 2,0-3 4,-2-2-7,5 1-2,-1-3 6,0 2-5,0-4 5,0 0 79,2 2 43,1-3 36,0 0 19,0 0 14,0 0 11,0 0-20,0 0-21,0 0-18,7-12-15,1 0-21,1-3-4,6-6-13,-1-1-13,4-3-5,0 0-14,1 0-3,1-2-10,-3 2-2,1 2-8,-4 1 6,1 5 25,-6 2-7,1 6-4,-3 0-7,0 5-4,0-4-14,-4 4-7,1 2-8,-1 0-6,-3 2-3,8 3-3,-3 8-3,-2-3 5,5 7-3,1 8-2,-2-1-3,1 5 4,-1-1-2,2 3-4,-4-4-1,2 1 4,-1-2-2,-1-4-2,-2-3-1,0-5 3,-1 4-1,0 1-1,1-4-2,-2-1-44,2-2-81,-3-2-47,0 0-62,0-3-45,0 0-42,0 0-64,0-5-81,-4 2-296,4-2-820,0 0 363</inkml:trace>
  <inkml:trace contextRef="#ctx0" brushRef="#br0" timeOffset="133124.8413">16572 9104 180,'-8'0'292,"1"-2"-12,4-1-22,-2 3-16,5 0-13,-2-2-1,2 2 11,0 0-5,0 0-9,25 2-21,-11-2-20,6 3-15,4 4-21,-1-5-6,0 1-23,0-2-10,1-1-6,0 3-14,-3-3-13,-4 0-7,0 0-20,0-2-63,-2 1-51,-5 0-53,1-3-61,2 0-60,-3-1-67,-3 1-186,-3-3-532,0-1 236</inkml:trace>
  <inkml:trace contextRef="#ctx0" brushRef="#br0" timeOffset="133386.0078">16937 8858 2258,'-4'-27'1,"-2"-1"6,2 5 11,1 4 105,0 2 29,-1 2 9,3 7-14,-1-3-8,2 5-19,0-2-3,-1 4-3,1 0-3,0 1-16,0 3-11,0-6-12,0 6-3,0 0-3,0 0 27,8 9 8,5 6-3,5 4 5,9 17 1,4 5-19,3 4 0,-2 2-3,-1-1-8,-1 2 1,-5 3-18,-4-2 0,-5 3-11,-4-8 1,-6 5-3,-2-3 1,-6-1-3,-6-13-4,-4 0-1,-4-3-1,-11 7-2,-1-4-1,-7-4-8,0-1-1,-6-4 12,-2-5-13,-3-2-96,1-3-85,0 2-99,-3-3-117,3-5-379,4 3-816,3-2 361</inkml:trace>
  <inkml:trace contextRef="#ctx0" brushRef="#br0" timeOffset="136264.4865">9141 8765 11,'0'0'99,"0"0"-15,0 0-3,0 0-7,0 0 8,0 0 7,5 0 8,-5 0 6,0 0 10,0 0 5,2-4 9,-2 4-1,0 0 6,0 0 1,0 0-9,0-3-6,0 3-13,0 0 3,1-5 2,-1 5-10,0-6 0,0 6 3,2-6-5,-2 3-2,0 3-4,0-7-1,0 3 2,0 4-2,0-3-4,0 3-2,0-4-13,0 4-3,0 0 0,1-7-9,-1 7 4,2-3-2,-2 3-3,0 0 4,0-3-2,0 3-3,0 0-6,0 0-5,0 0 0,0 0-13,0 0 2,0 0-5,0 0-6,0 0-4,0 0-1,0 0-2,0 0-4,0 0 9,0 0-13,0 0 11,0 0-14,0 0 1,0 0 4,0 0-1,0 0-4,0 0 0,0 0-2,0 0-3,0 0 6,0 0-3,0 0 0,0 0 0,0 0 0,0 0 2,0 0-5,0 0 1,0 0-1,0 0 4,0 0-4,0 0 0,0 0 1,0 0 2,0 0-5,0 0-2,0 0-5,0 0 12,0 0-3,0 0 3,0 0-10,0 0 6,0 0-3,0 0 2,0 0 5,0 0-3,0 0 0,0 0-4,0 0-4,0 0-1,0 0 6,0 0 1,0 0 1,0 0 2,0 0 3,0 0-8,0 0 2,0 0 1,0 0-1,0 0-1,0 0 0,0 0-1,0 0-3,0 0 5,0 0 2,0 0-2,0 0-4,0 0 2,0 0 4,0 0-3,0 0-3,0 0 2,0 0 5,0 0-6,0 0 6,0 0-6,0 0 7,0 0-4,0 0 2,0 0-4,0 0 7,0 0-5,0 0 2,0 0-3,0 0 0,0 0 3,0 0 0,0 0-5,0 0 8,0 0 0,0 0-4,0 0 2,0 0 26,0 0 22,0 0 15,0 0-4,0 0-4,0 0-7,1-9-5,2 4-6,-2-1 0,1 1 20,0 1 0,1 0-2,0-2-2,-2 2 3,1-1-5,-1 2 5,2-1-10,-3 1-10,0 3-4,4-2-8,-4 2-5,0 0-3,0 0-8,0 0 4,-1 12-5,-1 4 5,-2 2-8,1 8-1,-4-1 4,2 7-3,-2-2 2,1 0-6,-2-1 3,1 2-2,-2-4 3,2-1-3,-1 0 0,2-1 2,-1-6 0,1-2 1,2 1-5,-2-4 4,1 0-3,2-3 4,0-1-3,2-2 1,-1-1 3,0-2-2,0-2-2,2 2 0,-3-3 2,3-2 0,0 4-12,0-4-56,0 0-55,0 0-58,0 0-52,0 0-55,6-13-59,-2 3-57,-1-1-246,3 2-696,2-7 308</inkml:trace>
  <inkml:trace contextRef="#ctx0" brushRef="#br0" timeOffset="139517.0018">9211 8651 8,'0'0'45,"-4"-2"2,4 2 2,-3-2-5,3 2 2,-4-2 2,4 2 4,-6-3 10,6 3 7,-4-1 1,4 1 15,0 0 2,-8 0 11,6-2 7,2 2 4,0 0 7,0 0 3,0 0 7,-7-2-4,7 2 3,0 0 1,0 0 2,0 0 2,0 0-6,0 0-3,0 0-6,0 0-4,0 0-7,0 0-9,0 0-5,0 0-10,0 0-4,0 0-4,0 0-9,0 0-6,0 0-3,0 0-2,0 0-8,0 0 15,0 0 15,15 5-1,-5-6 4,0 4-3,6-2-8,-1 1-4,7 0-4,3 2-3,-2-3-11,2 3-3,-3-1 2,5 1-5,-3 0 4,0 1-15,1-1 7,1 0-3,-4 0-9,1 0-4,-1 1 4,1-2-3,2 2-4,-4-3-1,3 3 13,0-1 23,0 4 0,4-6-7,-1 0-2,4 4-1,-6-3-12,4 2 6,0-4 0,2 2 0,-1 4-8,-2-2-6,2-1-3,-1 1 1,-1-2-1,-2 2 1,1 0-6,-2-1 3,0-1 1,-2-1 2,-1 2 20,2-1-30,0 0 2,0-1-3,1 2 6,1-1-3,3 0 1,-2 2-5,1-3 1,1 3-1,-2-2 0,2 1 4,0-1-6,-1 1 15,1 1-11,-1 1-9,1 2 5,0-5 4,0 2-3,1-2-2,-1 4 8,10-3-11,-11 4 1,0-3 3,0-2 0,-1 4 2,4-2-1,-4 1-4,6-5 2,-6 6 2,1-5 1,-1 3 28,0-3 5,-2-1 2,0 3-7,-2-1-4,-1-1 0,0 0-6,-1-1 0,-1-1-1,2 2-1,-1 0-5,2 1 1,2-1-3,-1 0 2,0 0-2,4 2-2,0 0 0,0-1-2,2 1-3,-2-2 0,0 3-2,0 1 0,1-2-1,-3 3-1,1-2 6,-2-2-7,-2 0 3,2-1 0,-4 1 3,1-1-10,-5 1 7,4 0-8,1-2 9,1 3 10,-1-3-14,-2 2-1,4-1 2,1 7 1,-1-9 5,0 3-5,2 0 1,-2-1-3,-2 2 7,3 1-1,-4-2-4,2 1 5,0-1 0,-2-1-5,1 4-3,0-2 4,-2-1-4,2-3 6,-3 7 2,2-5 3,3 4-9,-2-5-7,1 2 3,0-1 2,0 1 0,-1-2 2,-1 3-6,2 0 5,-1-4 8,-1 3-9,1 1-1,-2-2 0,2-1 6,-7 2 40,2-1-2,-3-2 1,2 2-6,-2 1-6,0-2-4,0-2-2,4 5-4,-2-2 0,-1 1-6,6-5 1,2 4-2,0-2-3,0 4-3,0-3 3,1 2-2,-2-2 3,0 3-9,0-4-2,-1 2 3,-7 0 0,2-2 1,-1 0-3,-1 1 2,2-1 0,-2 2-1,0-2-3,2 0 1,-2 0 1,1 0-2,6 4 3,0-6-6,1 2 3,-2 2-2,3 0-2,-2-2 4,0 3-4,1 0 2,-8-1 1,1-1 0,-1-1 2,-1 2-6,-2-2 6,-2-1-1,1 2 3,-2-1-2,-1 0 1,4-1 2,-2 1 0,-1-2-2,2 2 1,1-2-4,-2 2-1,2-3-1,-4 6 0,10-3 2,-3-5-4,0 4 2,2 0 0,1-4-2,-2 5 1,1 0 3,-4 0 0,-2-3-3,0 3 5,-2 0-3,0 0 2,1 0 0,-3 0-3,2-2 3,-2 1-4,1 1 4,-1-1-2,-1 0 0,1-1-2,-1 2 4,3-2-2,-3 1 2,2-1-1,-1 1-1,1 4-5,-3-5 1,-1 1 1,5 0-1,-3 0-1,0 1 4,-5 0-5,10 1 1,-5-1 4,0 0-2,-1 0-2,3 1-1,0 0 3,-2-1 5,2 0-4,0 3-1,-2-2 2,1-1-3,-2 0 2,0 0 0,2 0-1,0 0 0,-2 1 2,-4-1 0,7 2-3,-4-1 4,-3-1 1,5 0 0,-5 0-2,0 0 3,0 0-3,7 1 3,-7-1-1,0 0 2,4 1-3,-4-1-1,0 0 1,0 0 0,0 0 1,0 0-4,6 0 3,-6 0 0,0 0 0,5 2-6,-5-2 4,0 0 1,7 0-1,-7 0 4,0 0-3,5-3 4,-2 6-4,-3-3-2,0 0 1,7 0 2,-3 0 5,-4 0-8,10 0 2,-6 0 2,3 0-1,-1 0-4,2 1 3,2-1-3,-1 0 3,1 2 1,-2-2-2,3 2-4,-2-2 3,-1 2 4,2-2-3,0 1 2,-4 0-2,0 0 7,0 1-4,1-2-2,0 0 2,-2 0-4,0 3 3,-1-1-1,-1-2 6,4 0-3,-4 0-4,-3 0 5,10-2-5,-6 2 0,-4 0 2,6 0 0,-6 0-1,4 0-2,0-5-2,-4 5 4,6 0-1,-6 0 0,0 0 3,7 2-1,-7-2-2,0 0 1,4 0 2,-4 0 1,0 0-5,0 0-1,0 0 2,0 0 0,6-2 1,-6 2 2,0 0-2,0 0-2,0 0 1,0 0-1,0 0 1,0 0-1,0 0 0,0 0 1,0 0-2,0 0 2,0 0-1,0 0-1,0 0 0,3-2 0,-3 2 1,0 0-1,0 0 3,0 0-3,0 0-7,0 0 2,0 0 1,0 0-1,0 0 5,0 0 1,-7 9-3,7-9 0,-2 3 3,1 3-1,-2 0 4,2 2-3,0 3 3,-3-1-7,3 0 6,-2 0-4,1 1 3,0 1-2,-4 3 4,3 2 1,-1-3-2,1 3 1,-1 1-2,-1-1 2,0 2-2,-2 5 6,3-7-7,-3 8 8,1-5-7,2-1 0,0 1-1,-2 4 1,-2-2 2,5-3-1,-3 0 0,5-2 3,-5 1-8,1 1 4,1-1 3,-2 0-3,3-1 3,-1 0-4,1-2 2,0-2-1,0 2-1,-1-3 3,1-1 2,1 1 2,-1-1-6,0-2 1,0 0 2,0 3 2,3-5-5,-3 0 2,2-2 2,1 2-4,-3-2 2,3-2-1,-1 1 2,1 2-1,0-2-1,0-4 2,-2 4-5,2-4 3,-1 1 3,1-1 1,0 0-2,-3 5 4,3-5-4,0 0 1,-1 2 1,1-2-1,0 0 1,0 0 0,-2 4 2,2-4-1,0 0 3,-6 0 0,6 0 1,-11 1-4,7-1 2,-6 2-3,0-2-1,1-3 0,-5 2 1,-1-2 0,0 3 1,-2-1-1,2-2-1,-8 0 6,3 1-5,-4-1 0,3 1-1,-3 0 2,3 1-2,-1 0-3,2 0-1,-3 1 1,2 1 2,-3-1 0,5 2 0,-3-2 0,0-2 0,-1 3-3,2-2 2,-3 2-1,5-1-2,-3-1 4,-1 1-2,-2 0 2,0 0-4,3-1 10,-4 1-7,2-3-2,3 0 0,-3 3 4,0 1-3,-1-3-2,2 2 5,-2-3-4,1 2 5,0 1-3,-3-1-1,4 1 1,0-2-1,-2 1 0,2-4 0,-4 3-1,3 0 8,-1 2-7,3-3 1,-2 2 2,1 0-4,-1 1 4,1-4-3,-2 3 2,0-1-3,2 0 1,-1 1 0,2 1 4,-4-5-4,3 4 2,0-4 1,-5 5-3,5-3 5,-1-2-5,0 1 1,3 1-3,-6 1 2,4-1 0,-1 1 3,-2 1-3,2-2-3,-2-1 4,2 0 1,-5 0 0,5-1-2,-1 3 2,1-2-4,-4 3 2,3 1 2,-4-4 0,3 1-1,-3-1 1,2 1 0,2 3 0,-1-3 1,3 2-4,-1-2 2,4 1 2,-5 1-2,4-1-4,-2 2 4,2-1 0,0 1 0,0-1 1,1-2 2,2 3-2,-4-1-2,1-1 1,-4 1-4,5-3 2,-5 0 1,4 4 1,-1-2 0,-1 0 2,1 1-5,-1 0 5,8-2 2,-1-2-4,1 5 1,-2 0 0,3-3 0,-2 2-1,2-3 0,0 2-1,4-3 1,-5 3 1,2-1-2,0 2 3,-1-3-4,-3 3 1,3-4 0,-8 3 0,5-2 0,-4 2 1,3-2-2,-1 1 1,-4 0-2,4 1 1,-1-1 0,3 2 4,3 0-2,-3-1-1,3 0 0,-1 1-3,2 1 4,-1 0 0,0 0 1,-2-3 0,1 2 0,-4-2-1,3 1-1,-6-1 0,4 1 4,-4-1-2,-1-2-3,-4 2 2,3-1 3,-2 2-5,-1-1 0,0 0 3,2-1 3,-4 2-6,6-1 3,1 1-3,-1 0 0,1-1 4,1 0-2,1 1-2,-1 0 1,4-1 1,2 0-3,-2 2 2,0-2 2,-4 1-2,-2-3-1,2 5 0,0-2 1,2-3 0,-3 0 0,-1 1 3,1-1-2,5-1 0,-5 1 0,2 3-1,-1-3 3,7 0-3,-4 1 2,3 3 1,-4-4-4,5 1 4,1 1 0,1 1-3,0-1-4,1 1 5,2 0-2,1 0-1,-2 1 6,2-1-2,-2 0-1,-1 2 1,2-3-6,-4-1 3,3 3 4,-5-2 0,0 1-1,0-2 5,0 1-8,-1-1 1,0 1 1,-6 0-1,8-1 3,-3 0-3,2 1 2,1 2-6,-1-6 6,3 5-2,1-2 1,0 3-3,2-2 0,-1 3 4,0-2 0,3-1-1,-4 1 2,4 0-1,-3-1-1,2 3 1,-1-2 0,-2 0-1,4-1 0,-4 1 1,1-1 1,-2 2-6,3-3 6,-5 2-2,1-1 0,3 0 0,0 1 5,-1 0-4,1 0 1,3-2 1,-3 1 1,5 3 3,-4-1 6,2-3 0,3 4-2,-3-3 7,-1 1-3,2 0-1,0 2 2,2-1-1,-2 1-3,1-2 3,-1 2-8,2-3 7,-5 1-1,4 0-5,-4-1 3,3 2-11,-2-2 8,0 1-1,-1 1 1,2-1-6,-1-1 3,-2 1-1,3 1 2,-2-1-2,2 0 0,0-1 0,-1 1 1,1 2-4,0-3-1,3 1 6,-5 0-1,1 0-3,0-1 2,0 0 5,1 2 12,0 0 11,0-4 1,-1 3 1,0 2 1,1-2-2,0-1-5,-1 1-7,2 0 3,2 1-2,-3 1 13,1-3-19,3 1-4,-2 0 1,5 2 3,-6-2 0,2-1-2,1 2 2,-1-1 13,-3 2-21,3-2 3,0 0 4,-1 1-3,0-1 1,-1-5-5,-1 5-3,-1-3-1,1 2 16,-2-4-14,2 5 0,0-4-8,-3 2 9,3-1-9,-3 0 6,2 1 7,1-1-14,0 2 21,-2-1-16,5 1 4,-2 1-3,2-2-2,1 0 4,-1 3 0,4 1-2,-4-3 0,4 3 5,-4-3-4,4 3-3,0 0 0,-4-2-18,4 2 0,0 0-43,0 0-56,0 0-57,0 0-62,0 0-76,0 0-69,15-4-83,-7 1-82,5 0-339,1 1-955,0-3 423</inkml:trace>
  <inkml:trace contextRef="#ctx0" brushRef="#br0" timeOffset="141553.3043">9969 8780 184,'1'-10'331,"4"0"-10,-2 1-23,-3 5-37,1-1-29,0 3-29,-1 2-19,0 0-17,0 0-18,5 11-17,-5 6-7,0 2-12,0 9-11,-3 2-10,0 5-6,-1 3-5,-2 8-12,-2-2-6,2-10-1,0 2 3,-1 0-15,0-2 1,-1-1-9,1-3-6,1 1-5,-1-8 3,3-3-4,1-1-3,0-4-1,-1-2-4,1-2-4,0 0 1,-1-2-3,3-1 1,1-2-5,-2-1 0,2 1-57,-1-1-78,-2-1-74,3-4-65,3 5-261,-3-5-566,3 4 250</inkml:trace>
  <inkml:trace contextRef="#ctx0" brushRef="#br0" timeOffset="141932.3513">10800 9054 85,'2'-1'200,"-2"1"6,2-7 5,-2 7 0,2-3 5,-2 3-7,0 0-8,1-2-8,-1 2-4,0 0-12,0 0-14,0 0-11,0 0-11,3-3-13,-3 3-11,0 0-9,0 0-11,0 0-10,0 0-11,0 0-5,0 0-4,0 0-13,-10 15-4,7-5 31,-4 8 41,-1 7-14,1 2-9,-5 0-6,3 4-16,-1 1 0,0-1-7,0 2-3,0-1-7,0-3-9,-1 1-4,4 2-7,-3-5 0,3-3 0,-1 1 0,1-8-16,4 2 5,-1-3 3,-1 0-9,3-5-17,-1 0-104,-2-2-81,4-1-82,1-4-85,0 1-280,0-5-677,1 2 300</inkml:trace>
  <inkml:trace contextRef="#ctx0" brushRef="#br0" timeOffset="142391.9063">11665 9176 61,'3'-4'286,"0"-3"-5,1 2-9,-2-2 3,0 3-11,1-2-14,0 5 1,-1-3-40,-2 4-19,2-2-18,-2 2-20,0 0-18,0 0-15,0 0-20,0 0-9,0 0-10,0 0-3,-3 16-6,-1-6-13,-1 5 0,1 2-13,-3 2 1,-1 8-8,-2-1 1,2 2-4,-2 2-4,-2 0-4,3-2 0,-1 4 0,0-3 0,-1 0-1,1-2-1,1 1-6,-2-3 4,3-1-5,-1-2 0,2-5-7,3-1 6,-2-3-3,3 1 0,0-4-7,-1 0 0,0 1 4,2-6-46,0 2-91,-1 1-75,0-3-87,0-5-287,3 0-619,0 7 275</inkml:trace>
  <inkml:trace contextRef="#ctx0" brushRef="#br0" timeOffset="142757.8239">12345 9339 42,'0'-3'276,"0"3"-2,3-2 2,-3 2-7,2-3-9,-2 3-5,0 0-2,2-4-13,-2 4-6,0 0-17,0 0-19,0 0-28,0 0-19,0 0-14,0 0-5,0 0-19,0 0-20,0 0-9,-2 12-6,0 0-11,1 1-9,-4 4-2,1 9-2,0 0-14,1 3 4,-4-2-5,3 2-9,0 0-3,-2-2-1,0-1-1,-1-1 5,3 1-5,-1-1-2,0-7 4,-1-1-5,1 0 0,-1-2-47,-1-1-52,0-5-74,-1-1-81,1 0-77,-1-3-287,-3-1-645,0-2 286</inkml:trace>
  <inkml:trace contextRef="#ctx0" brushRef="#br0" timeOffset="143647.9289">10161 9238 40,'5'-8'280,"-2"3"-6,2-6-9,1 3-1,-4-2-5,3 2-12,0-5-2,0 7-13,-2-3-1,1 4-6,-1-1-13,-1 1-16,0 1-20,-2 1-11,0 3-19,3-2-16,-3 2-16,0 0-20,0 0-10,0 0-11,0 9 9,-3 1-14,1 1 4,-1 3-23,-2 3 5,1-2-20,0 2 4,-2-1-4,2 0-1,1-2-9,-1-2 3,2 0-1,-2-3-8,2 0-7,0 0-1,-1-2 2,2-1 0,0-3 6,1 0-4,-2 1 10,2 1-5,0-5 70,-1 5 44,1-5 26,0 0 10,-2 2 4,2-2-1,0 0-16,0 0-10,3-13-21,-1 4-11,-1-3-18,6-4-12,-2-1-5,4-5-8,1 0-8,-2-1-12,4 1-4,-3-1-1,3 9-10,3-3-2,2 0-10,0 3-5,1 4-1,4 0-4,0 4-3,-1 5 1,0-1-4,-5 2 3,-1 2-2,-1 0-9,0 1 4,-5 2-6,-1 2 0,0-1-1,-3 2 0,-1 2-1,-2 1-7,-1 0-47,-4 0 3,-1-1-46,-3 5-31,-1-3-19,-4-4-43,0 2 1,-1-3 5,2 0 11,1-2 14,0-1 15,3 1 16,1-2 9,2-2 18,0 3 4,1-2 6,0 0 8,3-2 6,0 0 9,7 7 7,0-2 6,1 0 3,2 2 9,-2 0 1,3 4 1,-3 0 8,-1-1 4,1 2 5,-4 0-1,-2 0 9,-2 1-2,-2-1 5,-2 0 3,-4 0 1,-1-3-11,-7-1-11,2-1-9,-3 0-6,-4-4 0,1-2-4,3-2 2,-1-4 3,0 3-7,3-2-6,3-2-2,2 1 6,-1-2-7,2 0-12,3-1-16,0 2-18,4 0-16,0-1-31,2 0-30,5-1-40,-2 2-147,2-3-405,3 0 179</inkml:trace>
  <inkml:trace contextRef="#ctx0" brushRef="#br0" timeOffset="144023.8754">11210 9316 59,'7'-6'183,"1"3"8,1-2 9,-2 0 11,-1 1 10,-1 1 14,-1-2 6,1 1-19,-1-1 7,0-1-5,-2 1-30,-1 0-6,-1-1-19,-1 1-14,-2 3-15,-1-1-19,-6 2-12,-4 2-13,-10 4-6,1 2-14,-1 5-1,-3 1-9,2-1-7,1 2-3,4 3-5,1 0-13,7-2 0,0-1-6,3 1-2,4-3 4,0 7-2,4-7-3,2 5 2,5-1-7,1-2 2,4 0 5,6 5-7,4-9-4,0 0-3,2-3-33,2 1-75,-2-4-74,-3-4-94,3 0-88,0-3-219,0-3-611,-8 0 271</inkml:trace>
  <inkml:trace contextRef="#ctx0" brushRef="#br0" timeOffset="144688.0756">11883 9364 225,'2'-5'273,"-2"-3"-8,0 3-15,1 0-2,0 0-19,-1 2-22,0-1-23,0 4-20,0 0-20,0 0-16,0 0-14,0 0-12,0 0-7,-8 17-12,2-3-10,1 3 0,-2 0-12,0 0-4,1 3-11,-2 1-4,2-4-7,0 0-2,1 0-1,-2-2-2,2-3-4,2 1 3,-2-4-7,2 0 2,-2 2-2,2-2-6,1-4 2,-1-1-4,2-1-27,-2 1-38,0-3-28,3-1-25,0 0-12,0 0-5,0 0 3,-2-12 16,3 7 10,0-6 11,5 1 13,-5-3 6,4-3 11,-2-1 37,4 2 30,-1-1 28,-3-1 20,3 1 9,0-2 24,-1 2 19,0 5-5,0 0 10,-2 2 11,1-3 4,0 2-5,1 3 6,0-1-29,0 2-10,0 3-12,4 0-10,0 1-6,1 4-8,4 0-13,9 4 0,-5 6 2,3 0-14,1 1 0,-3 3-4,-1 3-11,-3 1 7,-5-3-5,-2-1-1,0-1-3,-5-5-3,0 7 1,-4-3 7,-1-4-7,-2-1 11,-3 2-14,-7-1-4,-5 1 1,-2-4 5,-1 3 0,-1-5-7,-2-5 4,1 4 9,2-4-22,1-3-53,6 4-38,0-2-43,-1-1-38,6 0-37,2 2-49,2-2-48,4-1-255,-2 0-606,4 3 269</inkml:trace>
  <inkml:trace contextRef="#ctx0" brushRef="#br0" timeOffset="145117.1396">12628 9457 205,'0'-7'346,"3"2"-38,-1 0-33,-2 2-24,0-1-35,0 4-22,0 0-16,0 0-18,-5 16-19,-2-1-17,3-2-14,-3 6-5,2-1-15,-3 0-6,1 7-9,4-6-7,-4-5-5,4 6-6,-2-6-4,2 1-6,0-3-2,2-2-8,-3-1-6,2-2 2,1-1-6,0 0 0,1-1 4,0-2 9,0-3 69,-3 7 49,3-7 24,-2 2 8,2-2-20,0 0-16,0 0-16,0 0-17,2-17-9,-1 6-11,2 1-10,-2-2-11,5-5-8,0-1-5,0 0-10,2-7-9,2-1-2,0 1-2,4 1-5,2-3-6,1 8-3,-3-2-4,2 3-10,-3 6 2,1 0-5,-2 6-5,2-1-2,1 4 0,-3 2-1,2 2-45,0 1-56,0 3-54,-1 0-43,-2 2-40,-2 3-53,2-1-61,-4 1-65,-4-3-222,-1 3-688,-2-4 305</inkml:trace>
  <inkml:trace contextRef="#ctx0" brushRef="#br0" timeOffset="145427.3007">12566 9538 166,'-4'1'301,"0"0"-21,4-1-26,-3 4 11,3-4-5,10 10-27,0-3-20,10 4-20,-1-1-21,4 1-18,-1 0-11,2 0-16,-4-2-11,0 0-14,-5-5-12,-2 1-6,-5-3-44,2 4-38,-6-3-36,1-3-40,-5 0-43,0 0-43,0 0-31,-26-11-15,5 5 3,-3 3 3,-4-2 20,1 2 19,1 0 15,-3 2 18,4-1 12,3 2 14,1 0 16,8 0 15,1 0 10,4 2 24,2-1 36,1-1 59,2 3 55,1 1 35,2-4 14,4 7-7,1-2-13,3-2-11,5 6-15,7-2-10,0 1-12,2 1-8,3-1-9,2 1-4,1-4-11,-2 6-4,-1-7-7,0 4-52,-2-4-71,2-4-66,-2-3-57,-3-1-164,1-1-386,-2-5 170</inkml:trace>
  <inkml:trace contextRef="#ctx0" brushRef="#br0" timeOffset="145716.9339">13076 9364 183,'7'-18'252,"0"-1"-12,-2 2 18,0 4-17,-2 2 15,3 3-20,-4-1 1,1 4-12,0 0-22,-3-1-19,3 2-26,-2 2-16,-1 2-17,0-5-12,0 5-13,0 0-9,0 0-10,-11 15-9,5-2-7,-2 3-11,1 8 8,-3 2 76,-1 3-8,-1 3-15,4-1-9,0 1-15,-1 1-3,1 0 5,-1-2-26,3-3-2,-2 1-6,1-2-8,0 0-9,3 2 5,0-4-10,-1-8-8,3 1 0,-3-3 7,4-1-7,-2-4-3,0 2 0,2-2-2,-2-1 4,0 1-4,3-3-10,-1-1-112,-2 0-73,3-1-74,-3-2-86,3-3-358,0 1-744,0-1 330</inkml:trace>
  <inkml:trace contextRef="#ctx0" brushRef="#br0" timeOffset="146181.6787">12517 10040 173,'2'-5'376,"0"1"-10,-2-1 0,2 2-15,-2 3-34,1-6-35,-1 3-30,0 3-22,0 0-31,0 0-25,0 0-17,-3 19-10,-1-9-22,0 9-13,-5 5-5,2 1-18,0-1-8,-1 2-9,-2 1 3,4-1-22,-1-1 1,0-2-5,2-4 1,-2-3-7,2 1-1,-2 0-3,5-5-106,-4-4-97,2 1-114,-1-5-103,0-3-202,1-1-629,-1-5 279</inkml:trace>
  <inkml:trace contextRef="#ctx0" brushRef="#br0" timeOffset="146530.2312">12420 10045 152,'1'-10'335,"-1"3"-27,0-2-28,0 4-31,-1 0-26,1 5-24,0 0-15,0 0-14,-18 14-26,6-4-10,-5 6-10,2 2-5,-1-1 44,4-3-7,-1-2-18,3-1-16,3-1-10,0-4-15,1 1-9,-1-2-4,4 0-12,-2-2 3,4 1 49,-1-1 59,-1-1 26,3-2 27,0 0 13,0 0-14,0 0-26,0 0-18,0 0-19,14-12-25,-4 5-12,3-3-12,5-4-12,-1-3-11,2 4-13,-1-4-5,4 1-7,-2-1-10,1 2 2,-3-4-12,4 3-11,-4 0-1,-4 7-7,-1-3-2,-1 7-5,-3 2-6,-1-1-7,-3 1-8,0 1 6,-1 2-5,2 5 3,-1 2-7,3 7 6,-1 3-6,0-2 4,-1 3-4,6 10 7,-1-5-9,-2 2 0,2-1-1,-1 3 1,-2-5-4,-3-4-123,3-2-99,1 0-82,-1-2-78,-4-5-94,2 0-423,-3-4-974,-1 2 431</inkml:trace>
  <inkml:trace contextRef="#ctx0" brushRef="#br0" timeOffset="146905.8212">12345 10711 3300,'-8'-4'52,"-1"0"-35,2 1 25,3-1 104,0 3 1,2-2 0,2 3-47,-1-3-15,1 3-11,0 0 15,0 0 10,18 0-6,-9 5-5,-1-1-8,0 1-14,1 2-6,-2-2-7,-1 3-5,1 6-5,0-4 6,-1 4-16,-3-4-1,1 0-1,-2 2 0,2-3-4,-3 3-2,-1-4 4,0 1-11,0-1 6,0-3-3,0 0 3,0-1-2,0 0 15,0 1 63,0-5 27,1 2 51,-1-2 1,0 0-23,0 0-18,4-11-16,-1 2-4,1 1-18,1-4-2,3-1-21,3-1-10,3-7-5,3 2-10,2 3-4,3 0-10,1 3-3,2 1-8,0 2-1,2 5-6,-2-1-29,-1 3-51,0 1-41,-3 4-57,-4-1-49,0 0-50,-3 3-46,-7 0-61,3-1-54,-6-3-54,0 3-304,-2-2-840,-2 2 372</inkml:trace>
  <inkml:trace contextRef="#ctx0" brushRef="#br0" timeOffset="147474.7093">10214 9661 132,'3'-2'276,"-1"-1"4,0 0 13,-2-1 4,3 1 3,-3 3-11,4-4-24,-4 4-21,4-3-35,-4 3-27,0 0-18,0 14-20,-1 1-1,-2 11-20,-3 3-9,0 1-5,-1-2-1,1 4-18,-4 2-12,4-3 1,-2-2-9,-2 1-10,2-2-4,3-5-1,1-4 0,-2 0-13,2-2-3,0-7-11,-2-1-69,4-2-67,-4-4-81,3-3-93,3 0-63,-12-7-216,7-1-606,2-1 269</inkml:trace>
  <inkml:trace contextRef="#ctx0" brushRef="#br0" timeOffset="147831.5233">10244 9771 139,'7'-11'336,"-3"3"6,-3-1-16,4 1-25,-5 4-22,1-1-38,-1 1-17,0 4-36,0 0-10,-20 6-18,-1 3-19,0 3-11,-4 3-15,-1-3-11,1 3-11,0 0-3,2-3-13,3 0-5,6-5-9,0 3-6,7-6-5,-1 1-5,2 0 18,2-2 46,1-3 29,0 2 43,-1 0 34,4-2 6,0 0-3,0 0-11,14-7-8,-3-4-13,9 1-13,-6 0 2,6-3 11,-2-3-20,1 1 17,2 0-30,-2-3-6,0 2-12,0 0 14,-2 1-2,-3 3-18,-1 6-9,0-4-6,-2 7-25,-4-4-7,1 4-8,0-1-7,-1 3-16,0 4 7,1 1-12,1 4-8,-2-1 1,2 8-18,1 2 8,0 1 4,0 5-10,0-1-25,1 1 0,-4 2 0,4-3 0,1 2 0,-2-1 0,-1 2-70,-2-8-120,2 5-67,-4-8-73,1-3-56,0 3-57,-3-1-42,-2-5-48,-2 2-384,-4-3-992,1 1 439</inkml:trace>
  <inkml:trace contextRef="#ctx0" brushRef="#br0" timeOffset="148254.7424">9985 10417 134,'0'0'274,"7"-4"2,-6 2-1,3-2-12,-1 0-13,0-1-16,0-2-20,-2-2-26,-1-1-3,0 0-12,-1 0-7,-1 1-2,-2-1-6,1 0-17,-1 4-15,0 3-11,0-4-7,-1 4-2,0 0-27,-3 6 1,2 0-11,-3 4-8,-1 3-1,0 2-5,3 5-3,-4 4 19,1 3 12,3-2-9,-3 4 0,5 0-12,2 2-1,-3-2-10,1-1 0,0 4-11,1-2 0,1 2-2,-2-3-5,0-7-3,1 8 39,-1-8 28,0-2-9,0 1-15,1-4 2,-1-1-4,1-2-7,0-4-5,1 0-2,0-2-7,0-2-3,0-1 1,-3 2-7,1-3-4,0-1-5,-4-2-8,1-3-1,1 2-58,-6 3-50,5-5-42,-4-4-44,5 2-35,-4-1-44,4 2-51,-1-2-62,1-1-326,-1-1-746,4-1 330</inkml:trace>
  <inkml:trace contextRef="#ctx0" brushRef="#br0" timeOffset="148448.9263">9748 10507 108,'-3'-4'395,"0"2"-20,3 2-29,-2-1-39,2 1-22,0 0-4,0 0 17,0 0-16,21 5 0,-4 0-26,5 0-19,5-1-21,1 1-23,0-1-16,0 0-17,0-2-20,0 3-13,-3-1-41,1-4-98,-2 0-83,-1-1-75,-8-1-94,1 2-106,-1-1-237,-2 1-657,-5-3 290</inkml:trace>
  <inkml:trace contextRef="#ctx0" brushRef="#br0" timeOffset="150986.1948">15162 7940 82,'-4'-2'199,"-2"0"-6,2 2-9,0-1 0,1-1-7,-1 0-6,4 2-5,-6-2 4,6 2-4,-5-1-6,5 1-2,-3-3-9,3 3 3,0 0-4,0 0-6,-6-1-1,6 1-3,0 0-8,0 0-7,0 0-4,0 0-3,0 0-14,0 0-6,0 0-3,20-1 40,-5 1-18,8 1-7,4 3-10,12-4-16,2 5-3,1-2-5,-4-1-13,0 5-5,-8-5-6,-5 1-4,-1-3-2,-3 1-1,-6 0-9,-6-1-3,0 1 3,-1-1-1,-4 0-10,2 0 11,-2 1-7,-4-1-8,0 0-12,0 0-57,0 0-13,0 0-15,0 0-7,-12-5 3,3 5 4,2-2 7,-3 2 6,0 2 5,1-2 8,-2 0 4,3 1 6,0 1 3,-1 3 3,-1 1 4,-1 3-2,0 4 6,-2 0 6,-1 7-6,-3-1 11,5 2-1,-2 4 5,1-5 4,0 5-3,0-5 1,6-3 3,-4-1 0,1-1-1,-2 5 1,3-8 4,-1 3 2,3-4 1,-1 5-2,2-7 1,3-3-73,-1-1-63,1 1-51,-1-3-33,6-1-18,-2-2-18,5 2-184,2-2-478,3-2 211</inkml:trace>
  <inkml:trace contextRef="#ctx0" brushRef="#br0" timeOffset="151504.4755">15369 8254 166,'14'-6'99,"2"-2"35,-5 2 35,-2 0 31,-2 2 25,-2 1 9,3 0-1,-3-1-13,-2 1-11,1 0-18,-4 3-12,6 0-17,-5-2-20,-1 2-11,4-2-16,-4 2-8,0 0-14,0 0-10,9-1 9,-5 1 9,0-2-8,6 0 2,0-3-9,6 1-3,3-4-8,-1 0 20,-2 2-1,4-5-7,-5 5 2,0-4 7,-3 4-4,-4 1-1,1-1 6,-2 2 0,-1 1-6,-4 0-10,2 0-4,-1 2-8,-3 1-12,0 0-6,-12-3-9,-4 10-3,-6 3-1,-1-3-5,-5 2-4,1 4-6,3-1 1,5-2-4,-1 1-4,6-2-4,2 3 0,4-3-5,2-1-4,1 2-5,2-4 0,3 1 1,1 0-6,2-3 5,5 5 5,7-2-3,0 0 0,9-2-1,1-5 0,2 3 2,0-3 5,1 0-6,2-3 6,-2-4-2,0 0 1,0-1-3,-1-2 5,-2-2-1,-5 2 0,-6-1 3,-2 3 0,-3-2-4,-2 4 3,2-2 2,-4 0 1,-2 0-1,1 3-3,-1 0-5,-1-1 5,-1 2-1,1 2-7,-2-2-1,0 4 0,2-4-9,-2 4 7,0 0 1,0 0-4,0 0-4,-7 10-5,7-3 6,2 3-2,3 2 1,0 2-2,3 1 11,0-2-6,1 0-1,-5-2 3,3-1-1,-3 0 1,-1-2 0,-1-1 8,-2 0 3,-3 0 5,-3 2-4,-4-1 1,-4-2 2,0-2-1,0-1-3,-3-1 4,0 1-34,-2-4-29,3-2-25,2-1-25,1 0-28,2 2-30,1-3-30,3-1-40,1 0-41,2 1-28,4-2-54,3 1-212,1-1-614,3 1 273</inkml:trace>
  <inkml:trace contextRef="#ctx0" brushRef="#br0" timeOffset="151729.0457">16062 8015 36,'8'-15'321,"-2"1"7,0 5-2,-2 0-16,3 1-33,-5 2-34,1 2-30,-1 3-16,-2 1-21,2 12-13,-4 1-23,0 11-11,-3 1-8,-3 4-18,-2 3-7,-3-2-4,-1 2-15,0-1-9,2-2-4,0-2-4,2 1-3,1-4 2,1-6-16,4 1-1,0-4-3,1-3-10,3 0-23,0-3-37,2-1-31,2-1-38,1-5-34,3 1-39,1-1-27,1-7-39,4 1-22,-1-3-176,-2-1-471,5-6 209</inkml:trace>
  <inkml:trace contextRef="#ctx0" brushRef="#br0" timeOffset="151924.6378">16115 8187 233,'-2'-2'340,"-1"-1"7,2-1 4,1 4-10,-2-5-13,2 5-5,0 0-16,-1-5-20,1 5-13,4 0-17,-4 0-3,16-3-21,-1 6-17,6-3-25,3 2-12,-3-2-26,-1 2-15,-3 0-13,-1 1-12,-1-2-13,-2 0-12,-4 1-7,3-1-21,-4-1-80,1 3-62,-1-3-67,-1 2-62,-3 0-57,1 0-65,0-2-69,-2 1-241,-3-1-696,4 3 309</inkml:trace>
  <inkml:trace contextRef="#ctx0" brushRef="#br0" timeOffset="153435.7103">14741 9714 218,'-5'0'311,"0"0"-24,5 0-19,-5-3-14,5 3-16,0 0-17,-5 0-16,5 0 1,0 0 14,0 0 12,22 4 0,-3 2-12,8-3 5,1 1-26,14 3-9,2 1-20,0-2 1,-1 2-15,-2 1-14,-3-3-12,-7 1-13,-5-2-15,-2 0-6,-3-3-15,-7 0-1,-1 0-11,-4-1-3,1 1-4,-4-1-2,0 0-8,-1-2 0,-1 2-5,-4-1-3,0 0-2,7-2-10,-7 2-19,0 0-39,0 0-3,-11-9-25,1 6-18,3 0-1,0-1-3,-3 1 7,-1-1 7,1-1 1,-4 0 11,0 0 11,0 2-3,1-1 4,-1 1 4,3-1-3,-4 4 8,6-3 5,-1 2 4,3 1-2,-3 1 2,3-1 3,-1 3 1,-1 2 0,1 0 7,-1 2-11,0 5 7,-3 2 0,2 1 1,-3 6 2,1 1 3,1-2-2,-2 6-5,2-1 14,0-1-8,-1-1 3,5-7 1,-3 6 1,3-7 2,0 2-1,0-2-4,2-5 7,-3 4 1,6-3-5,-2-4-2,-1 3 2,2-5-52,2 2-73,-2-3-64,2 1-62,1-2-45,0-3-36,1 4-195,3-2-574,-4-2 254</inkml:trace>
  <inkml:trace contextRef="#ctx0" brushRef="#br0" timeOffset="154012.1239">15175 10023 3017,'4'-2'133,"-1"2"-96,-3 0-11,11-3-10,-11 2 39,0 1-4,7 0-23,-7 0-4,0 0-10,5 1 0,-5-1 0,5 1 0,-5-1 8,7 0 18,-7 0-1,10-1 7,-1 0 4,-1-2 1,2 3 1,-2-3-4,3-1-4,-1-4 9,3 1 24,-4 0 9,-2 3 0,1-4 2,-2 3-2,-1 0-5,0 0-9,-3 3 6,3-3-9,-4 3-8,-2-2-19,-3-2 2,1 6-6,-7-2-3,-3 1-4,-8 6-4,-3-1 0,-3 5-8,3 2 4,0 1-7,2 0 6,2 1-15,0 3 4,9-3-4,1 1 0,2 2-4,2-3-8,5 2 5,-1-3 2,5 5-4,3-2-4,2-1 1,3 0 9,7 1-7,1-3 3,2-5 3,3 3-2,2-4-1,-3-2 1,4-3 3,-1-3 1,0-2-2,1 0 1,-3-3 1,-3-2-2,0 0 5,-1-4-2,-4-1 4,2-2 4,-7 4-1,0-2 7,-2 1 1,-1-2-9,-2 0 3,-2 3-7,0 0 4,-2 0-3,-1 2 1,-1 1 4,-1 4-13,-1-2-2,0 2 1,-3 2 0,1 3 7,-1 0-9,-1 5-6,0-2 4,3 4 3,1-1-7,-1 7 2,1-1 0,4 5 4,2 0-11,0-2 8,3 2 0,3 0 1,-1-1 9,-4 0-12,5-2 4,-2-1-3,-2-2-4,-2-2 1,2 0 3,-3-3 0,-1-1 4,0 0 7,-1-1 5,-1-1-4,-1 0 5,-1 1 2,-3-2-4,-2 0 1,-3-2-1,-5-1-1,2 0-3,-1-3-7,-2-1-51,2 0-46,0 0-44,1-2-31,1 0-35,-1 2-52,6-2-36,0 2-49,4-2-257,0 2-654,5-2 289</inkml:trace>
  <inkml:trace contextRef="#ctx0" brushRef="#br0" timeOffset="154242.8645">15924 9929 173,'7'-8'404,"-1"-1"13,-2 4-11,-1 1-41,1 0-36,-1 2-43,-3 2-34,0 0-24,0 10-20,-1 4-25,-5 9-16,-1 1-12,-1 5-19,0 0-16,-1 0-14,0-2-7,-1 2-6,6-3-13,-3 1-6,4-1-5,-1-6-7,2-3-3,2 0-9,0 0-7,0-1-4,2-4-4,-1-1-2,2 0-7,1-4-7,2 3-61,1-5-63,0-3-69,3-1-82,1-3-71,2 1-309,0-9-688,-1 1 305</inkml:trace>
  <inkml:trace contextRef="#ctx0" brushRef="#br0" timeOffset="154427.4018">15951 10140 100,'-7'-2'375,"4"-1"9,-1 0 18,3 1-39,1 2-5,0 0-40,0 0-31,5-5-24,5 3 1,4 1-19,9 1-26,1 1-29,1 1-14,-4-4-15,6 5-15,-3 0-18,-3-1-14,-6-2-9,0 1-22,-1-1-70,-2 0-44,-2 0-44,-3 1-39,0-1-38,-3 0-43,-4 0-35,9 0-49,-5-1-69,-4 1-197,0 0-591,0 0 261</inkml:trace>
  <inkml:trace contextRef="#ctx0" brushRef="#br0" timeOffset="162689.8722">5691 2554 154,'2'-2'174,"-1"-1"-21,-1 3-15,0 0-15,0 0-16,4 8-12,-4-1-6,2 0-13,-1 3 4,2 0-18,-2 1-3,1 0-7,-2-4-4,4 2-3,-4-2-9,0-2 11,3 0-15,-3 0 76,3 0 17,-3-1 41,1 0 30,2-3 21,-3-1 3,14-2-23,0-2-15,14-7-24,10-3-12,4-3-14,1-2-10,20-14-21,-15 7-8,-3 1-7,16-15-10,-18 15-5,-1-9-12,0 6-37,-6-1-48,-1 0-32,-12 9-39,-2-2-33,-3 6-30,-2-2-29,-5 7-14,-1 6-30,-3-2-29,-3 1-187,-1 5-485,-3 1 215</inkml:trace>
  <inkml:trace contextRef="#ctx0" brushRef="#br0" timeOffset="163151.2643">5696 2431 174,'2'-5'217,"0"-1"-8,1 2-23,-2 1-21,0-3-18,-1 6-22,0 0-11,0 0-7,0 0-12,0 0-12,2 19-8,-4-7-1,2 2-13,-1 3-5,1 1-3,0 1-4,-1-2 2,1-1-16,0 0-3,0-3-2,1 0 0,0-4-6,1 2 2,-1-5-6,2 1-3,-2-1 38,1-1 44,1 1 28,1-1 15,4-3-10,5-3-6,4 0-10,5-6-15,7-2-12,14-8-1,4-1-21,22-10-1,-3-2-9,0-5-3,6-2-10,0-4 5,-3-5 3,-3 5-20,-2-3-4,0-2-3,-27 14 0,1 2-8,-3 0 4,-7 0-4,-5 7 4,-5 3-6,-4 0 4,-1 9-10,-5-1 35,-2 2-53,0 5-34,1-2-54,-3 2-45,-3 3-51,-1 2-25,6-3-34,-6 3-16,0 0-194,-3 15-500,0-8 221</inkml:trace>
  <inkml:trace contextRef="#ctx0" brushRef="#br0" timeOffset="167690.7087">18560 9324 129,'1'-5'253,"-1"-2"7,0 0-1,0 0-7,0 1 5,0-4-4,0 4-2,3-2 0,-3 1-13,0 3-9,0-2-29,1 2-2,-1 1-16,0 3-21,0-4-26,0 4-10,-1-4-19,1 4-7,0 0-12,1 20-11,1 0 0,3 6-13,-2 3-3,1 1-3,1 3-10,0 4-7,-1-3-6,2-1 1,-1-1-5,-3-1-2,2-5 2,-1-1-8,-1-6-6,0-2 12,1-6-17,-3-2 6,3 1-16,-2-3 12,-1 1 7,3-4 4,-1 0 21,-1 1 78,1-1 34,0-3 31,-2-1-11,3 0-20,-3 0-13,10-12-16,4 1-11,-1-9-16,1 0-9,3-3-8,0-2-7,5-11-8,-2-5-8,1 2-6,0-1-7,-7 10-3,0-4-7,3-7 3,-3 12-8,-1 6-4,-3-3-7,-4 9-1,1 4-5,-3 4-2,-2 1-40,1 3-58,0 0-40,-3 4-41,0 1-39,0 0-44,-4 17-48,-2-2-78,-1 2-73,-3 4-348,-1 1-860,3-3 380</inkml:trace>
  <inkml:trace contextRef="#ctx0" brushRef="#br0" timeOffset="167922.9913">18961 9576 3887,'1'2'70,"-1"-2"-1,0 0-55,0 0-3,8-4 1,-8 4-10,0 0-3,5 2-1,-5-2 0,0 7-2,-3 3 10,3 1-9,-4 4 5,1 2 0,-4 0 2,3 3-3,-3-3 3,4-1 0,-1 0-3,-2-2 4,1 0 1,0-4-4,1 2 0,1-5 3,2 0-3,0-4 0,-1 3-72,-1-2-55,3-2-84,0-2-89,0 0-269,0 0-613,7-10 271</inkml:trace>
  <inkml:trace contextRef="#ctx0" brushRef="#br0" timeOffset="168108.4272">19134 9493 153,'6'-9'227,"-2"-3"-4,-4 6-8,3-2-25,-1 3-22,0 0-21,-2 2-16,3 1-61,-3 2-66,0 0-61,0 0-82,0 0-83,-7 9-241,7-4 106</inkml:trace>
  <inkml:trace contextRef="#ctx0" brushRef="#br0" timeOffset="168352.9377">19303 9525 128,'0'-4'306,"0"4"-8,0-6-25,0 6-28,-4-4-25,4 4-22,-7-1-22,0 1-20,-3 3-11,-2 2-15,-4 0-10,4 0-12,-4-1-10,2 4-7,0-1-12,1 1-5,0-2-9,2 1 0,4-1-11,0-2-5,1 1-9,2 2-2,1-2-3,3 2-2,0-2-3,3 4 8,4-1 21,3 4 2,4-4-13,3 6-6,-3-5-2,1 0-1,0-2-4,0 2-4,-1-4-4,-3-1 1,-3 4 3,0-3-9,-1 0-5,0-1-1,-3-1-1,-1 2 1,1-3 0,-4 2 1,0-1 2,0 2 0,0-1-4,-7 2 4,-1 0-4,-3 0 4,-1-1-7,-6 2-2,7-3 1,-5-1 3,2 0-4,-1-1 0,-1-1 5,1 0-12,-1-1 5,2 2 2,7-1-2,-3-1-7,0-1-33,2-1-41,1 2-49,2-1-61,-1 0-70,2-3-64,2 0-198,-1-1-559,3-1 248</inkml:trace>
  <inkml:trace contextRef="#ctx0" brushRef="#br0" timeOffset="168663.8789">19485 9685 138,'4'-3'298,"-1"-1"-3,1 2-16,-1-3-22,0 2-11,0-2-6,1 2 5,-3 1 10,1-3 14,1 3 2,-3 2-1,2-5 0,0 2-5,-2 3-12,3-4-21,-3 4-24,1-2-21,-1 2-23,0 0-20,0 0-13,0 0-21,0 0-11,0 0-6,0 0-13,-3 14-11,0-4-7,-1 2 2,0 3-11,0-2-2,-2 1-7,3 2 1,-1-4-11,-3 2 2,4-4-9,-1 2 0,1-2 1,-1 0-8,0-1-3,1 0 3,0-4-5,1 0-13,1 0-87,-1-2-61,0 0-63,2 1-61,0-4-70,-3 2-79,3-2-322,0 0-803,-7-9 355</inkml:trace>
  <inkml:trace contextRef="#ctx0" brushRef="#br0" timeOffset="168857.2967">19620 9540 3588,'0'-22'31,"-3"7"-21,2-2-4,-2 0 74,3 5 83,0-1 0,-4 5-6,4 0-36,0 1-25,-1 2-9,-1 3-4,4-3-12,-2 5-8,0-8-5,0 8-6,-2-4-16,2 4-32,0 0-86,2-3-60,-2 3-77,0 0-77,0 0-64,0 0-269,0 0-680,0 0 301</inkml:trace>
  <inkml:trace contextRef="#ctx0" brushRef="#br0" timeOffset="169203.5773">19870 9496 55,'7'-14'344,"-3"1"1,2 2 0,-4 2-8,3 0 0,-3 4-7,1-2-50,-1 3-24,-1-1-30,0 2-28,-1 3-20,0 0-21,-1 15-9,-2 4-22,-3 6-8,-2 8-13,-2-3-10,0 4-13,-1-2-2,-7 10 10,5-11-29,-1-1-4,4-4-4,-4 2-2,0-3 0,4-1-12,0-2-5,2-7-2,-1 2-6,2-3 5,3-2-5,1-2-6,-2 0-25,2-1-93,0-4-47,0 0-47,1 2-44,0-6-51,2 1-41,0-2-243,0 0-618,0 0 274</inkml:trace>
  <inkml:trace contextRef="#ctx0" brushRef="#br0" timeOffset="169423.5939">19809 9757 240,'0'0'417,"0"-5"3,0 5-2,4-3-23,-4 3-37,6-1-37,4 0-32,4-1-34,8 1-20,5 2-25,1-1-21,0 4-16,1-3-21,-2 2-13,-1-1-11,-2 0-4,-3 1-20,-5-3-11,-1 1-12,-1 2-9,-4-3-11,-4 1 0,-2 0-59,3 0-59,-3-2-43,1 2-51,-5-1-48,5 2-47,-5-2-67,0 0-71,0 0-198,3-5-629,-3 5 278</inkml:trace>
  <inkml:trace contextRef="#ctx0" brushRef="#br0" timeOffset="174218.7378">4727 505 13,'0'0'120,"0"0"-11,0 0 0,0 0 1,0 0-9,0 0-2,0 0 0,0 0-15,0 0 1,0 0-3,0 0-9,0 0 2,0 0-15,0 0-4,0 0-2,0 0-1,0 0 5,0 0 11,0 0-14,0 0-1,0 0-3,0 0 2,0 0 19,0 0 0,0 0-3,0 0 7,0 0 17,0 0-7,0 0-6,0 0 3,0 0 19,0 0-8,0 0-5,0 0-5,0 0-16,0 0 25,0 0 2,0 0-6,0 0-3,0 0-12,0 0-3,0 0-14,0 0-4,0 0 2,0 0-8,0 0 1,0 0 30,0 0-5,0 0-22,0 0 7,0 0-5,0 0-9,0 0 0,0 0-4,0 0-5,0 0-12,0 0 17,0 0-9,0 0-9,0 0-2,0 0-1,0 0-5,0 0 4,0 0-5,0 0 0,0 0 5,0 0-9,0 0 1,0 0-1,0 0-6,0 0 3,0 0 2,0 0-2,0 0 2,0 0-9,0 0-11,0 0 13,0 0 8,0 0-3,0 0-6,0 0 6,0 0-3,0 0 2,0 0-16,0 0 11,0 0 8,0 0-2,0 0-6,0 0 8,0 0-6,0 0 2,0 0-4,0 0-4,0 0 8,0 0-9,0 0 3,0 0-2,0 0-3,0 0-4,0 0 4,0 0 5,0 0 6,0 0-7,0 0-2,0 0 10,0 0-13,0 0 8,0 0-5,0 0 1,0 0-3,0 0 9,0 0-7,0 0-2,0 0 6,0 0 3,0 0-4,0 0 4,0 0 0,0 0-7,0 0 0,0 0 10,0 0-7,28 23 7,-28-23-1,10 9 7,-10-9-9,16 12-2,-16-12-6,17 13 6,-8-7-8,-9-6 5,24 17 0,-14-10-4,2 3 6,-12-10 3,20 17 2,-10-9-9,1 5 6,0-2-1,1-2 0,-3 4 6,3-5-7,-12-8 3,21 21 0,-10-8-4,-1-3 1,-1 0 0,1 4 5,-1-4-4,1 2-13,0 1 16,0-2 3,-1 3-2,0-1-7,0-1-5,-1-1 12,0 4 0,1-5 1,-1 0-2,-2-1 3,1 1-1,2 2-6,-2-4 0,-1 2 5,0-1 9,1 0-14,-2-4-1,0 7 8,2-3-1,-3-1-9,2 2 5,1-3 2,-1 2-6,1-1-2,-3 2 10,2-4-8,-2 3 4,0-3-1,0 4 5,2-4-4,-2 3 1,0-4-2,-1 0 6,3 2-8,-3 0 1,-2-1-3,3-2 6,-1 3-5,0 0 7,1 0-3,0-2 5,-2 4-7,2-3 9,-1 0-7,1 2-1,-3-1-5,2 3 5,0-5 12,1 2-14,2 4-1,-3-1 2,1-2-2,0 2 3,-1 0 4,4 0 0,-3-2-2,1 3 0,-1-2 4,1-1-14,-2 2 6,1-1 1,2 1 4,-2 2-13,3-7 9,-4 4-2,1-1 4,-1 4 2,-1-4 12,3 1-9,-3 0-6,2 2 0,-2-1 1,1 1-1,-1-2-3,1 0 5,1 1-3,-3 1 5,1-2-2,3 3 1,-3-4-1,-1 1 4,2 1-2,0-3-4,-2 3-10,2-3 15,-3 0-2,3 6-1,-3-4 7,1 3-12,1-1 2,1 0-3,-2 3 14,0-2-20,2 5 14,-1-5-9,-1 1 16,2 4-13,0-5 9,-2 0-8,2 2 8,-2-1 0,-1-2-11,2 2 13,-1-2-1,2 0-3,-2 0-12,1 0 7,-1 5 5,-1-4-2,2-2-6,0 2 12,1-2-7,-1-1-7,-2 2 9,1-2-5,0 3-15,2-2 15,-3 3 7,0-2-3,3 1-3,-3-1 2,2 0 2,-2 3-13,0-2 17,2-1-3,-2 5-6,2-7 1,-1 3-7,-1 3 13,1-4-3,1 0 2,0 1 0,0-1-2,-2 0-2,1 6 4,1-8-15,-4 6 11,4-1-6,-2-3 11,1 0 0,-1 5 2,2-4-4,-2 1 1,1 1 0,-1-2-2,0 1 5,2 0-5,0-4-3,-2 4-5,0-1 5,0 1-3,2-1 4,2 3-8,-4-3 10,0 0-2,0 0 4,1 1 4,-1-2-13,0 0 3,0 2 8,1-1 0,1-3-6,-4 2-9,4-1 7,-2 0-3,0 2 2,0-3-2,3 4 0,-3-2 11,0-1-12,0 1 13,3 0-6,-3-1-2,0 1-2,0 2 6,0 0-6,0-2 1,0-1 1,0 2 10,0 1-10,0-3 6,0 2-9,1 1 8,0-3-3,-2 1 3,2 2 1,-2-1-9,1 1 7,1 0-11,1-2 14,-2 4-5,0-1 4,0-3 5,0 2-41,0 1 30,0-2 2,3 1 1,-3-2 3,1 7 2,-1-2-10,-1 0 9,1 3-6,0-3-4,-3 1 2,3 0 5,0 2 2,0-3-1,0 0-5,0 3-11,3 0 16,-3-1-3,0 1 0,0 0 1,0-3 15,0 4-18,-3-2 2,6 0-3,-3 3 3,0-2 9,0 0-15,1 7 4,-2-7-3,1 5 9,0-5-3,0 0-6,1 7 2,-1-7 0,0 1 8,-1-1 5,1 0-12,0 8 5,0-9-11,1 0 1,-1 4-7,0-3 16,0-2-5,3 3 2,-3 0 1,4 4 15,-2 5-24,-2-3 3,1 0 0,-1 0 8,0-3 1,3 4-3,-3-1 3,0-1-6,1 2-2,2-2 8,-1 0-2,-2-6 3,1 2 0,-1 4-11,3 0-3,-3 1 10,1-5 2,-1 4 3,2-1-1,-2-3 5,-2 2-10,2-3 3,0 5 5,2-5-9,-1-2 2,-1 7-2,0-7 1,0 3 4,-1 3-2,1-4-5,1 4 2,-1-2-12,-1-3 17,3 7-2,-1 2 4,-1-5-8,-1 2 3,1-1-12,0 2 10,1-2 5,-2-3-2,0 3 3,0 2 0,-1-1 2,1-2-3,-1-1-6,1 4 2,-2 1 2,3 0-8,0-1 8,-4-3-6,1 3 4,2-1 17,-1 0-20,1 3 4,-3-2-5,2-8 3,-2 6 0,1 2 0,2-7 3,-2 6-1,0 0 0,0 2-19,2 1 9,-3-2-21,2-8 6,-2 9 4,0 2 11,1-2-10,1 3 6,-2-4 6,0 3-3,1 0-1,-1-3-4,1 1 4,-1 3-1,1 0 10,1-1-8,-3 0 5,0 2-4,2-3 5,0 1 1,-1 3-2,0-6-3,0 0 8,2 2-4,-2-1 5,-1 0-1,0 1-2,2-2-2,-1 1-5,2 2 10,-3-3 1,-1 1 1,2 0 0,2 0 11,-3-3-12,1 5-1,1 0 2,-1-4-6,-2 0-5,2 0 13,2 1-13,-2-1 5,0 2 6,-2-1-8,2 0-1,-1 0 5,0-1 2,0-6-3,2 8-2,-3-3 5,2 2-2,-2 1 1,1-3 0,-1-1 16,2 3-16,-2-2-1,-1 1-1,1-1 4,-1 1-2,-1 1 5,4 2-4,-2 4 7,0-5-7,2 4 1,0-4-4,-3 0 5,1 1-7,2 1-6,-3 1 15,2-4-3,0 3-1,1-4 22,-2 3-20,2 4-3,-3-3 0,1 0 1,1 2 8,-1-2-8,-1 0 4,0 3-5,1 0-1,-2-3-11,1-1 17,0 4-2,0-2-1,-2 2-1,0 13 7,1-14-5,2 3-7,-4-2-2,3 0 13,-2 1-8,1-2-6,-1 2 9,1-2-6,-2 1 2,0 2 8,0 0-4,0-4-1,-1 1 6,1 1-5,2-2 2,-4-1 34,1 2 19,1 2-3,-2-4-2,3 3-4,-6-2-4,2 0-5,0 0 7,2 1-10,-4 15-11,-2-3 0,4-13-4,0 0-10,-1 1 10,-3 13 3,3-14-6,-4 11-4,1-2-6,0-9 5,3 0 0,-7 12-3,4-13 3,-3 9-2,-1 0 0,-1-1-1,5-11-6,-7 11 3,4-8-1,-4 9 3,0 4-2,1-1-6,0-3 7,1-1 0,0 4-4,2-12 5,-9 9 3,2 1-1,3-2-4,-4 4-2,4-3 6,-3-2-4,-1 5 3,4-3-6,-3 0 0,-6-4-1,7 4 12,-1-4-10,-1-2 0,1 6-4,-2-1 6,2 4 1,2 1-6,-2-2 1,0-4 6,-1 3-7,4 0 7,-4 0-9,3-3 2,-4 2 1,3-4-3,0 8 3,-2-6-2,3-2 3,-1 2 2,1 0-6,5-10-1,-6 9 4,-3-3-6,3 2 2,-1 0 2,6-9-1,0 0 4,-8 11-5,3 0-9,7-8 15,-6 9 0,-3-4-6,8-10 5,-1 2 4,-9 11-4,11-12 0,-4 0-1,2 1-1,0 1 8,0 0 0,-9 0-7,6-1 3,3-1-1,-10 5 2,10-7 3,-1-2 1,3 1 3,-2 1 3,-2-1 4,1-1 0,2-2 4,-1 1-4,1 1 3,2-2 3,-5 2-6,2-3 4,2 2-6,1-2 3,-1 0 3,1-1-4,-2 1-1,0-4 8,2 1-3,5-3-2,-5 6 5,5-6-1,-4 7-4,2 2 8,4-12-4,-3 2 4,1 5-5,-7-5-1,6 2-3,7-3 0,-6 0-8,2-1 4,1 1 7,0 2-11,4-5-3,-2-1 1,1 2-2,2 1 0,-4-3 0,5 2-1,-2-5 1,1 3 0,5-5 0,-7 5 1,7-5 0,-9 6-3,9-6 10,-4 6-5,4-6 4,-6 5 3,6-5-6,0 0 5,-4 5 1,4-5-3,0 0 0,0 0 6,0 0-5,0 0-2,0 0 6,-7 3-4,7-3 4,0 0-2,0 0-1,0 0-2,0 0 0,0 0-2,0 0 5,0 0-3,0 0-2,0 0-2,0 0 2,0 0 2,0 0-10,0 0-8,0 0 9,0 0 3,0 0-2,0 0 0,0 0-9,0 0 7,0 0-3,0 0 0,0 0 0,0 0-2,0 0 5,0 0-4,0 0-2,0 0 2,0 0 1,0 0-1,0 0-1,0 0 0,0 0 2,0 0-5,0 0-1,0 0-1,0 0 0,0 0 3,0 0 7,0 0-8,0 0-3,0 0 6,0 0-3,0 0-3,0 0 2,0 0 6,0 0 2,0 0-7,0 0-4,0 0-1,0 0-58,0 0-27,0 0-40,0 0-15,0 0-23,0 0-12,0 0-30,0 0-37,0 0-23,0 0-15,0 0-13,-3-19-25,3 19-9,0-16-31,0 5-12,-3 6-244,1-8-670,0 6 296</inkml:trace>
  <inkml:trace contextRef="#ctx0" brushRef="#br0" timeOffset="176824.6402">20358 9724 25,'0'-3'280,"0"3"-28,0 0-28,-1-7-22,1 7-23,0 0-18,0 0-17,-6 10-12,2-2-13,0 3-11,0-4-12,-2 5 26,2 3 21,-3-1-12,1 1-9,2-1-11,-2 1 26,-1 0 4,4-4-9,-1 1-11,1-2-13,-1 2-4,1 0-13,-1 0-8,1 1-5,3-4-2,-4 1-13,1-2-2,3 1-13,-4-4-4,4 0 12,-1 0-16,1 1-7,-2-1 4,2-5 64,0 0-3,-3 6-6,3-6-7,0 2-5,0-2-8,-4 7-6,4-7-6,0 0-8,0 2-8,0-2-3,0 0-5,0 3-3,0-3-3,0 5-8,0-5 6,-1 4-6,1-4-3,0 0 1,0 0-2,-2 3-6,2-3 4,0 0 2,0 0-7,0 5 4,0-5-8,0 0 4,0 0 5,0 0-7,0 0 5,0 0 6,0 0 45,0 0 7,0 0 14,0 0 26,0 0-8,0 0-12,0 0-9,3-17-10,1 4-6,-1 1-3,-1 1-12,3-8-4,-1-1-8,2 2-4,-2-1-2,6-7-3,4 2-4,-5 0-6,2 2-2,0 0 3,1 3-11,0 6 3,-2 1-4,1 0 0,-1 3-8,0 0 5,3-2-8,-1 9 2,1-5-4,1 2-2,0 3-5,0 2-43,-1 2-41,0-2-45,-2 4-43,-2 0-27,2-3-34,-3 4-35,-2 0-37,-1 0-37,-2-3-37,0 1-295,-3 1-741,-5 0 328</inkml:trace>
  <inkml:trace contextRef="#ctx0" brushRef="#br0" timeOffset="177050.111">20239 9843 2798,'-9'4'307,"6"-2"-155,-1-1-66,0 4 80,3-3 21,1-2 13,0 0-35,7 8-35,1-7-24,6 6-12,7 1-8,3 0-8,0-2-9,0 2-5,3-4-3,-2 3-14,-4-2-2,-1-2 8,-3 1-13,-7-6-5,1 4-76,-2-1-56,-4-1-43,2 2-50,-3-3-58,1 1-66,-5 0-55,7-6-226,-6 6-646,-1 0 286</inkml:trace>
  <inkml:trace contextRef="#ctx0" brushRef="#br0" timeOffset="178118.2547">21254 9564 68,'10'-8'332,"-2"1"-4,-2 1-29,1 0-9,-4 1-25,4 1-23,-4 2-31,0-1-21,-2 2-24,3-3-19,-4 4-6,0 0-17,0 14-16,-5 1-10,-1 3-10,-4 5-7,0 1-7,-1 1-3,-2-1-6,2 4-5,1-3-6,0-2-6,-1 0 4,4-6-4,3-2-1,0 1 9,2-4-18,-2-2 2,1 0 9,2-3 24,-1-2 17,2 3 27,-1-4 17,-2 0 20,2-1 21,1-3 5,0 5 7,0-5 2,-2 5-3,2-5-7,0 0-10,0 2-13,0-2-18,0 0-11,0 0-10,-1 5-15,1-5-15,0 0-8,0 0-11,0 0-5,0 0-4,-3 2-17,3-2-1,0 0-5,0 0-6,0 0-3,0 0-3,0 5-3,0-5-2,0 5-1,-1-1-2,-2-1-7,3 2 3,-2-1 3,1 1-6,1-2 2,0 2 1,-1 0-4,-1-2-2,2 3 1,0-3-4,0-3 6,0 5-1,0-5-2,0 5 1,0-5-4,0 0 1,-3 3-1,3-3-2,0 0 3,0 0-3,0 0 1,0 0-2,0 0 3,0 4 10,0-4-14,0 0 9,0 0 2,0 0-3,0 0 6,0 0-3,0 0 1,0 0 3,0 0-8,6-12 2,-6 9 2,3-6-6,1 2 4,0-4-8,3-3 1,0 0 4,0-3-5,0 0 0,4-7 1,0 4 2,-4 1-3,5-6-1,-2 1 2,0 0-2,4 0 7,0 1-4,-4-2 1,3 2-4,-3 2-5,2 0 7,-3 7 0,-2-1-2,1 2-2,-1 4 3,-1 0 0,0 1-2,-3 4 5,2-1-4,-1 4-13,-2-3 0,3 3 1,-2 6-4,1 4 1,6 17 10,3 1-5,-2 6 1,3 12 10,0 0-8,-1-1 0,-6-9 6,0-1-4,4 16 3,-1-16 2,-4-3-2,-1-1 0,-2-4 3,-1-6 0,0-3 5,-2-3-7,3-3 4,-1-2 2,-2-2 3,1-2-1,-2 0-2,-1-3-21,2-2-34,-4 4-50,1-3-46,3-1-47,-7-6-59,1 0-68,0-2-64,-1-1-79,2-2-56,-6 0-263,3 0-848,-1-5 375</inkml:trace>
  <inkml:trace contextRef="#ctx0" brushRef="#br0" timeOffset="178342.8387">21295 9847 343,'-7'0'345,"4"-3"3,0 1-8,-1 0-10,4 2-29,-1-3-23,1 3-24,0 0-21,19 1-22,-2 4-21,7-1-8,0-4-29,3 4-15,1 2-14,-4-2-15,1-1-7,-1 4-9,-1-5-33,-2-1-72,0 1-48,-4-2-50,-3-2-46,2 0-53,-4-2-58,2 1-41,-1 2-194,1-2-545,-1-2 241</inkml:trace>
  <inkml:trace contextRef="#ctx0" brushRef="#br0" timeOffset="179006.579">21923 9820 228,'0'-5'363,"0"-1"-6,-1 1-18,-2 2-38,3 3-35,0-5-22,0 5-25,-3-4-30,3 4-22,0 0-11,0 0-21,-3 11 46,3 1-11,-4 1-22,1 6 11,-1 8 11,0-1-12,1 1-17,-5-1-7,3 2-13,-2-2-15,4-7-10,-3 7-7,0-9-7,2 0-9,-1 1-8,1-5-3,0 1-6,1-5-3,0 1-6,1-4-1,2 2-4,-2-5 4,1 2 9,-1-1 30,2-2 24,0-2 18,0 4 12,0-4 11,0 4 7,0-4 1,0 0-15,0 0-11,0 0-4,3-14-21,-1 6-6,2-6-17,-3-4-6,4-8-5,0-1-20,1 1 5,2 1-16,-4 7 1,1-3-6,0 3 1,-1 0-9,2 1-4,-2 2 0,-1 4-3,7-4-6,-6 3-5,0 5-2,5-4-1,-2 5-2,1-3 0,2 3-9,4-1 13,0 3-10,3 1 1,4 0 6,-1 1-7,1 2 2,0 1-7,-4 0 1,-4 4 0,-5-2-3,1-1 6,-1 4-11,-3-2 7,-1-1 2,-3 3-5,1-1 3,-5-2 9,-4 6-7,-6 0-7,-1-1-13,-10-3-8,1 4-13,0-3 12,1 1 1,2-2 3,4 0-2,2-1 6,1-3 1,3 1 11,3 0-12,0-2 6,3 1-4,1 1-3,0-2 5,0 4-1,3-1 6,0-3-5,10 10 8,-3-4 0,5 3-4,0 0 5,7 4 6,-5-4-5,4 4 3,-1 4-1,-4-4 2,-1-1-3,-1 0-5,0 2 8,-3-1 3,-4-5-2,0 3 4,-1-1-5,-3-3 4,-3 3 0,-1-2 4,-2 2 2,-5-2-1,-6 0 2,-4-2-1,-1 2-2,-1-3 1,-2-5 6,2 3-21,-4-3-11,3-1-13,-1-1-4,3 0-7,4-1-7,-1-3-17,3 4-17,2-2-33,3 2-27,5-5-27,-2 4-38,2 1-25,2-5-52,1 5-59,3-4-70,0 1-340,3-1-820,8-5 363</inkml:trace>
  <inkml:trace contextRef="#ctx0" brushRef="#br0" timeOffset="179333.8614">22618 10060 99,'6'-7'286,"0"1"-18,1-1-9,-2 5 7,0-3-1,-3 3 8,0-1-7,1 1-18,-3 2 4,3-5-34,-3 2-10,0 3-14,0 0-22,0 0-18,0 0-16,0 0-13,-17 3-17,2 4-16,-5 5-2,-1 1-4,-2 3-1,-1 1-4,5-2-6,2 2-14,1 2 3,3 1-17,2 1 6,3-4-6,2-1-7,3 2 8,4 2-4,1-1 3,1-2-12,7 5-5,-2-5-12,8 2 8,-1-2-2,2-3-6,4-3-70,-2-3-75,2-2-84,0-4-81,1-2-80,0 0-271,3-2-696,-3-4 307</inkml:trace>
  <inkml:trace contextRef="#ctx0" brushRef="#br0" timeOffset="179877.5588">22999 10104 295,'1'-10'387,"1"2"14,1 1-1,-6 0-33,3 2-41,0 2-35,3-1-33,-3 4-29,0 0-24,0 0-18,-6 9-17,2 4-17,1 3-15,1 1-18,-3 12-10,-2 1-14,0 2-3,2-1-9,-2 0 54,2 0 6,1 0-12,-2-1-12,2-4-14,1-5-8,1-3-13,-3-1-6,4-4-3,-2-2-14,2-1-6,-5-2 4,6-2-8,-1 2-7,-1-3 3,0-1-5,2 0 0,0-4-1,-2 5-4,2-2-2,0-3-5,0 0-2,0 0-20,0 0-59,10-9-25,-6 0-28,0-2-21,2-5-9,-2-2-2,3-6 8,-4-5 9,-2 0 16,1-1 5,-1 0 12,1 1 5,-4 0 14,2 4 12,-3 0 2,2 5 11,1 2 35,-3 1 26,3 3 18,-3 3 26,2 2 19,0-2 13,-1 6 12,2 0-1,0-2 1,0 4-2,0 3-10,-3-4 19,3 4-13,3-6-8,0 4-10,4 2-5,2 3-10,6 1-12,3 4-2,2 3-4,3 4-6,-5 5-6,6 0-5,-3 3-7,0 1-3,-7 1-1,1-1-5,-3 3-4,-4-3 4,-3-5-1,-1 0-5,-3 1 3,-1-3-2,-3 0 3,-1 0 1,-3-5 3,0 3-4,-2-3 1,-3-1 1,2 1-1,-11-2 0,7-3-3,-9-2 0,-2-3-1,2 2-1,1-4-2,-2 0 1,0-1-5,4-2-53,-1-1-47,7 1-54,0-1-55,1 2-53,2-1-41,2 0-49,4-3-66,2 2-51,0 0-241,3-1-760,0 5 336</inkml:trace>
  <inkml:trace contextRef="#ctx0" brushRef="#br0" timeOffset="180397.03">23567 10297 335,'10'-9'341,"-5"1"-9,1 0-18,-2 4-33,-1-1-29,0 3-21,-1 1-39,-2 1-16,0 0-20,-3 12-10,1-1-16,-3 6-15,0 1-9,-3 7 54,2-1-3,1 0-11,-4 2-7,2-4-16,4-4-15,-4 1-10,3 0-5,-2-2-6,2 0 71,2-2-11,-1-3-22,1-3-6,-1 1-15,0-3-7,2-1-10,1 0-4,0-3-7,-3 2-9,3-1-1,0-4 20,0 5 40,0-5 6,0 6 15,0-6 1,0 4 8,0-4-17,0 0-12,0 0-10,3-11-17,1 3-7,3 0-14,-4-3-4,7-4-4,-6 0-14,3-2-3,0 0-2,0-1-9,-1-2-7,1-5 1,1 2-6,-5 4 0,2-5-9,0 6-2,-1-1-1,-1 4 1,0 5-7,3-7 3,-2 5-4,-1 1-5,2 2 5,-1-2-5,-1-1-1,3 4 3,1-1-2,2-2-4,0 2-3,1 0-10,4 1 10,3 3-5,-1-2 1,2 1 2,2 3-8,3 0 28,-7 3 0,1 3-11,-3-2-67,2 2-37,-1 2-39,-2 2-43,-3-2-53,2 3-46,-6-3-44,1 2-39,0-1-40,-3 1-43,-2-1-23,-1 4-282,-4-5-812,-5 2 360</inkml:trace>
  <inkml:trace contextRef="#ctx0" brushRef="#br0" timeOffset="180625.6943">23608 10378 154,'-6'1'285,"4"1"3,-3 0-15,5-2-26,-3 3-20,3-3-24,7 8-17,0-2-17,6-1-16,0 2-20,2 1-10,2 2-11,4 0-10,-1 0-13,1-3-7,-7 0-8,0 2-9,1-1-6,4 0-8,-5-2-3,-4-1-9,-1-3-49,-3 1-40,0-1-41,-2 1-46,1-3-46,-5 0-39,0 0-190,0 0-446,0 0 197</inkml:trace>
  <inkml:trace contextRef="#ctx0" brushRef="#br0" timeOffset="180826.9526">23492 10514 216,'-5'1'247,"3"3"41,1 1 22,1-5 12,7 9-14,1-2 17,2 4-44,8 1-30,2 2-26,4-6-14,-3 6-22,3 1-20,2-6-15,-1 4-19,0-2-17,2-3-9,-2-2-10,-2 2-30,0-5-64,-2-1-55,0-2-51,-3 2-54,-4-4-73,7-3-62,-8 1-245,1-4-579,0 2 256</inkml:trace>
  <inkml:trace contextRef="#ctx0" brushRef="#br0" timeOffset="181236.4499">24295 10322 122,'0'-8'362,"0"0"-10,2 2-27,-1 0-34,-2 2-29,1-1-31,0 5-24,-2-4-27,2 4-16,0 0-17,-2 12-15,1-1-9,-1 4-9,0 4 36,-8 7-21,6-1-1,-4-2 53,1 2-22,0 2-13,-2-5-27,3-3 2,1 0-13,-4 5-11,4-9 44,-1 2-13,2-3-10,1-2-12,0-1-12,2 2-8,-2-4-14,0 0-3,0-6-7,1 3-1,2-1-3,-2 1-3,2-6 35,0 4 30,0-2 25,0-2 13,0 0 19,0 0 8,0 5-17,0-5-23,0 0-6,0 0-21,4-12-6,-4 5-13,6-5-4,-2-3-7,2-1-13,-2-4-12,5-2-4,-1-4-18,3-4 0,-1 1 1,1 3 5,2-5-10,0 1-10,-1 1 11,0 2-15,3-1-4,-1 5-6,-1 0 2,-3 8-6,1 1-1,0 1 6,1 1-6,0 3-2,2 1-7,0 1 1,1 6 1,5 0-6,3 6-13,-6 4-94,4 0-33,-1 3-35,-3 3-43,-2 0-52,-5-2-45,0 1-40,-4 0-39,-1 1-41,2 1-50,-6-1-320,-1-15-877,-1 24 389</inkml:trace>
  <inkml:trace contextRef="#ctx0" brushRef="#br0" timeOffset="181494.5351">24243 10502 20,'4'10'270,"1"-3"8,7 5 0,-2-3-11,11 2-7,-8 0-15,8 4-2,4-4-18,-1 2-16,0-2 2,1-2-12,0-2-17,-3-1-19,-1 0-17,0 1-14,-1-4-10,-6-1-15,-7 1-9,2-3-10,-4 2-61,1-2-75,-2 0-81,-4 0-84,7-5-63,-7 5-242,0 0-560,0 0 248</inkml:trace>
  <inkml:trace contextRef="#ctx0" brushRef="#br0" timeOffset="185769.3239">13323 9486 172,'1'-9'306,"-1"4"-8,2-1-30,-2 0-29,1 3-23,-1-1-26,0 4-24,0 0-14,0 0-17,-6 13-14,2-3-11,-2 7-11,-5 7-9,3-1-11,-1-4-5,2 4-9,-3-1-5,3-4-6,0-1-7,2-3-4,0 1-3,0-5-1,1 1-2,-1-3-3,3 1-1,0-4-2,-1-1 15,2 2 24,0-3 5,-2 1 2,1-1 10,2 1 18,0-4 9,-1 4 18,1-4 2,0 0 17,-1 4 15,1-4 32,0 0 12,0 0-9,0 0-21,0 0-14,8-12-20,-2 4-10,1-6-17,2-1-11,8-6-12,-4-2-8,4-3-12,-2-3-6,2 2-8,7-10-8,-7 12-6,-3-2-4,5 5-6,-4 3-4,1-1-1,-4 9-5,5-6-8,-4 8-2,-2 0-3,-1 2-3,0 3-2,-2 2-3,4 2 1,-1 1-6,0 2 1,-2-1 0,0 6-5,3 1-1,-2 1-113,2 1-59,-5 1-47,3 1-48,-6-4-30,1 2-51,-3-2-31,-2-1-25,-2-2-320,-4-1-787,-3 1 347</inkml:trace>
  <inkml:trace contextRef="#ctx0" brushRef="#br0" timeOffset="185969.5043">13296 9532 46,'-3'5'329,"0"-4"-15,3-1-29,0 0-28,0 0-27,19 6-20,-4-6-23,6 7-17,5 1-14,-1-3-19,3 0-13,0 4-15,-1-1-6,0 1-15,0-1-8,-3-1-8,-2-2-11,-5-1 1,-3-1-8,-1 2-7,-5-1-29,1-2-65,-4 1-46,-3-3-63,3 3-52,-2-3-32,-3 0-160,0 4-432,0-4 191</inkml:trace>
  <inkml:trace contextRef="#ctx0" brushRef="#br0" timeOffset="186339.8623">13356 10057 183,'0'0'322,"0"0"-26,0-4-33,0 4-29,0 0-18,0 0-29,0 0-16,-9 7-14,4 4 25,-2 2 8,-4 6-12,-2 7-24,1-4-9,1 5 12,-4 2 26,4-2-28,-3 0-12,4-1-7,0-2-13,2 0-13,0 1-11,1-3-9,-1-5-6,3-1-5,1-1-6,-1-3-11,1 0-6,0-2-10,1-6 1,0 4-5,0-1-2,2-5-4,1 2-10,-3 1 6,3-2-53,0-3-91,0 0-65,0 0-48,0-19-38,3 9-41,-3-3-32,3-3-208,1-2-588,3-4 260</inkml:trace>
  <inkml:trace contextRef="#ctx0" brushRef="#br0" timeOffset="186704.4613">13264 10150 109,'2'-11'169,"4"3"-5,-5 0-7,-1 3-11,0 2-16,0 0-12,0 3-11,-9 0 4,2 3 24,-5 4 1,-2 2-2,2-1-3,-2 0-2,-1 2-6,4 1-2,-3-1-12,3 2-7,-1-4-1,4 0-15,2-3-4,-1 0-5,3-2 0,1 2 19,-1-1 23,1-1 10,3-3 20,-3 3 9,3-3 30,-1 2 14,1-2 26,-1 3 14,1-3 5,0 0-25,0 0-20,0 0-21,0 0-19,15-12-13,-6 7-19,0-7-12,3 0-7,0-1-15,5-1-10,2-1-8,0-2-7,0 0-12,0 1-2,-6 6-12,3 0 2,-4 3-7,-1 0-6,-4 4-3,-2-2-6,0 2-1,-2-1-9,1 4-4,-4 0-5,6 3 1,-1 3 1,-2 2-4,0 4-1,2 0 3,-1 3 0,1 3 1,1 5-3,0-3 2,-1 4-4,1-6 2,2 5 3,-2-6 3,1 0-2,-1 0-2,-1-1 2,2-3-7,-1 1-58,-2-4-101,0-2-74,-1-2-71,1-1-59,-2 2-66,-1-2-74,2 0-260,-1-1-824,-2-2 364</inkml:trace>
  <inkml:trace contextRef="#ctx0" brushRef="#br0" timeOffset="187227.6016">13021 10832 115,'2'-3'301,"1"-2"-6,0 5-15,3-5-13,1 4-16,3 0-19,2-1-9,-2 2-16,5 0-13,-2 4-16,-1 1-17,3 5-18,-2 0-9,0 2-16,4 5 18,-4 4 4,-1 2-18,-1 3-10,-2-1-7,0 1-7,-5 1-11,1-1-8,-5-1-11,0-7-6,-1-1-7,0-1-6,-2 0 2,1-2-3,-3-4-9,1 0 6,-1-3 6,1-4 9,-1 1 12,0-2 15,-3 0 15,4-3 19,-3 0 28,2-3-1,-3-2 2,5 0 4,-2-3 13,0 0-2,4-2-3,-1 2-7,5-4-13,3-4-8,-2-2-3,3 2-3,9-5-32,2 3-7,0-3-12,5 5-18,3-3 0,11 2-7,-13 2-8,4 5-5,-1 4 0,0-1 0,-2 3-10,0 3-6,-4 0 1,-6 2-3,-4-1-9,4 3-1,-5 2-1,-1-4-11,-3 1-88,0 2-62,0-1-76,2 1-73,-2 2-59,-2 0-70,2 0-81,-2 0-379,-1 1-962,-2 0 426</inkml:trace>
  <inkml:trace contextRef="#ctx0" brushRef="#br0" timeOffset="193374.3529">14705 10643 15,'-8'0'146,"1"1"12,0-1-7,0 0 13,3 1-3,0 1-1,4-2-2,-7 3-10,7-3-9,-6 1-5,6-1-2,-5 0-1,5 0-3,0 0-14,-5 1-5,5-1-12,0 0-10,0 0-4,0 0 24,0 0 21,6 5-10,5 2-9,2-2-10,2-2-4,9 7-15,3 0-5,3-1-8,9 5-7,1-4-4,-1 2-5,-1-2-9,-10-5-5,-2 0-1,-1 2-4,-4-3 1,-7 0-5,0-3-1,-7 2-3,3-3-2,-6 0-4,2 2 3,-2-1 5,0-1-6,0 2-6,-4-2 0,0 0-2,8-3-1,-8 3 1,1-2-7,-1 2-27,0 0-3,-7-7-17,3 5 0,-5-3-4,1 2 2,-2-2 1,-3-2 8,-1-1-1,2 4 2,-2-2 6,1 0 2,0 1 3,3 2-2,1-1 9,0 1 1,3 1-3,-1-1 3,2 1 3,1 1 1,-1 1 3,5 0-4,-8 0 3,8 0 1,-6 6 0,2 2 2,-2 3 4,2 3-7,-2 4 7,-2 4 10,1 4-4,1 1 21,-3-1 19,1-1-3,0 0-6,-1 0-3,0-3 1,2-5-4,1 0-5,0-3 4,-1 2-9,2-5 5,-1 0-5,3-2-2,-1-1-2,1-2 1,1-1-3,1-1-1,0 1-3,0-2 0,-1 0-1,2 1-2,0-4-2,-1 2-24,1-2-49,-2 6-49,2-6-71,0 0-62,0 0-266,0 0-560,8-12 249</inkml:trace>
  <inkml:trace contextRef="#ctx0" brushRef="#br0" timeOffset="193985.4989">15058 10960 2785,'1'-3'1,"-1"3"1,3-2 2,-3 2-7,0-4 0,0 4 1,3-1-6,-3 1 5,0 0-1,0 0 1,3 10 0,-2-2 5,2-4-5,0 2 4,1 0 26,1-1 24,4 1 11,-2 0 15,2-1 0,5-1-3,-1-1 15,2-3-7,1 0-2,-2-1-3,2-1 12,-1-2-6,0 1 7,-4-3 11,-1 1-1,0-1-13,-1 4-1,-3-4-17,-1 0 4,-2 3-14,1-1 9,-3-4-15,-2 4-16,-2-1 0,-3-3-4,-3 4-6,-6-2 2,-8 2-7,1 4-4,-3 0 1,1 3 6,-1 1-17,2 6 13,-1-2-15,3 1 0,6 0 2,3 1-13,0 1 7,4 2-2,2 2 3,2-3-6,3 0-1,2 0-1,4 1 16,3-1-16,2 2 7,4-2-8,7 0 6,-1-6-2,4 2 3,2-4 0,0-3 1,1 2 0,-1-6-2,3 1 0,-2-6 4,-2 1 7,0-2-9,-1-1 12,0-2-8,-3-1 0,-1-1 5,-7 3-5,0 0-1,-2-1-7,-4 2 8,-1 0-4,-1 2 3,0-1 3,0 3-16,-5 0 9,1 0 3,-2 2-5,-2 0 0,-1 1 2,-2 2-2,6 1-3,-15 7-3,8-5 4,0 7-2,-3 2-1,4 1-2,-1 1-3,4 3 6,-1 4 1,4-3-8,3-1 8,-2 1-3,2 2 2,0-4 2,-2-1 0,2-1 6,3 1-6,-3-2-5,1-2 13,-3-1 2,1-1-5,-1-1 1,1-3-1,-1 0 1,0 1 2,-1-1-4,0-4 8,-4 4 0,1-3-7,-4-1 2,0 0 2,-1-3 2,-2 1-7,0-1 5,-3-2-2,3 1-17,-1-1-38,3 1-37,-2-1-23,-1 1-38,4-3-37,-2 2-38,2-1-51,4 1-50,2 0-233,1-2-604,1 2 267</inkml:trace>
  <inkml:trace contextRef="#ctx0" brushRef="#br0" timeOffset="194231.6603">15684 10979 2553,'18'-22'11,"-3"0"-2,-1 4 87,-4 5 47,0 1 37,-6 5 2,3 0-25,-4 1-36,1 1-27,-1 1 0,0 3-29,-3 1-6,1 6-3,-1 6-7,-1 7-1,-3 8-7,-2 2-1,-4 2-1,0 1 12,-1-3 11,1 0-3,-1-2-7,0 2 3,2-5-7,-1 0-9,3-4 2,0-3-8,3-1 0,-1-1-5,2-3-5,0-3-3,1 2 5,2-2-2,-1 0-8,2-2-2,-1-4-5,3 3-11,2-2-59,3-1-39,0-2-54,7-1-45,-3 0-53,5-7-51,4-1-42,-2 2-195,2-5-584,-2 2 258</inkml:trace>
  <inkml:trace contextRef="#ctx0" brushRef="#br0" timeOffset="194471.7138">15833 11085 52,'-4'-1'289,"4"1"-11,0 0-4,0 0 23,-1 5 29,1-5 22,19 7-4,3-2-16,2-1-6,6 1-13,-2 0-28,12-1-28,-11-1 5,-1 1-7,-1-3-25,-2-1-42,-2 0-16,-2 0-14,-7 0-18,-4 1-12,1-1-13,-4 0-11,0 3-11,-1-6-8,-2 3-12,-4 0-70,7 3-83,-4-3-80,-3 0-83,3-5-73,-3 5-74,0 0-347,0 0-802,-9-7 355</inkml:trace>
  <inkml:trace contextRef="#ctx0" brushRef="#br0" timeOffset="196381.4348">10540 8794 15,'0'-4'148,"0"0"5,2-1 1,-2 1-7,0-3 2,2 5-8,-1-3 2,-1-2-4,-1 2 1,1-2-6,0 3-9,-2-4-2,2 1-8,-2 2-1,0-7-10,-1 2-5,0 2-3,-1-3-8,0 3-5,1-2-4,-2 0 2,0 3-5,-2-2-5,2 0-4,-2 1-7,0 0-7,1-1-5,-4 4-4,-1-5-4,-1 1-3,0 6-1,1-6-6,-2 2 0,-1 3-3,0-3-1,1 5-1,-3-3-1,1 1-8,0 3 2,1-3 0,-2 4-6,1 0 2,-1 0-1,2 4-4,-2-2 1,2 1-3,-1 3 7,-1 1-8,2-3 0,-1 4-1,-1 1 1,-2 1-2,4-2 3,1 1 0,-1 1 0,-3 5-6,4-4 8,2 3-5,-4 4 3,2-5 1,-1 9-2,1-2-1,4-4 3,-4 4-3,3 2-2,0 2 8,2-6-7,1 3-1,-1-2-1,4 3 7,-1 1-4,-1-4-2,2 5 1,1 2-3,0-7 2,3 0 2,0 1-3,0 0 0,0 5 7,0 0-6,4 0 0,1 1 1,2 0 0,0 1 1,0-1-2,3-1 2,0 0 1,1-1-3,1 2 3,0-3-1,1 0 0,-1 2 2,1-1 4,4-3 51,-1-2 4,-3-1-11,4 2 1,-1-4-5,1-2-7,-1 1 2,-2-4-7,1 0 1,0-1-14,2 1 46,-1-3 24,-1-1 0,5 2-20,-6-2-8,-2-1 2,3-1-11,1 0-3,-1 0-5,0-1 24,1 1 24,-2-4-9,3 1-8,-3 2-7,1-4-9,2 0-1,-1 0 43,-2-2-1,0 0 11,0 0 4,-2-3-6,4 0 9,-5-3-4,3-1-12,3-4-5,-4 1-14,0 0-5,5-5-8,-3-2-5,1-3-6,0-2-2,3 2-10,-5 0 3,2 0-4,-4 1 4,1 0 10,-1 1-9,-3-5-4,1 3-7,-2 5 1,-1-7 3,-1 5-6,1 2-2,0-12-7,-4 6-6,4-2-2,-3 1-3,1 4-2,-3 1-6,-2-5 6,0 5-3,2-6-5,-2-3-5,1 3 11,-2-1-10,-3 1-6,2 1 4,-4 0-3,-2-3 1,1 3-4,-4 0-6,1 1 15,-4 2-9,0-1-1,-2-2-4,0 0 3,-3 2 3,3 1-8,-4 1 4,4 3 0,-1 3 0,3 2-1,1 3-4,3-2 4,-1 5-3,4 0 0,-3 0-1,3-1 1,1 4 1,1 0-5,2 2 3,0-1-18,0-3-45,-1 3-22,1-1-39,2 1-43,-5-1-53,2 2-51,1-4-48,-1 5-43,0-2-44,4 2-42,-9-1-36,4 1-289,1 0-842,-4-4 372</inkml:trace>
  <inkml:trace contextRef="#ctx0" brushRef="#br0" timeOffset="203446.0925">18617 11174 70,'0'-6'245,"0"6"-23,0 0-16,-2-4-12,2 4-9,0-6-13,0 6-16,0 0-17,0 0-14,0 0-12,0 0-10,0 0-11,-2-2-12,2 2-7,0 0-4,0 0-10,0 0-5,0 0-7,0 0-3,0 0-6,0 0-4,0 0-4,0 0-4,0 0-4,0 0-1,0 0 0,0 0-1,0 0-4,0 0 0,0 0-4,-3-1 3,3 1-3,0 0-3,0 0 0,0 0-2,0 0 0,0 0 0,0 0 2,0 0-4,0 0 3,0 0-4,0 0 6,0 0-5,0 0-1,0 0-4,0 0 2,0 0 1,0 0 1,0 0 1,0 0-3,0 0 2,0 0-1,0 0 1,0 0-3,0 0 2,0 0 3,0 0-2,0 0 2,0 0 13,0 0 2,0 0 1,0 0-4,0 0 1,0 0-4,0 0-3,0 0 2,0 0-2,0 0-3,0 0-2,0 0 1,0 0 2,0 0 0,0 0-5,0 0-2,0 0 2,0 0-6,0 0 5,0 0-2,0 0-1,0 0-2,0 0 2,0 0 0,0 0-1,0 0 0,0 0 1,0 0 4,0 0-9,0 0 3,0 0-1,0 0 0,0 0 2,0 0-1,0 0 1,-3 10-3,2-7 6,1-3-5,0 0 5,0 6 0,0-6-4,0 6 2,0-6-3,0 3 1,0-3 6,0 0-6,0 4 4,0-4-2,0 0-1,0 0 2,0 4-1,0-4 0,0 0 3,0 0 30,0 0 10,0 0-2,0 0-4,0 0-5,0 0-2,0 0-1,0 0-2,1 3-3,-1-3-2,0 0-2,0 0-1,0 0-3,0 0 8,0 0 23,0 0 0,0 0-6,0 0 3,0 0-6,0 0 6,0 0-3,0 0 7,0 0-10,0 0-5,0 0 0,0 0-4,0 0 5,0 0-11,0 0 2,0 0-4,0 0-7,0 0 0,0 0-5,0 0 1,0 0-4,0 0 1,0 0-10,0 0-41,0 0-60,0 0-48,0 0-70,0 0-48,6 0-46,-6 0-196,4 2-555,-4-2 246</inkml:trace>
  <inkml:trace contextRef="#ctx0" brushRef="#br0" timeOffset="204129.555">14855 11501 304,'4'-11'340,"-1"6"-32,2-6-23,-5 8-41,2 0-27,-2 3-19,0 0-14,3 15-21,-3-1-7,-3 12-13,1 1-19,-3 0 0,-2 2 42,0 2-17,0-1-11,-1-4-8,1 0-20,0-1-8,-2 0-7,4-5-12,-1-4-10,-1 0-4,1 0-5,-1-3-15,0-3 0,1-2-11,2-4-78,-3 0-69,0-1-82,0-5-86,0-3-65,-3-3-183,3-6-568,-2-3 252</inkml:trace>
  <inkml:trace contextRef="#ctx0" brushRef="#br0" timeOffset="204396.6569">14547 11497 2562,'-5'-10'-21,"0"1"96,2 4 4,0 0 14,1-3 24,4 3-1,0 1-10,4-5-10,5 3 16,11-5 13,3 3 19,18-1 1,3 3-6,4 5-4,19 8-12,-22 4-13,-1 2-2,-6 6-19,-2 1-12,-14-1-1,-3 2-2,-4 2-10,-3 1-7,-4 2-4,-6-2 4,-5 5-7,-9-5-3,-2 0-1,-8 1-7,-3-4-2,-9 5-4,-5-3 1,-1-1-7,10-10 0,-10 4-4,0-3 6,11-4-10,-1-3-5,1-1-3,2-1 4,1-4-16,7 0-39,3-2-27,1-1-35,4-1-25,0-2-27,3-3-38,2 2-35,4-6-33,6-1-33,4-3-33,3-3-270,-1-4-645,4 6 286</inkml:trace>
  <inkml:trace contextRef="#ctx0" brushRef="#br0" timeOffset="205134.6489">15168 11548 3699,'13'-2'119,"-5"-1"-76,0 0-25,-5 2-6,4 1-12,-4-1 2,-3 1-7,7-2 5,-4 1 0,-3 1 0,4 7-4,-1-3 2,-1-2 0,-2 5 0,0-2-5,0-1 5,0 1-3,0 1-1,2-1 36,1-1 18,-1 1 22,0-4 15,5 2 15,3-2-2,0 1-3,4-4-10,0-2-5,3 3-14,-1-3 6,-1-1-6,-1 1-10,0 0 3,-7 1 8,3 2-2,-6 0 6,5-2-1,-8 2 0,5 0 6,-6 1-8,4-2-6,-4 2-9,0-5 1,0 5-13,0 0-4,-14-2-7,4 2-1,-4 5-6,-3-3-1,-4 7-4,0 2-5,0 3 0,2-1-2,1 4-4,4-2-6,2 1 4,3 0-2,2-2-3,4 1-5,0 2-2,6-2 0,4 1 0,3-1 7,4 2-2,7-3 0,2 0 5,2-3 3,3-4-7,10 3 7,3-5-4,-1-5 1,-1-2 0,1-1-1,-1-4 2,-1 0-4,-10 2 6,0-5 2,-2-3 2,-1 4-4,-4-4 3,-4 0 5,-3 2 13,-4 2 6,4-1 6,-7-4-3,0 2-6,-2 2-1,-4 0-5,-1 0 0,0 1-5,-3-1 2,-5 0-7,2 3-2,-7 2-2,-2-1-1,-2 5 3,-6 4-7,-2 4-2,2 1-2,0 3 4,1 4-2,2-4-4,4 5-2,3-4 0,3 2 0,4-4-5,2 1-2,3 1-2,2-2 8,3-1-5,4-3 5,4 4 6,8-6-6,3 0 3,1-1-2,-3-6 3,-2-1 6,-2 2-4,-1 2 0,-5-2-4,0-1 3,-2 3-7,-1 0-1,-5 0 0,3 2 1,-5 0 3,2 3 2,-3 6 2,-3 0 2,0 5-3,-1-2 3,-1 5 0,-3-4-2,1 1 3,0 0-4,3-2 0,-2-2 2,2-4 0,1 2 3,-1-6-3,1 2-4,2-2 2,-1 0 3,4 0 7,-2-4 25,0 7 24,0-7 23,4 2 15,3-3-13,3 0-2,4-5-16,4 0 0,4 0-3,4-6-13,-3-2-4,5 3 6,-4-3-11,3 1-12,-3 0 0,-2 0-19,-2 2-47,-6 1-42,-3 0-47,-1 5-52,0-2-54,-3 0-48,1 0-55,-2 4-63,1-4-52,0 3-370,-1-2-886,2 0 392</inkml:trace>
  <inkml:trace contextRef="#ctx0" brushRef="#br0" timeOffset="205402.8772">16574 11567 70,'1'-12'332,"-1"4"6,0 1-25,0 2-29,1 0-29,-1 1-32,0 1-20,0 3-25,0 0-12,-14 8-24,3 4-6,-6 7-17,-2 1 67,0 4-28,-1 3 0,2-2-23,4 4-15,-2-4-14,1 2-7,5-3-9,0 0-16,-1-1-1,4 0-13,0-5 0,4-1-9,3 0-4,-3-5-6,3 1-4,3-1-3,-3-2-12,5 0-59,0-4-44,-1-1-57,6-1-60,-3-6-49,9-1-60,-1-2-244,4-5-596,0-3 264</inkml:trace>
  <inkml:trace contextRef="#ctx0" brushRef="#br0" timeOffset="206131.9136">16960 11673 184,'0'0'302,"0"0"-28,0-4-24,0 4-31,0 0-17,0 0-18,0 0-5,0 0-12,0 0-14,0-5-11,0 5-2,0 0-11,0 0-5,0 0-16,0 0-8,0 0-4,0 0 10,0 0-3,0 0-10,0 0-4,0 0-7,0 0-6,0 0 17,0 0-11,0 0-9,0 0-3,0 0-8,0 0-4,0 0-6,0 0-10,0 0 7,0 0-18,0 0 5,0 0-5,0 0 0,0 0-6,0 0-2,0 0 5,0 0-13,0 0 9,0 0-10,0 0 3,0 0-10,0 0 0,0 0 3,0 0-6,0 0 6,0 0-11,0 0 9,0 0-9,0 0-4,0 0 10,0 0 1,0 0 0,0 0-3,0 0 1,0 0-3,0 0 6,0 0 2,0 0-2,0 0-12,0 0 5,0 0 0,0 0 5,0 0-4,0 0 7,0 0-8,0 0-2,0 0 2,0 0-4,0 0 7,0 0-7,0 0 8,0 0-8,0 0 3,0 0 2,0 0 0,0 0-2,0 0-2,0 0 7,0 0-4,0 0-2,0 0-1,0 0 8,0 0-11,0 0 0,0 0-11,0 0-64,0 0-28,0 0-44,0 0-40,0 0-37,0 0-29,0 0-33,0 0-225,0 0-561,0 0 248</inkml:trace>
  <inkml:trace contextRef="#ctx0" brushRef="#br0" timeOffset="207154.7533">16937 11664 76,'0'0'249,"0"0"8,0-3 5,0 3 3,0 0 0,0 0-1,0 0-5,0 0-5,0 0-10,0 0-12,-3-3-14,3 3-17,0 0-12,0 0-13,0 0-16,0 0-12,0 0-13,0 0-2,0 0-19,0 0-9,0 0-15,0 0-13,0 0-9,0 0-10,0 0-12,0 0 1,0 0-5,0 0-1,0 0-15,-3 9-6,2-5 3,1 4-4,0 0-6,-3 1 6,0 5-1,-1 1-1,1 2-7,-2 0-3,0 4 6,0 3 1,-1-5-6,2-1 5,-2 1-4,2-3 6,0 2-7,-2-2-3,3-2 6,-1-1 1,1-3-3,-1 1-5,3-3-3,-1-2 10,1 1-5,-2-3 4,3 1-6,-2-2 1,2 2-1,0-1 0,0-4-3,-1 4 4,1-4 4,-4 4-5,4-4 3,0 0-3,0 5 0,0-5 5,0 0-6,0 0 0,0 0 5,0 0-1,0 0 1,0 0 65,0 0 8,0 0-3,0 0-1,0 0 18,0 4-7,0-4 12,0 0 10,0 0-10,0 0 9,0 0 5,0 0 1,0 0 11,0 0-6,0 0-14,7-9-10,-7 9-12,0-10-9,3 3-4,-2-3-12,2 0-2,0-3-6,-2-3-6,2-2-2,4 1-5,-4 2-4,3-1-3,-1-2-12,0 0-4,0 1 2,1 2-1,-1-1-7,1 0 17,-2 8-18,3-4 2,-1 2-6,0 0-1,-1 0-4,5-2 1,-3 3 0,6 0-1,0 5 3,-1-4-5,-2 3-5,4 1 0,0 0 4,0 2-2,-4 2-2,0-1-1,0 2-1,-2 2 1,-5 0-3,4 2 7,-4 2-6,-2-1 14,1 2-6,-5 3-1,-3-1-1,-3 4 5,-2 1-4,-8-1-14,-1-1-23,-1 0 0,-1-3 6,-1-2 3,3 0 5,-1-3 3,6-2-4,5-2 11,0 3 0,0-3 3,6 1-7,-2-1 2,3 1-13,3-2 2,0 0-3,0 0 7,13 1-1,7 1 5,-2-1-1,3 2 7,3 0-2,0 1-1,0 4 4,-3-2 0,2 2-1,-5 2 5,-4 0-3,2-1-1,-4-1 5,-2 1 1,-4-1 3,-1 1 1,-2-2 2,-1 4 5,-2-4 2,-5 2-1,0 1 2,-4 2 1,-3-5-1,-2 0-1,-6 6 0,-1-6-1,-2 0 2,-1 0-3,-2-4 3,2-1 1,0 0-4,1-4-2,1 2-34,-1-1-25,6-3-31,0 1-41,3-2-31,3-1-28,2-2-40,2 1-28,3-3-26,1-1-21,3-2-16,3-3-8,8-7-16,1 1-11,3-2-236,2 2-639,1-1 283</inkml:trace>
  <inkml:trace contextRef="#ctx0" brushRef="#br0" timeOffset="207409.9361">17081 11589 36,'4'-8'264,"-3"-4"5,5 3 8,-4 1-9,4-1-17,-2 2-17,2 0-7,0-1-13,-1-1-18,4 5-14,-1 1-17,4 2-24,3 4-6,2 4-10,1 4-15,2 7-4,1 2-10,-4 6-13,0 3-2,0 0-2,-3 4-12,0 12-5,-6-14-2,-5 3-7,0-1-9,-1-1-1,-4 2-4,2-1-2,-7-2 2,-2 2-3,0-4-1,-5 2-2,1-4 2,-4-2-11,0-2-1,-4-3-5,0 1-52,-3-2-63,2-3-59,-1 0-57,3-6-77,-3 2-277,3-4-613,0-4 272</inkml:trace>
  <inkml:trace contextRef="#ctx0" brushRef="#br0" timeOffset="210774.82">11125 8507 148,'7'-8'242,"-2"3"-31,-2 1-21,1 3-18,-4 1-17,0 0-18,-11 13-12,-9 6-14,-16 15-11,-20 22-10,-3 2-8,-3-2-1,-3 4-14,-4-5 0,2 4-7,-1-9-4,-1 0 51,4-3 18,0 0-3,1 2-17,3-10-15,21-10-4,-6 0-8,-16 10-5,20-13-2,1 1-14,5 1-5,10-9-1,-8 5-12,2 5 3,11-11-10,-2 2-4,6-3 3,0 1-9,6-4 0,1-1-5,0 0 0,6-2-37,-1-5-66,2 2-28,0-1-29,2-2-35,2-3-42,-1-2-214,7 0-469,1-2 207</inkml:trace>
  <inkml:trace contextRef="#ctx0" brushRef="#br0" timeOffset="211387.8849">11031 9876 282,'0'0'325,"0"-4"-37,0 4-27,0 0-32,-1-4-24,1 4-23,0 13-19,-1 1-18,-1 6-4,-1 1-20,0 6-10,-1 2-13,0-2-10,-2 2-5,2 0-9,-2-5 1,-1 2-14,3-2-5,0-4-3,-2-1-6,1-2-2,0 2 4,-2-2-10,2-4-5,-2 1 3,0-3-10,1-3-30,3 0-64,-1-1-40,1-4-56,2-1-64,1-2-39,0 0-149,1-17-449,3 6 199</inkml:trace>
  <inkml:trace contextRef="#ctx0" brushRef="#br0" timeOffset="211682.8214">11071 9973 93,'6'-27'169,"-1"9"18,0 2 17,-3 6-7,-1-2-20,-1 5-20,-3 5-14,-2-3-15,-2 5-15,-7 5-10,-6 4-10,0 0-9,-1 4-12,1 2-5,1 1-8,1 1-5,3 0-3,4-5-6,3-1-7,-1-2 3,4-4-12,0 2 19,0-2 51,3 0 33,1-3 50,-1 3 47,2-5 15,0 0 5,0 0-13,13-14-13,0 1-12,4-6-1,0-5-11,1 5-8,2-3-7,-4 2-4,4 1-20,-3 3-9,-4 4-14,-1-1-13,0 6-14,-3 0-13,0 4-13,-3 1-9,1 2-10,1 4-6,-1 1-10,1 5 1,2 3-8,-2 3-3,-1-2-4,2 11 0,1-1-1,-1 5-6,-2-3 1,0-2-3,-1 5-6,-3-5-23,-1-6-110,0 1-76,-4-1-113,-1 0-95,-1-1-115,-4 0-331,-1-2-913,-1-1 405</inkml:trace>
  <inkml:trace contextRef="#ctx0" brushRef="#br0" timeOffset="212074.4559">11014 10723 67,'0'0'189,"0"0"-8,0 0-4,9-8-1,-5 3 4,0-4 15,2 3 1,-1 0-6,-2-6 8,1 3-2,-1-2-13,-3 2-20,2 1 5,-2 1 4,-2 0-17,2 0-2,-4 2-18,1 1-12,-2 4-20,5 0-12,-13 4-5,2 5-16,-1 6-5,-2 4 8,0 10-20,-1 0 16,3 3 59,1 4-5,-2 12-20,4-2-10,-1-13-7,1 14-16,1-1 1,1-14-11,1 0 0,-1 2-9,0 1-9,0-3 1,0 0-2,-1-6-10,0-2 52,1-5 0,-1-2-6,5-2-9,-1-6 7,-2 0-8,1 1-4,0-4-4,1-2-5,-1-3-8,-3-2-5,-1-3-4,2-1-21,-2-1-88,-1-7-68,2 0-74,-1-1-59,1-5-53,2-3-58,-1 4-312,3-10-752,-3 4 334</inkml:trace>
  <inkml:trace contextRef="#ctx0" brushRef="#br0" timeOffset="212326.7088">10754 10936 287,'2'-2'399,"-2"2"13,6-3-10,-4 1-8,5 1-19,-1-1-9,9-1-17,7-1-19,2 2-21,3-3-27,1 4-6,2 0-32,0 2-21,0 2-23,-3-3-20,-2 0-14,-2-2-19,-6 4-15,-3-4-13,-1 2-11,-2-1-7,-4 0-20,1 0-42,-3 1-63,-1 0-65,1-3-71,0 3-74,0-2-82,-1-3-85,1 3-383,0-2-847,2 1 375</inkml:trace>
  <inkml:trace contextRef="#ctx0" brushRef="#br0" timeOffset="213760.4914">14726 12351 31,'-7'0'290,"7"0"-15,-5 2-14,5-2-9,0 0-4,0 0-9,0 0-5,-7-2-17,7 2-9,0 0-11,0 0-17,0 0 0,0 0-13,0 0-8,14-4-9,-4 1-7,7 0-24,4-1-1,5-3-16,2 3-10,1 3-4,9-2-16,-7 1-3,-2-1-4,0 3-4,-2-2-12,-4 2-2,-7 2 1,-2-4-16,-1 2 1,-3 0-2,-3 0-6,-2 2-8,0-2 1,-2-2-27,-3 2-17,0 0-31,5-2-32,-5 2-17,0 0-9,-15-3 3,5 3 8,0 0 10,-4-2 5,0-1 13,0 3 11,2-1 2,1-2 7,0 2 8,3 2 0,-1-1 8,1 0 1,0 4 3,2 1 2,-1 2 4,1 3 1,0 6 3,-5 2 3,4 7 6,0 4-5,1 2 1,-1-1 3,0 3 4,0-5-2,0 2 2,3-1 3,-2-3 2,-1-1 2,0-8 1,4-1 4,-2-1-2,2-5 0,-1 0-65,3-3-61,-2-1-72,0-5-222,3-1-457,0 0 203</inkml:trace>
  <inkml:trace contextRef="#ctx0" brushRef="#br0" timeOffset="214321.9643">15005 12548 177,'3'-1'272,"7"-2"-11,-4 1-3,1-2-21,0 3-21,3 2-17,-3 1-23,0 2-15,0-1-18,0-3-16,-1 3-9,1 0-11,-1-1-12,-1 2-7,1-2-6,-2-2 28,3 1-1,-1-1 7,0-1 1,4 1-1,-2-6-6,0 3 4,1-2 0,-1 0 2,-1-2-3,0 2-4,0 1-3,-2-1-6,-3 0 4,1 3-15,-1-1-2,0 0-13,-2 3-7,-2-4-8,2 4-8,-8-3-5,-3 6-1,-3 2-10,-3 0-2,-1 8-7,-2-2 0,2 4-5,3-4 3,3 3-9,-1-3 1,6 1-12,0 3-3,3-4-5,1 1 4,3 0-5,3-2-1,1 1-1,3-1 1,6 1-1,4-1 13,0-2-9,5-4 2,1 0-9,4-6 7,0-1 9,2 0 5,1-8-17,-2 4 11,-5-6 0,0 1-4,-3-2 14,-2-3-7,-1 1-4,-3-6 2,-5 7 5,-1-7-2,-4 5-5,2 2 4,-3 3-2,-3 2-3,1-1 6,-1 3-9,-1 1 5,-2 0 3,3 2-16,-1 1 4,-1 1-3,2 3 1,0 0 6,0 0-14,-4 13 5,4-2 2,4 0-3,2 6-6,3 5 5,3 3 1,2-4 4,-1 1 0,2-1 6,-1 0-5,-4-5-2,-1-2 0,-1-1 5,-1-3-2,-4 1 0,1-7 5,-4 3 0,0 0 12,0-3 1,-5 1-2,-2 1-3,-3-2 4,-6-3-3,-5-1 1,4 0 2,-4-3-7,0 1 1,4-1-3,-2-7-3,1 8-4,4 1-1,2-5-45,3 4-44,1-1-35,1 2-37,2-1-42,3-1-39,2 3-26,5-8-11,2 5-16,7-4-5,6-2-194,1 0-538,3-3 239</inkml:trace>
  <inkml:trace contextRef="#ctx0" brushRef="#br0" timeOffset="214557.7143">15599 12554 263,'21'-19'103,"-3"-1"42,-1-1 36,0 2 30,-6-1 27,0 6 17,-2-1 15,-2 1 18,0 5-12,-1 1 5,-2-2-5,0 5-24,-2 0-17,-1 1-33,2 1-29,-2 1-18,-1 2-13,3 11-17,-3 5-11,0 3-11,0 8-8,-4 1-8,0 2-16,-2 1-1,3 0-8,-1-2-5,-2-2-2,2 0-3,0 2-10,1-5-5,0-5-4,3-2-4,-4 0 7,4-2-13,-1-3-2,2 0 0,-1-3-22,0-1-52,4-2-50,-1-1-39,0-2-20,1 0-14,3-2-20,0-2-21,3-4-34,3-2-33,-2-1-17,2-2-6,-2-2-174,0-1-522,-4-3 231</inkml:trace>
  <inkml:trace contextRef="#ctx0" brushRef="#br0" timeOffset="214772.9158">15823 12676 997,'-1'-12'-66,"-1"-1"20,-3-1 16,-1 2 15,-1-3 27,0 6 34,1 4 31,-1-3 32,0 0 32,4 3 17,-1 0 7,1 2 8,0 0 2,3 3 4,0-3 11,0 3 33,13 0 11,1 0 6,7-1-20,3 2-17,4-1-7,-1-1-30,3 2-14,-5-7-13,3 5-20,-5 1-11,-8-2-9,2 0-11,-3 2-12,-4-2-27,-3 1-49,3 1-36,-3-2-34,-4 2-33,1-1-27,-4 1-48,6 0-58,-5-4-63,-1 4-289,0-5-636,0 5 281</inkml:trace>
  <inkml:trace contextRef="#ctx0" brushRef="#br0" timeOffset="217277.2907">14714 13284 2726,'0'0'18,"6"-18"-12,-5 6 0,2 1 57,-3 0 55,3-3 37,-2 1 7,2 4-24,0-3-7,-1 6-3,0 1-9,-2-1-9,3 3-21,-3-2-9,0 5-16,0 0 3,0 0-7,-3 23-8,3 3-3,-4 3-5,1 0-3,-2 2-10,0 1-6,1-3 7,-3 7-6,4-9-2,-4-1-7,4-1 1,-1-6 1,-1-2 0,0 0-6,3-5 5,-3-2-32,3-2-57,-1 1-49,-1-5-65,-1-1-69,0-3-59,-2-5-53,1-5-192,-4 0-604,0-4 268</inkml:trace>
  <inkml:trace contextRef="#ctx0" brushRef="#br0" timeOffset="217515.4283">14562 13249 172,'-3'-12'275,"2"4"21,-2 0 14,3 3 11,0 0-19,0-1-19,0 4 0,0 2-20,3-7 6,1 4-2,6 1-7,4 2-8,3 2-22,7 4-17,4 3-17,9 11-19,-2 2-35,0 1-13,-11-2-17,-3 2-15,-4 4 1,-2 1-8,-3 0-6,-4-1-8,-5 2-5,-8-1-6,-5 3-1,-9 8-7,-2-13-1,-8 5-12,-5-6 0,-3-3-3,-1-5-7,-4-5 0,15-5-46,-1 0-43,1-7-24,2 0-38,2-4-27,2-1-42,7 0-39,2 1-35,5-4-47,2-2-45,5-2-37,5-5-209,4 2-646,8-2 286</inkml:trace>
  <inkml:trace contextRef="#ctx0" brushRef="#br0" timeOffset="218268.431">15198 13428 309,'2'-7'366,"-2"4"-9,3-2-35,-3 1-45,4-1-24,-4 5-37,3 0-14,-3 0-15,2 8-16,-1-2-27,1-1-12,0 5-12,2 1-14,-1-3-13,0 1 2,1-2 8,1 1 16,-3-3 11,4-3 21,-2 1 17,0 0 11,2-3 0,4-1-15,-2-4-9,4 1-10,-4-1-9,3-2-2,0-1-12,-3 3-6,3-4-13,-4 2-2,-1 2 3,2-2-2,-4-1-6,0 2-13,-1-2-6,0 3-4,-3-5-11,0 5-8,-3 0-6,0-2-6,-1 2-5,-3 3-7,-1-3-1,-6 5-3,-1 5-4,-5 0 2,0 7-7,0 0-1,0 3-6,2 2 3,0 1-4,6-3-4,3 2-1,0-2-4,2 2-3,4 2 4,0 0-1,4 6-5,6-8 3,5 4-6,2-3 5,8-1 1,1-3 0,4-5 0,1-1 2,10 1-2,0-1 4,3-6-1,1-1 1,-5-4 5,-8 0-8,1-3 5,0-4 3,-5-1-1,-2-1 7,-2-3-6,0-3 2,-3-2-2,-1-1 4,-3-1-5,-1 0 2,-5 5 2,-2-4 2,-3 9-3,1-3 4,-4 3-6,-1 2-1,-2 3 0,-3-1-7,-5 1 2,-5 5-5,-4 2 2,-5 2 2,-1 8 0,1-1-3,0 1-3,3 3 5,2 1-3,0 0-1,9-2 1,1-1-10,5-2 7,0 3 0,3-2-7,2-1 6,0 1-5,2-1 6,5-1 4,3-3 2,4-3-1,7 1 1,0-2 9,-1-5 16,-3 2-4,-3 1-3,0 1-4,-3 0-1,-2 0-1,-2 0-7,0 1-2,-3 1 4,1 5-3,-2 2 8,1 9-3,-4 6 2,0 1-3,-5 3-3,1 1 0,1 5 5,-1-4-4,-3 1-1,3-2 3,0 1-2,1-5-1,1-8-1,-1-2 1,2-3 1,1-4-2,-1 1 2,-1-4 6,2-1 58,0 1 41,0-2 27,0-3 12,0 0-22,0 0 0,21-15-18,-4-2-10,0 0-10,4-5-10,-1-4-12,14-7-7,-14 13-4,0-1-44,3 1-32,-3 3-47,-2 2-41,2-2-42,-2 0-36,1 3-41,-1-1-54,-3-2-37,0 8-28,-1 0-48,1 1-52,5-7-60,-6 7-332,4-3-907,2-1 400</inkml:trace>
  <inkml:trace contextRef="#ctx0" brushRef="#br0" timeOffset="218508.3889">16469 13333 214,'5'-16'338,"-3"5"5,-2 2-2,2 2-20,-1 1-30,-1 2-38,0 4-34,-4-2-14,4 2-23,-18 15-3,2 1-31,-5 4-13,0 1-11,-6 13-8,5-9 21,-5 8 2,9-8-14,-1-1-15,5 1-6,0-2-10,3 2-9,2 0-7,4-7-11,2 1-2,0-2-14,3-2 1,0 4-3,4-2-11,2-5-1,1 0-3,3 0-1,-2-5-51,5-2-83,0-4-84,1-1-87,8-4-80,-2 0-279,1-2-681,0-5 302</inkml:trace>
  <inkml:trace contextRef="#ctx0" brushRef="#br0" timeOffset="218748.6293">16658 13566 87,'4'-12'351,"-4"0"5,2 2 15,-1 0-12,-1 3-18,0 2-27,0 0-31,-1-2-28,-1 3-30,-2 1-22,-2 1-20,-2 2-19,-6 2-12,-9 5-11,2 3-16,0 3-15,-3-2-9,3 2 4,4 4-9,-1-3-6,6-1-13,-3 7-9,5-3-2,5 0-10,0 0 2,4 1-12,1 1-3,4 0-7,3-1 4,3 3-3,1-5-5,1-4-3,6-2-1,0 2-7,-1-9-51,0-4-66,4-4-60,0-3-61,-1-2-60,1-3-54,2-2-64,-4-2-197,1-1-640,0-3 283</inkml:trace>
  <inkml:trace contextRef="#ctx0" brushRef="#br0" timeOffset="218975.8229">16879 13329 303,'-1'-12'361,"1"2"57,1 3 20,-1 0 7,2 1-22,-1-1-29,-1 3-43,4 0-21,2 4-22,5-1-22,6 7-27,5 6-16,1 4-29,-2 2-19,0 5-16,2 1-13,-9 3-17,0 3-14,-4 2-11,-4-1-8,-5 2-7,-3 5-14,-7-7-7,-8 12-4,-6-3-10,-1 1-7,-6-1-7,-3-5-6,-2-5-4,-2 0-68,-1-6-96,0-7-106,0 2-102,-3-1-99,6-3-106,8-7-289,-2 0-884,-1-5 391</inkml:trace>
  <inkml:trace contextRef="#ctx0" brushRef="#br0" timeOffset="220066.0751">11538 8814 92,'16'-24'257,"-2"2"-1,-4 5-3,-3 5-13,0-3-9,0 8-9,-5-3-16,4 7-20,-4-5-18,0 5-20,0 0-14,1 0-18,-3 3-11,0 0-12,0 0-13,0 0-4,-9 10-5,1 3-10,-2-1-10,-1 2 0,-2 6-6,-4 0-6,0 3 0,-4-1-2,-9 12-6,1 2-5,-5 0-1,-1 1-3,0 6 1,-13 14-3,-2 4 2,4-2-5,-5 4 1,-1-3 0,4-3-3,13-12 2,-14 12-4,19-15 0,1-3-5,-2-4 5,11-10-21,0 2-70,3-2-74,-2-6-71,3 0-75,5-5-169,-1-3-505,5-2 224</inkml:trace>
  <inkml:trace contextRef="#ctx0" brushRef="#br0" timeOffset="221063.308">11733 10089 45,'4'-10'341,"-1"0"-9,-1-2-11,3 2-6,-2-6-5,-1 3 3,-1 4-4,2-3-9,2 7-21,-5-2-30,1 3-31,1 0-27,-2 4-25,0 0-15,0 0-13,-2 24-15,-1 3-16,0 2-5,-2 0-11,1 3 0,-3 5-6,2-2-20,0-1-5,1-2-1,-1-1-6,0-2-8,0 0-2,1-2-4,1-8-4,-1-2-2,1-2-12,1-3-73,0-1-54,1-6-44,-1 1-33,-1 1-52,3-7-74,0 0-53,0 0-244,0 0-656,2-24 291</inkml:trace>
  <inkml:trace contextRef="#ctx0" brushRef="#br0" timeOffset="221420.3625">11726 10164 180,'2'-26'202,"-2"0"13,0 8 13,2 0 13,-2-2-4,-2 8-25,2 1-19,-2 4-16,-2 0-26,-1 5-11,-2 2-19,-4 4-7,-9 6-14,-1 3-10,-3 5-8,1 3-6,-9 7-11,12-10-6,1 0-5,2 1 2,4-7-11,3-2-5,0 1-9,6-3 6,-2-3 33,2 0 35,1 0 73,1-3 6,0 1 30,2-3 27,0 0 12,0 0 0,0 0-11,11-8-24,-4 0-10,3-4-15,2-5-12,-3 3-2,6-5-5,-1-3-8,0 5-13,-2-4-5,1 1 1,-4 4-3,0 3-3,-2-1-12,3 2-9,-6 0-13,5 4-6,-6 1-20,2 2-4,-2 0 7,1 1-26,5 4-23,1 4 13,1 2-10,9 5 1,-2 5-6,5 0-5,-2 1-4,4 2 1,-2 3-2,9 2-9,-12-5-1,1 1-3,-2 1 0,1-4-14,-3-2-67,2-1-50,-10-4-37,2-2-45,-3-3-60,-3-1-49,0 1-61,-3-1-44,1-3-51,0 1-54,0-1-346,-3-1-938,0 0 415</inkml:trace>
  <inkml:trace contextRef="#ctx0" brushRef="#br0" timeOffset="222631.6781">11674 10853 26,'0'0'272,"0"-5"-5,1 1-9,0-1-4,-1 1-6,1-3-7,1-2-5,-1 4 2,1-2 5,-1 1-2,1-2-1,0 3 7,0-2-2,-1 2-7,1-2-10,-1 5-13,1-3-22,-2 2-21,0-2-15,0 5-27,2-7-14,-2 7-15,0 0-11,0 0-7,-4 15-9,3-1-7,-2 3-11,0 9-1,-4 3-4,4 2-6,-4 0 20,0 14-9,1-11-5,-1 1-9,3 0 2,-4-1-8,2-2-5,-1 1 1,0 0-4,1-3-5,-4-4-1,4 2-1,0-2 0,-1-2-6,3-5 2,-1-1-2,3-1-2,-1-6-2,-1 0-1,1 0-3,3-4 4,0 1-3,0-3-2,0-1 1,0 0-3,0 2 0,0-6 2,0 5 4,0-5-1,0 5 12,0-5-1,8 0 2,-4 0 1,-4 0-2,13-2-4,-4-1 1,-3-1-2,4-1 1,-3-1-1,4-1 0,0-3-3,-3 3 0,2 0-2,-2-2-2,2-3 3,-4 1-2,-1 0-1,0 0 1,-2 0-3,-3-1 2,0-6-3,-2 3-1,-4 0-1,-4 0-3,-2-4-1,-8 2 4,0 2-5,-1 1 1,-1 4 6,-2 0-8,0 3 3,3 2-3,6-2 0,0 2 0,5 4 3,3-3-4,0 0-8,3 3 5,0-2-4,4 3 7,0 0 17,11-4 14,10 1 7,7-1 1,15-6-5,0 0-1,5 1 1,2-1-5,-3-2-4,1 6-5,-7-5-14,-14 5-72,-2-2-79,1 0-88,-1 3-83,-7-2-101,2 2-110,-6-2-271,0 1-866,-3 0 384</inkml:trace>
  <inkml:trace contextRef="#ctx0" brushRef="#br0" timeOffset="231150.8259">6015 5683 229,'-4'-3'345,"1"-2"-7,-1 3-7,1 0-17,2 0-29,1 2-22,-6-3-38,6 3-23,-3-2-20,3 2-13,0 0-24,-3 7-23,2 3-1,1 4-12,3 2-8,-3 3-18,1 1-1,1-3 3,-1 2-21,1-1-7,2-1-14,0 0 20,-4-6-1,3-1 20,1 0-3,-4-5 19,3 0 21,-3 2 24,1-2 32,2-5 20,-3 0 4,10-3-8,0-6-10,1-4-14,9-11-21,0 2-14,6-16-5,1-3-22,3-8-7,0 5-10,0-1-3,1-1-17,-6 0-5,2-5-13,0 7-15,0 1-22,-5 5-22,-6 16-22,-2 0-17,-1 2-24,-6 6-19,0 2-18,-3 5-30,0 0-28,-1 1-32,0 4-18,-3 0-22,0 2-26,-5 10-43,-3 1-52,-2 4-58,-9 11-247,-8 9-720,0 1 319</inkml:trace>
  <inkml:trace contextRef="#ctx0" brushRef="#br0" timeOffset="231513.2997">5896 5721 2814,'-6'-4'17,"-2"-1"49,3 0 10,-2 2 48,2-1 25,2 1-5,0 1-32,0-2-35,3 4-15,0 0-5,0 0-5,-3 12-10,7-1 6,1 4-4,2 3 13,1 5-20,-3 3 7,3-2 8,-1 4 4,1-5-10,2-1-7,-3 2-3,-2-9 7,0 4-11,-1-1-4,2-4 1,-2-4-2,-1-3 55,1 2-3,2-1 7,-5-4 14,2 1 25,-1 0 30,-1 0 27,0-5 9,-1 0 8,8 0-2,0-10-12,9-7-14,1-1-17,10-14-17,2-3-9,-1-6-21,5-4-8,14-16-16,0 0 1,-6-4-11,-13 27-8,-1-4-5,1 4 1,-1 1-14,-10 11-9,0-3 1,-1 9-12,-2-1-21,1-1-11,-7 8-7,0 1-20,-5 2-12,1 5-19,1 1-24,-4 1-26,-1-1-31,2 3-35,0-2-46,-3 4-42,0-5-44,0 5-58,0 0-38,-9 9-53,-2 4-316,0-4-839,-2 4 371</inkml:trace>
  <inkml:trace contextRef="#ctx0" brushRef="#br0" timeOffset="231918.6099">5936 5724 233,'-5'-9'341,"2"3"2,-3-1-30,4 2-32,-1 0-30,0 3-28,1 0-23,2 2-20,0 0-21,-8 14-13,5 0-16,-1 11-11,0 1-15,1 3-11,0-4-2,2 6-13,2-4-7,2-1-5,-3 0-7,3-2 64,0-4-7,-2-2-4,4-1-19,1-1 0,0-4 27,-2-2 9,2-3 15,0 1 22,-1-4 23,2-1 14,0-3 2,4-5-1,2-5-10,7-4-14,1-7-17,6-11-18,2-5-8,2-2-23,-3-3-8,5-5-12,-5 1-3,-1-1-11,1 0-2,-1 1-13,-5 1-7,5-2-7,-7 6-8,1 2 1,-7 15-8,-3-1-3,-1 4-3,0 7 1,-3 3-8,-4 2-1,2 1-15,-2 4-16,-1-5-18,0 6-29,1 1-25,-3 2-18,0 0-37,-4 16-36,1-1-47,-4 1-44,-2 9-38,-3 1-40,-1 0-49,-2 2-45,-2 4-344,-7 6-845,-3 0 374</inkml:trace>
  <inkml:trace contextRef="#ctx0" brushRef="#br0" timeOffset="232271.5497">5938 5736 286,'-3'-3'279,"3"-1"-31,-3 1-24,3 3-27,0 0-19,-7 17-16,4 2-17,-2 5-12,1 9-7,-1 0-14,-1-3 0,1 3 25,4-1 1,-1-1-5,2 0-10,2-6-18,-1-6 10,2-2 16,-2-6 3,2 1 18,1-1 42,3-6 28,0-3 30,3-2 12,4-2-7,7-11-15,2-4-11,8-9-21,4-6-14,0-2-15,16-21-23,-14 14-14,15-22-4,-1 2-24,-2 1-13,-15 17-13,15-18-4,-14 19-10,13-18-8,-14 16-11,-2 1-2,-1 4-4,-3 10-7,-8 9-6,-3 3-3,-6 6 3,0 1-15,-5 3-3,0 4-7,-2-1 1,0 1 2,1-1-11,-4 1-9,-1 3-16,4 0-18,-4 0-25,3 10-38,-3-1-58,-3 1-60,1 7-76,-4 4-69,-1 1-79,1 5-85,-4-3-269,2 1-861,1-4 382</inkml:trace>
  <inkml:trace contextRef="#ctx0" brushRef="#br0" timeOffset="234114.3791">14609 14437 135,'5'-10'333,"1"0"-4,-5-2-18,4 3-10,-4 3-20,3 0-27,-4 1-9,2 2-38,-1 0 1,1 1-47,-2 2-9,0 0-20,-2 11-17,-1 4-4,-1 1-13,-2 8-8,-2 1-11,0 1 5,0 0-24,-3 5-5,6-8-8,-4 0 0,4-3-5,-3 3-5,4-7-1,-1-4-6,0 0 4,2-6-2,2 3-9,-1-3 4,-1-1-3,3-2 22,-2-1-27,1 4 55,1-6 26,0 0 18,-4 1-6,4-1 4,0-11-7,2 1-6,-2-5 0,3 1-4,2-10 2,1 0 0,-4-3-8,1 3 0,2-4-4,2 0-9,-2-1-4,0-2-2,2 3 5,0 0 2,0 1 7,3 1-4,-1 2 0,-1 1-5,-1 5-3,0 5-2,2 0-7,-2 1-11,0 2-5,-1 3-4,2-2-12,0 5 3,1-4-2,3 3-10,0 4 3,2-2-1,1 0-6,-1 3-2,9 0-9,-8 2-1,5 2-41,-5-3-30,1 0-31,-1 1-45,1-2-30,-4 5-40,1-4-29,-6 2-26,2-2-26,-2 1-16,-3 0-27,0 5-9,-1-5-25,-1 3-31,-4 1-226,-5 3-673,0-4 297</inkml:trace>
  <inkml:trace contextRef="#ctx0" brushRef="#br0" timeOffset="234358.8413">14693 14380 159,'-14'6'201,"2"-1"24,3 0 9,1-1 3,3-2-15,2 1-22,-1 0 0,2 0 16,0 0 11,2-3 26,8 6-2,-2 1-10,8-1-16,7 0-24,3-1-14,0 1-34,0-2-5,2-1-15,-1-1-15,-2 5-44,0-7-40,-6 2-56,-4-2-31,-2 1-44,-1 0-27,-6 0-25,-1-1-39,0 2-56,-3-2-39,0 0-214,-20 10-538,3-3 238</inkml:trace>
  <inkml:trace contextRef="#ctx0" brushRef="#br0" timeOffset="234589.3019">14717 14569 73,'-21'11'57,"3"-1"27,2-1 20,4-1 4,4-3 0,0-1 16,1 0 14,6 0 18,-2 0 32,1-2 18,4 4 11,2-1 4,2-1-12,5 8-8,3-7-17,2 2-21,7 0-8,4-4-21,0 3-5,1-1-45,2-5-47,-3 3-48,-1-3-51,-1-2-46,1 0-48,-5-3-21,0-4-31,-8 5-19,0-3-129,-4 1-385,1 2 171</inkml:trace>
  <inkml:trace contextRef="#ctx0" brushRef="#br0" timeOffset="235203.6738">15024 14626 962,'5'-10'-3,"-3"-2"39,3 2 27,-3-2 30,1-3 19,-1 1 34,3 0 20,-5 1 12,4-4 5,-1 5 6,0 6-2,1-5 1,0 5-2,2-2-8,-2 3-2,-1 1-32,2 4-3,4 0-15,-2 4-10,0 3 10,-1 3-12,0 4-5,-2 2-5,-3 2-2,2 3-7,-4-1 1,-1 3 0,-2 1-4,1-5-1,-1-2 22,-2-3 2,-1 1-2,2-4 5,0-3-9,1-2 2,2-2 1,0 2 4,-1-2 23,3-2 22,-3 1 20,3-3 21,0 6-4,0-6-29,0 0-14,3-14-9,0 2-18,4-6-19,3-8-13,1 0-4,3 0-7,2 1-12,-1 4-12,5-2-6,-2 6-12,-1 0-13,4 1 9,-1 4-8,-8 4 6,3 2-15,-2 2-3,-4 3 0,1 1-6,-2 1-2,0 4-5,-3 2 4,2 2 0,-4 3-6,0-1 0,-2 8 4,2 0 4,-1 6-3,0-4-7,-2 4 8,3-2-7,2-2-2,-3-2 10,2-3-9,2 2-1,-2-3 2,2-4-7,1 0-26,-2-2-15,4-2-14,2 1-3,2 1 3,1-7 0,3 4 5,0-6 0,6-6-4,0 1 15,0-4-2,1-3 6,0 2 5,-2-4 0,0-3 6,-3-3 5,2-1-1,-3 0 8,-2 3 9,1-2-10,-6 4 3,-4 5 7,0-5 1,-1 4 7,-4 1-7,0 0 1,-2 1-4,0 2 1,-4-1 1,1 2 1,-5 2-3,-2 3 5,-4 4-5,-9 1-1,1 5 5,-1 3-7,2 2 13,0-2-6,1 0-3,6-1 0,3 1 0,4-3 0,-2 1 2,5-1-3,1-1-1,3 2-2,3 0 5,1-1-3,6 0 5,3-4-4,1 1 6,2 0 6,5-5-4,2 0 0,-7-1-4,-2 1 3,1 3-2,-6-3-2,-6 0 1,5 1 5,-2 0-4,-3 4 1,-2 6 4,2-1-1,-6 6 3,-1 8-1,-3 1-4,-3 0-4,0 0 34,-2 7-3,0-3-2,3-7-1,0 3-9,1-3 12,1-2-7,1-7-5,5 0 1,-4-4-4,5-1-1,-1-3-2,-2 2 13,3-1-12,-1-4 4,3 0 13,1 1 7,-3-3-15,15-6 11,0 2-3,5-11-2,1 2-4,4-2-5,-4-3 8,6 4-3,-2-3-9,-3 1 2,1 3 1,-3-1-24,1 3-6,-7 2-17,0-1-10,-1 6-11,-2-5-17,-4 4-25,2 1-23,-4-3-30,0 2-31,0 3-43,1-2-44,-2 1-38,0 0-48,-1 1-61,1-3-50,-1 2-295,0-1-822,2 0 364</inkml:trace>
  <inkml:trace contextRef="#ctx0" brushRef="#br0" timeOffset="236097.7063">16451 14428 55,'4'-10'426,"-1"0"17,-3 0-20,0 1-14,0 3-31,0-1-39,0 3-44,-3 1-21,2 1-31,1 2-26,-14 5-19,-3 8-22,-3 5-19,-1 4-18,-6 14-12,-1 0-17,3 7-7,7-14-17,2-1-4,-1 1-20,5 2 5,4 1-14,1-7-5,0 1-4,7 0-3,0-6-16,6 3-5,-2-6-56,6-2-56,2-3-46,0 0-57,3-5-51,5 1-40,1-7-55,-1 1-277,3-5-669,-1-5 296</inkml:trace>
  <inkml:trace contextRef="#ctx0" brushRef="#br0" timeOffset="236569.5689">16682 14578 70,'14'-33'262,"0"7"2,-1 0 11,-3 2 14,-3 7 23,-3 6 1,3 0-6,-5 3-31,2 3-26,-3-2-19,2 2-36,-3 5-29,0 0-10,0 0-14,-20 20-12,5-4-12,-5 9-23,-8 9 4,3 2-12,2 0-8,-2 0-17,9-11 2,2-1-8,4 1-2,2 1-11,2-7-4,4 1-5,4-3-2,-2 2 4,6-2-14,1-3 17,1-2-15,4-1 6,0-2 1,4-2-4,-2-3-7,2-3 5,0-4 2,-2 0-13,7-6 5,-8 3 4,-1-2-8,-1-3 13,-2 2 2,-3-3 1,-2 3 2,-1-1-10,-3 0 1,0 1-5,-4 0-2,-2-1-2,-4 1-7,2 1 2,-2 3 2,0 1-1,-4-2 5,1 6-10,4-3-4,0 2-14,4 1 9,0 0-3,5 0-5,-4-1 6,4 1 4,0 0 8,11 5 11,-1-5 5,7 0 6,4 0 4,4-1 9,1-2 3,-1 0 8,-1 2 11,-3 4 3,-1-3 0,-7 0-9,-5 0-4,-1 1-8,0 3 1,-4-4-10,1 7 3,1 1 1,-3 2 4,-2 2-3,-1 5-2,-2 1-6,-4 2 0,4 6-6,-1-1-1,1-6-5,-4-2 0,4 0 1,-2 0-7,3-1-2,-2-6 0,4 2-14,-2-3-55,1-1-51,-1-1-58,0 1-54,2-6-28,0 2-27,-3-1-39,3-3-52,0 0-40,0 0-278,0 0-739,14-9 328</inkml:trace>
  <inkml:trace contextRef="#ctx0" brushRef="#br0" timeOffset="236833.4218">17003 14447 167,'-4'-10'331,"1"-4"24,0 6 18,-1-2-14,1 2-10,3 2-31,0 1-34,0 2-30,0 3-10,7-3 0,3 6-8,7 5-18,7 4-20,13 5-18,-5 9-14,4 2-4,-6 5-18,-7 3-12,-3 4-6,-6-7-12,-4 13-5,-2 0 4,-5 3-8,-5 1-10,-2-3-6,-10-1-8,2-1-10,-6 5-3,-3-4-7,-4-4-7,1 1-6,4-14-10,-9 2-57,8-8-69,-2-2-63,-1-4-54,0-1-53,0 0-56,2-2-54,2-7-58,-4-3-251,9 0-732,-1-4 324</inkml:trace>
  <inkml:trace contextRef="#ctx0" brushRef="#br0" timeOffset="237627.879">18054 14471 3012,'-5'-8'15,"0"-3"10,2 0 5,-1 0 65,3 0 70,-1 0 49,2 3-10,0-1-14,0 3-21,0 0-11,2 0-19,-1 4-9,-1 2-19,0 0-11,0 0-18,13 17 2,-2 3-4,3 8-8,0 0-3,0 5-7,3 10-5,-1 0-3,2 0-11,-7-12-3,-1 1-2,3-2-2,-2-5-7,-1 1-8,-3-9 3,0-4 5,-2-1-8,-2-2 4,0-6-3,0 2 9,0-1-1,-2-3-5,-1-2 0,7-7-12,-4 0-64,1-6-44,2-4-47,1-9-37,1-6-23,0 7-14,1-5-13,2-2 17,-2 1 13,1-2 13,4-10 22,-1 12 16,-1-1 27,6-9 36,-6 12 38,1 1 35,1 2 33,-3 5 33,-3 9 37,-2 2 29,-3 1-21,-2 4-11,4 1-11,-4 3-12,-1 1 0,0 14-6,-1 2 6,-4 11 22,-2 2 7,-4 5-7,3-1-14,-7 13-3,3 1-5,-1-5-7,1-12-5,3 1-4,-1 1-3,0-5-8,2 0-5,-1-2-6,5-9-33,0-3-89,4-3-79,-3-2-61,2 3-50,1-6-28,4 0-9,3-2-11,-3-2-218,6-2-596,3-2 264</inkml:trace>
  <inkml:trace contextRef="#ctx0" brushRef="#br0" timeOffset="237868.5667">18475 14731 126,'16'-19'211,"-1"0"15,-5 2 7,1 5 4,-4-5 23,0 8 23,-4 1 13,1 1-11,-1 2-24,-1 1-30,-1 3-31,-1 1-20,0 0-17,0 0-29,3 8 1,-3 1-16,-3 3-8,0 0-15,-1 0 2,1 6-16,0-4-14,-1 3 2,1-1-8,0-5-12,2 1-69,1 0-69,-3-2-65,2 0-74,2-5-59,-1-1-288,2-2-623,-2-2 276</inkml:trace>
  <inkml:trace contextRef="#ctx0" brushRef="#br0" timeOffset="238101.1646">18738 14570 2809,'6'-23'55,"0"5"-8,-3-2-13,-2 3 42,2 5 14,-2 1-14,2 3-20,-3 1-14,0 2-16,0 0-9,0 5-51,-3-3-44,3 3-58,-10 6-61,8-1-48,-3 2-195,0 0-477,2 1 212</inkml:trace>
  <inkml:trace contextRef="#ctx0" brushRef="#br0" timeOffset="238340.4283">18912 14509 59,'4'-7'322,"0"-2"1,-1 4 2,-1 0-18,0 0-31,-2 0-25,2 0-27,-2 5-28,-6-6-19,2 6-16,-5 1-23,-2 2-11,-2 5-6,-6 5-20,3-3-4,2 2-18,3-2 4,-2 4-2,9-4-25,-2 5-10,6 2 3,0-2 22,6 2 12,1-1 4,4-1-2,6 4-9,-1-2-7,2-4-3,-5 0-4,-1-2-14,-5-3 2,2 0-5,-4-2-2,1 1-2,-4 0-2,0 0-2,-6 0 1,-3 2-6,-4 0-5,-5-2 6,-6 4-7,-3-1-3,-1-8-1,-1 3-64,3-5-46,0 0-56,2-2-68,1-2-76,7-1-65,1-3-244,3 3-645,7-5 287</inkml:trace>
  <inkml:trace contextRef="#ctx0" brushRef="#br0" timeOffset="238573.8442">19078 14587 70,'11'-3'429,"-1"5"-31,-1-5-32,-4 2-20,-2 2-38,-3-1-21,4 4-39,-1 6-22,-6 2-21,-1 5 70,-3 2-21,1 7-23,-1-1-30,0 2-16,1-9-22,1 7-25,-1 0-2,2-7-13,3-1-11,-1 0-9,4-1-12,-2-5-9,1 3-9,-1-7-18,3 1 4,-1-3-43,3-2-57,1-3-61,4 0-78,-1-3-88,5-9-84,-1 4-355,8-6-765,-4-3 339</inkml:trace>
  <inkml:trace contextRef="#ctx0" brushRef="#br0" timeOffset="238596.858">19328 14573 73,'0'-12'270,"-1"-2"-29,-3 3-19,3 1-1,-1 2-21,-2-1-20,4 5-21,-3-1-21,2 0-63,-5 5-92,6 0-96,-7-2-163,4 0-297,3 2 133</inkml:trace>
  <inkml:trace contextRef="#ctx0" brushRef="#br0" timeOffset="238829.1146">19478 14507 321,'0'-5'436,"0"3"-53,0 2-42,0 0-34,0 0-32,0 0-30,0 23 14,-3 2 11,-4 2-27,0 2-18,0 1-16,-6 4-16,2-1-15,-2-4-27,4 2-12,-1-2-9,-2-3-18,4-1-7,2-9-18,2-1-2,1-3-9,2 1-8,0-3-8,1-2-11,1-3 9,3 0-12,0-1-30,3-3-49,3-2-34,4-2-75,3-2-58,-3-1-64,8-8-68,0 3-69,-9 0-204,3-5-656,-3 1 291</inkml:trace>
  <inkml:trace contextRef="#ctx0" brushRef="#br0" timeOffset="239058.482">19461 14685 249,'-7'-6'362,"4"3"15,-1 1-5,1-1 2,3 3-30,0 0-37,0 0-23,0 0-8,17-3-23,0 1-24,-3 2-23,11 2-25,-2-2-14,2-2-16,-3 4-20,0-1-7,-1 1-16,-7-1-39,-4-1-32,4 0-33,-4 2-43,0-1-35,-2-4-31,-1 3-40,-1-1-47,0 1-49,-1-2-55,-5 2-290,7 2-635,-7-2 282</inkml:trace>
  <inkml:trace contextRef="#ctx0" brushRef="#br0" timeOffset="239610.0976">20360 14519 216,'4'-5'362,"2"0"-8,1-2 1,-4 2-31,2-2-25,1 0-13,-2-3-19,0 3-12,-1 0-17,1 2-12,-3-2-26,1 4-4,-2-2-30,4 2-16,-4 3-15,-4-7-18,4 7-9,-2-4-14,-3 2-11,-5 4-2,-2 3-9,-3 2-14,-4 5-12,-4 1-2,2 1-2,-3 1-8,2 3 3,-1-1-12,2 7 5,2 1-4,1 0-7,1-1 2,2-1 2,2 1-10,3 0-3,3-5 2,3 0-2,1 0 0,-1 0-8,4 0 5,0-2-3,4-3-3,0 0 0,3-4 5,-1 0-3,1-2 4,0-1 1,6-2 1,-3 0-2,1-3-2,3-3 8,2 1-3,1-4-4,-2-3 1,3-1 10,-4 1-6,-1-3 1,1 2 2,-4-3 1,-3 3-8,0-1 2,-1 0-2,-1 0 12,-2-3-14,-3 1 5,2 0-5,-5 2-3,0-2 3,-3 3-1,1-2-5,-1 4 3,-4-2 4,3 3-13,4 0 8,2 3-5,-5-2-4,5 2 2,-2-1 2,3 3-3,0 0 11,0 0 26,0 0 17,14 6 13,3-1 9,-1-5 3,0 3 2,5 1 7,1 1-6,0-1-5,-1-2-3,-8-1 2,1 3-7,-4-3-6,0 0-10,-2 2-6,-3 1 8,0 3-10,-4 4-2,-1 1-2,-4 2 1,-2 3-2,-2 9-1,-3-4-2,1 1-8,-4-1 3,1-1 0,3 1-5,2-4-3,0-2-3,-1 2-5,4-3-2,-2-1-104,2-1-46,2-2-85,-2 0-67,2-2-52,0-1-59,3-2-48,-1-3-319,0 0-835,1-3 370</inkml:trace>
  <inkml:trace contextRef="#ctx0" brushRef="#br0" timeOffset="240407.1521">20856 14788 96,'7'-5'211,"0"-3"8,0 1 11,0-2 11,3-2 11,-1-5 16,-1 3 12,-3-1 16,5 2 10,-6-1 6,3 5 5,-7 2 6,3-1-28,1 5-30,-4-5-27,0 4-30,0 3-21,0 0-21,-4 12-15,1 1-21,-4 4-10,-7 8-11,4 0-13,-7 4-4,6-2-13,0 3 23,2-7-13,2 2-8,-3-1-9,3-9-3,3-1-7,0-2-9,3 0-4,-1-7-4,-2-1-5,4 3 21,0-3 52,0 1 31,0-5 16,0 0-9,0 0-8,7-13-11,0 1-21,1-5-10,5-4-6,1-1-7,-1-5-13,2 5-7,-3-7 11,3 4-1,6-14 20,-8 9-3,2 5 0,-2-4 14,0 3-63,-2 4-46,-1 7 0,-3 1 0,0 5 0,-2 3 0,0-1 0,-2 3 0,0 0 0,-1 4 0,-2 0 0,9 11 0,-1 2 0,2 3 0,1 8 0,-1 6 0,4 4 0,-4-4 0,0 2 0,1-3 0,-1 3 0,-1-3 0,-1 1 0,-2-7 0,-2-6 0,-1 0 0,-1-8 0,4-1 0,-6 1 0,0-1 0,2-4-9,-1-1-397,-1-3-92,-6 1-75,6-1-65,-7-7-374,2 1-1095,-3-2 485</inkml:trace>
  <inkml:trace contextRef="#ctx0" brushRef="#br0" timeOffset="240644.9665">21015 14854 184,'-13'-6'237,"6"3"14,-3 1 2,5 0 10,2 0 7,0-1 9,3 3-5,0 0 8,0 0 7,0 0-17,28 3-14,-3-1-27,2-2-27,14-2-21,-13 0-19,3 0-102,7 2-52,2-3-52,0-4-55,-11 7-74,12-4-87,-12-1-309,-4 1-614,2-1 273</inkml:trace>
  <inkml:trace contextRef="#ctx0" brushRef="#br0" timeOffset="241104.643">21663 14619 357,'4'-11'386,"-3"3"-25,2 0 16,-1 3-12,-1 0-33,0 0-30,-1 5-45,0 0-21,0 0-16,-2 25-21,-3-6 72,0 10-21,-2 0-26,0 5-20,-5-3-19,2 1-15,-1 1-3,1 1 28,-1-5-22,1 0-15,0-1-16,-1-4-19,4-5-15,1-3-5,1-1-8,-1-5-8,3-3-4,-1 2-13,1-5 63,0 0 39,2-1 41,0-1 15,1-2-17,0 0-23,0 0-21,-6-11-20,4-2-4,1-3-19,4-2-14,-3-3-20,4-4-25,0 0-65,-1-2 0,2-1 0,4-1 0,-2 3 0,-1 1 0,5 1 0,-1 0 0,4 2 0,3-1 0,0 0 0,1 1 0,2 3 0,3 5 0,1 3 0,-2 4 0,-1 2 0,0 7 0,-1 1 0,-4 4 0,-2 1 0,-2 4 0,-4 0 0,-2 3 0,-1 1 0,-5 1 0,-6 9 0,0-8 0,-11 4 0,-1 0 0,-4-3 0,-11 6 0,-2-4 0,-1-7 0,9-2 0,3-2 0,0 0 0,4-3-29,5-3-36,6-3 29,2 2-18,1-2-10,2-1-7,4 0 12,0 0 3,0 0 5,14-7 12,3 6 2,3 1-4,8 0 3,0 3 2,-2 1 5,0-2 8,-2 6-3,3 0 5,-6 2-1,0 1-2,-9-2 9,-4-2-2,0 2 3,-3-1 0,-2 2 15,-5-2 0,-1 3 7,-5-4-8,-8 8 0,-5-1 0,3-4 8,-9 1 1,0-2-9,-1-1-2,1-3 10,2 1-3,0-4-2,2-1 2,0-5-5,8 2-50,1-2-48,1-2-67,6 0-47,0-3-61,0 1-58,2-6-53,0 2-65,5 1-67,-1-1-297,5-5-881,-1-3 390</inkml:trace>
  <inkml:trace contextRef="#ctx0" brushRef="#br0" timeOffset="241827.6325">22281 14684 171,'3'-8'381,"0"7"-16,-2-5-9,2 1-3,0-1-3,-2-2-16,3 3-10,-2 0-13,-2 1-16,5-2-13,-5 4-14,2-3-15,-4 0-19,2 1-20,0-2-26,-4 2-13,1-1-21,-1 0-9,-3 0-23,0 5-15,-7-2-12,-3 6-5,-3 4-15,-1 2-4,0 4-2,1 4-14,-2 3-4,3 1-7,0 2-3,3 1-11,1 0 2,6 0-8,2 4 1,3 0-3,8-3-2,-1-1-11,8 3 7,2-3-6,5-3-1,-2-4-3,5 1 10,0-5-28,2-2-54,-1-5-55,2-7-72,0 0-69,4-1-61,-2-8-69,-1 0-64,0-1-273,-1-5-788,3-3 350</inkml:trace>
  <inkml:trace contextRef="#ctx0" brushRef="#br0" timeOffset="242094.2515">22659 14745 207,'8'-14'364,"-5"5"-23,-1 1 19,1-2 37,-1 7-13,-1-3-28,1 2-41,0 0-33,-2 1-28,0 3-26,0 0-23,-4 16 1,0-1 26,-1 4-17,-5 9-18,2 0-19,-3 3-16,3 0-18,-1-1-16,-1 0-7,2-1-11,-2-2-15,3-2-10,0 0-6,0-7-13,1 0-4,2-3-4,0 2-10,0-8-46,2-1-79,-1-3-62,2-1-98,1-4-70,0 0-66,0 0-48,0 0-301,7-24-781,-3 14 346</inkml:trace>
  <inkml:trace contextRef="#ctx0" brushRef="#br0" timeOffset="242336.8343">22606 14950 1181,'6'-27'-3,"1"2"58,-1 0 47,-1 7 27,-3 4 23,-1-3 34,2 0 53,1 1 36,-1 0 16,-2 5 11,2 1 7,1 0-11,1 2-8,0-1-13,4 2-17,3 1-14,1-3-28,11 5-16,0 5-21,1 5-12,2 1-15,-3 7-16,0 1-15,7 9-9,-10-4-13,-2 4-11,-7-1-9,2 1-5,-5 1-11,-4 0-3,-2 4 0,-9-5-7,-3-2-7,-3 2-6,-6-6 4,-2 0-3,1-3-7,-4 0-2,-1-6 1,1 0-32,0-4-33,2 0-39,5-2-53,-4 0-47,6-6-48,0 1-47,1-4-50,2 0-43,4 1-55,2-2-37,0-2-279,4 0-787,2 0 348</inkml:trace>
  <inkml:trace contextRef="#ctx0" brushRef="#br0" timeOffset="242995.99">23467 14786 176,'2'-6'392,"0"1"-9,1-1-5,-2 1-5,2 2-12,-2 0-31,-1 3-32,2-4-33,-2 4-36,0 0-16,0 0-28,0 0-15,-6 21-14,2-4-22,-3-1-2,0 8-9,-1-1-16,-1 5-9,2-3-6,0 3-17,-3-2-3,2-3-1,1 3-6,1-7-10,2-1-5,-2 0-5,2-1-5,-2 0-2,5-5-12,-2 1 9,0-5-5,-1 3-5,1-5 1,3-1-3,-2 2 3,0-3-3,2 0 1,0 1-2,0-5 9,-4 2-9,4-2 4,0 0-3,0 0-5,0 0 0,0 0-7,6-18 1,-4 6 0,5-2-1,-1-2 4,-2-4-6,3-4-11,3 0 0,-4 0 8,2-3-3,-4 8 1,4-6-1,-6 7 8,4 1-6,1 2-4,-6 3 24,2 0 12,-1 2 15,0-1 11,1 5 9,0-1 5,-3-2 9,1 4 6,2-1-3,-1 2-9,-2-2-4,3 2 1,-2-1-2,0-1-13,1 0-2,-1 3-12,3-2 0,-1 1-7,3 0-4,-1-2-9,3-1 8,1 3-11,1-1 3,4-2-4,-1-1-6,8 3 7,-7-1-8,5-2-5,2 2-3,-5 3 2,0 2 0,-1 0-11,0-3 16,0 4-16,-1 0-12,-1 3-38,-2-2-37,-4 1-36,0 1-38,0-2-54,-3 1-41,1 0-27,0-2-32,-5 0-34,3 7-31,0-5-31,-2 1-326,-1-3-797,-5 7 352</inkml:trace>
  <inkml:trace contextRef="#ctx0" brushRef="#br0" timeOffset="243279.8499">23536 14942 86,'-6'3'189,"3"2"22,2-2 9,-1 3 20,1-2 8,2 1 2,1 2 3,2-6-3,2 6-10,1-2-26,7 0-4,0-2-21,5 4-23,3-5-13,1 2-16,-4 0-9,-2-3-19,0 3-5,4-4-36,-7 2-25,-1 0-34,-2-1-24,-4 1-25,2-1-32,-4 0-37,0-1-36,-3 3-26,-2-3-24,3 3-26,-3-3-39,-9 7-156,0-5-448,-2 5 198</inkml:trace>
  <inkml:trace contextRef="#ctx0" brushRef="#br0" timeOffset="243518.1257">23499 15181 226,'-4'1'227,"1"3"26,3 0 12,0-4-3,7 8-18,3-6-18,7-1-20,-3 0-17,10 1-29,-1-2-10,-1-2-10,2 1-22,0 0-9,-3-1-10,-4 1-12,-3-1-19,3 0-32,-8 2-36,5-3-41,-4 3-46,-5-3-40,2 2-66,0-4-33,-1 5-173,-3-4-431,1 2 190</inkml:trace>
  <inkml:trace contextRef="#ctx0" brushRef="#br0" timeOffset="245087.8216">24092 14988 216,'3'-6'277,"0"0"-12,-2 2-10,2 0-15,0 2-1,-3-2-12,0 4-21,3-4-9,-3 4-31,0 0-10,0 0-13,3 9-16,-3 3-2,-2 0 3,-1 5 9,1 1-16,-3 3-4,1 1-15,-1-4-4,-1 7-9,1-8-1,0 1 5,2-1 1,-2 0-4,0-1-8,1 0 7,1-4-12,3-4-18,-4 0 8,4-2-11,-1-1 25,-1 0 11,2-3-12,-4 1 23,4 2 0,0-5 0,0 0 9,-3 5 2,3-5 19,0 3 8,0-3 30,0 0 0,0 0-10,0 0-3,0 0-20,0 0-12,0-17-17,3 6-12,0 0-12,1-9-6,0 3-1,3-6-20,0-6-3,2 8-1,-1-5-11,2 0 3,0 1-9,1-1-12,2 1 1,-2 2-1,3-5 4,-4 6-13,7 1-1,-3 3-2,-1-3 3,5 1-3,-1 4-2,-1-1-9,2 2-3,-7 5 4,5 3 1,-2 2-8,1-1 4,-3 3-7,0 1 3,2 4-1,0-2 0,-4 3 0,-3 2 14,3-1-11,-3 1-3,1 5-1,0-2-12,-3 3-20,0 1-27,-1-3-23,-1 1-21,-1 1-38,0-2-41,-1 0-38,-1-2-56,0 0-44,-1-3-45,-1 2-57,2-4-50,-4 1-282,1-2-821,3-1 364</inkml:trace>
  <inkml:trace contextRef="#ctx0" brushRef="#br0" timeOffset="245411.8097">24099 15125 261,'-2'4'339,"0"1"-12,2 2 27,0-7 4,11 9-27,2-1-15,8-4-9,0 4-15,6 1-15,0-7-24,1 1-14,0 0-16,0 0-9,-1-3-14,-3 0 4,-3 2-11,0-4-9,-8 2-5,1 0-7,-4 0 2,-2 0-20,0 0-3,-3 0-13,1 0-13,-6 0-5,8 0-16,-5 0-13,-3 0-11,7 0-7,-7 0-11,7-3-2,-7 3-5,4 0-3,-4 0-10,0 0-3,0 0-2,0 0-12,7 0-25,-7 0-21,0 0-33,0 0-29,0 0-35,0 0-29,3-1-51,-3 1-44,0 0-52,0 0-36,0 0-32,2-5-47,-2 5-28,1-2-248,-1 2-743,0 0 329</inkml:trace>
  <inkml:trace contextRef="#ctx0" brushRef="#br0" timeOffset="246605.792">25143 14872 171,'9'-17'296,"-9"17"-9,5-14-33,-5 14-17,0 0-16,3-15-20,-3 15-19,0 0-18,0 0-17,0 0-15,-20-11-11,20 11-14,-38 21-12,19-6-10,-4 4-6,-10 10 9,4 2 15,2 1-10,-4 1 3,12-8-20,2 1-3,3-2-14,-2 3 16,2 1 13,8-2-7,-1-1-3,3-1 16,4-5 8,0 0-12,4 0 9,3-4 7,-4 1 1,6-3 4,1 0-2,-1-2-8,-9-11 5,24 12-2,-7-8-11,-3 2-6,-14-6-1,31-2 4,-31 2-10,27-3 3,-13-5-11,-14 8-3,24-9-10,-17-2-1,-7 11-8,17-13 2,-17 13-11,7-19-9,-3 6 3,-4 13-4,0-24-3,-4 8-5,4 16 3,-12-27-8,4 18-5,-3-4 1,-3 1-1,4 3 2,-4 0-10,14 9 1,-20-12 2,20 12 1,-14-8 2,14 8-7,0 0-8,-13-5-2,13 5-2,0 0 1,0 0 6,0 0 4,0 0 9,0 0 4,0 0 4,64 25-4,-41-20 5,2 1 2,2-3 9,-1 3 11,-6 0 18,2-5 16,-2 1 9,-20-2 20,24 2 11,-24-2 1,0 0 12,22 0 10,-22 0-7,0 0-11,0 0-31,0 0 9,18 3-19,-18-3-14,0 0-6,4 17 12,-4-17-14,-7 36-7,-3-10 0,0 5-5,-7 16-8,-1 2-4,4 6 7,-2-1-3,5-3-13,1 2 6,-2 0-16,3-7-20,-2-2-82,1-12-84,0 0-102,0-6-100,-4 3-97,4-15-110,-4 6-462,-4-6-1126,1 1 499</inkml:trace>
  <inkml:trace contextRef="#ctx0" brushRef="#br0" timeOffset="249833.5054">7441 11944 184,'-6'-2'246,"2"1"-16,-2 1-16,2-1-5,4 1-16,-6-2-19,6 2-12,0 0 1,-7-1-13,7 1-11,0 0-10,0 0 3,-4-1-9,4 1-6,0 0 10,0 0-7,0 0-4,0 0 0,0 0 0,0 0 4,0 0 13,0 0 11,0 0 1,0 0 3,21 4-9,-11-2-6,4-1-9,7 3-9,3 0 1,2-1-21,2 2 2,1-2-8,12 5 3,4-2-5,-2-1-10,0 0-4,4 0-4,1 1-6,-1 1-3,21 2-3,-23-4-4,2 2-2,23-1-2,-21 0-3,-1-1-4,21 0-3,-23-1-4,4 1-4,1-3-5,-2 1 1,-2 1-3,-2 0-1,1-1-4,1-2 0,-2 2 0,0-1-2,1 2 0,-2-3-5,-2 1 0,1-2-3,3 5 0,-4-4 1,0 0 1,-2 0 1,2 3-2,-2-7 12,-1 6 9,-9-3-1,9 0-5,-8 4-1,6-4-1,-6 3-1,-2-2-5,11 2 1,-13-2 1,3 0-5,0 3-1,-2-3 3,3 1-2,-3 1 0,2-1-4,-1-1 1,-1 2-2,2 0-2,0-3 1,-1 1 2,2 2-4,-1-2 0,-1 2 2,1-1-1,0 0 0,-1 0-4,11 1 2,-11-1-2,9 1 3,-8 1 0,6 1-1,-6-1 6,-1-3-4,1 4-2,0-3 3,11 5 6,-3-6 7,-9 0 4,2 0 1,9 1-2,-11-1 1,8 3-2,2-4-1,-10 3-3,-1-2-1,10 2 3,-9-1-3,0-2-5,0 0 1,0 0-3,0 5 2,0-4 3,-2-1-8,4 2-1,-1 1 5,-2-3-2,0 1-3,2-2 1,-2 1 3,-1 1 3,2-2 6,-2 2-6,0 2 0,2 0-9,-3-3 8,-1 2 0,2-1-2,-3 2-2,2-4-1,1 5 0,-2-2 0,1-1-9,2 1 3,-3 0 4,2-1 0,1 1-2,2-1 2,8 3-3,-9-1-2,1-1-1,8 5 5,-10 0-3,2-1-1,-3 0 1,2-2-2,-1-3 3,-2 7-2,-1-5 1,-4-1 1,3 2 0,-1-1-2,-1 4 0,2-6 5,-1-5-1,-1 5-1,-1-5-1,2 3-1,-1 5 1,2-7-3,2 3 1,-1 0 0,-1 0 1,1 3-2,1-2 0,-2-2 4,0 5-4,2 0-3,-3-2 8,1 0-8,-2 0 2,2-2-1,-1 4 0,-2-1 0,0 1 2,-4-4-1,7 2 5,-1 0-2,-7-2-4,8 2-1,0 1 6,3-3-2,-4 1-1,-1 1-2,1 2-2,-1-3 3,-1-1-2,0 4 3,1-3 3,-7-1-11,1 1 12,-2-1-2,0-1 3,-2 0-4,3-2 7,0 3-3,-3 0-3,4 0 3,1 0-4,-1 1-3,-1-1 3,9-1 1,-3 2 3,3 2-5,0-2-4,1 4 5,5-3-1,-5 2-2,2 2 2,-3 0 2,-1-1-9,1-3 3,-8 3 2,-3-3 2,-2-2 2,0 1-8,-2-1 6,1 1 1,0 0 4,-2-1-5,2 0 3,0 0 0,-2 0-1,3 4 0,-3-4-2,1 1 1,0 1-2,-1-3 4,0 1 2,0 0-3,-2 1 0,1-2 1,-2 2-2,0-1 4,0 0 15,-1 0 3,-4 0-3,6 0 4,-1 2-7,-5-2-3,0 0-2,9-2 6,-9 2-5,3 2 0,-3-2-3,0 0-2,0 0 3,6-3-34,-6 3-20,0 0-37,0 0-39,0 0-44,0 0-46,0 0-44,0 0-48,0 0-53,-19-7-71,4 3-68,-14-2-306,-17-7-865,-22-4 383</inkml:trace>
  <inkml:trace contextRef="#ctx0" brushRef="#br0" timeOffset="252077.0383">7482 11887 26,'0'-5'249,"-4"2"-13,4 3-10,-1-7-19,1 4-17,0 3-13,0 0-21,0 0-15,-1-4-15,1 4-13,0 0-14,-4-2-10,4 2-11,0 0-4,-3 9-10,0 3-7,-1 7-3,-2 8-4,-1 9 44,0 13 37,-2 1-12,1-1-13,1 7-4,-1 0-19,1 0 1,-2-1-10,5 0-12,0-4-1,0-5-8,1 0-20,1-12 2,-3 1-4,2-2-5,-1-6 8,2 1-7,-2-4-6,2-6-3,0-1-3,-1-3-1,3-4-1,0-1-1,-1 0-4,-1-1 2,2-1-4,-1-1 0,1-2 1,0 1-2,1-1 60,-1-1 20,0-3-16,2 7-9,-2-5 5,0-2-18,0 5 4,0-5-9,1 3 8,-1-3 28,3 3-3,-1 0-2,1-1-2,2 0 1,0 0 4,0 1 1,5-1-2,-2-2-12,3 1-14,2-1 1,2 1 0,6 0 3,3-1 14,3 0 0,1 0-3,3-1-7,10 1-6,0 3-6,-3-3-5,4 1 0,2 1-8,0 4-4,-4-5-1,1 2-2,0 2-1,-1 1-5,2-3 0,0-1-4,0 1 3,-1 1-6,1 3 0,-1-6-6,0-2 6,3 0-1,-2 1-2,2-3 1,-1 3-1,2-3-2,-4 2 2,3 1 10,-3-3 14,0 1 5,-3 1 5,1 6-4,-1-10-8,-8 3 5,-1-1-7,11-1 7,-15 2-6,3 2-6,-1 0 7,3-4-3,-2 2 3,-1 4-2,2-3-1,-3 0 0,1-1 0,1 2-3,0 0-1,-3 2-2,3-1 4,0-1-4,-2 2 2,-1-3-4,0 2 4,2 1-4,1-4 6,2 4-6,-2-1-1,0-1 5,0 2-5,-1 2-2,3-1-8,-2 0 5,1 2-2,0-1 1,-1-1-2,0 2-2,0-1 0,-1-2 0,1 3-5,-4-2 5,1 0-6,-1-2 2,-1-1 3,-2 5 1,2-2-6,-7-3 0,7 0 1,-3 0-1,1 1 2,1-2-3,1 2 1,-3-1-1,2 3-3,-1-3 10,0 0-6,-7 0-2,3 1 10,-3 3-7,3-4-4,-1 0-2,-1 0 6,1 0 2,1 3-7,-2-3-5,6 0 4,-1-3 6,1 3-5,0 3 1,2-1 3,-1-3-3,2 4 0,0-2-6,0 1 7,-1 3-1,-1-3 4,-1 1-6,2-2 2,-3 4-3,0-2 2,1 0-1,0-4 2,-5 7-3,7-5-1,-1 0 3,-1 2 3,1-1-5,0-2 1,1 2 4,4 1-5,-5 2 5,1-4 0,2 2-1,1 0-9,-2-1 6,-2 4 4,1-2-4,-1-2 4,-1 1-4,-5-1 4,8 0-3,-10-1-4,8 4 6,-9-1 2,2-1-3,2-3-3,3 0 2,-3 3 2,4 1-3,2-3 4,-4 0-1,7 2 1,-4 1-2,5 0-2,-2-4 3,1 9 1,-1-6-3,-1 1 4,3-2-5,-2 1-4,-1 2 6,-1-4 0,-1-1 2,1 4-1,-4-4 4,-2 0-5,4 0 3,1-1-1,-7-1-1,7 2-5,-2 0 5,0 0-1,3 0-2,1 0 0,2 0 3,1-1 7,3 5-10,8-1-4,-7-2 3,-6-1 1,7 4 3,-5-1-2,1 2 0,1-2 0,-4 2-3,2 0 1,-1-3 3,0 3 3,-1-3-3,2 7-3,-2-8-3,2 4 3,-2-1 1,2-2-3,0 1 3,0 0 7,0 0-8,3-1-4,-2-2 4,1 5 1,-4-3 9,-1 2-7,-9-3-3,2-1 5,-3 0-5,-1 2 4,-1-2 0,0 0-1,-1-2 3,-5 2-4,4-1 5,-1 1-5,4 0 0,-3 0 4,3 1-2,2-1-3,7 4 3,-1-3 3,1 2-1,-1 3-3,-1-6-2,1 3 5,-5-1-5,2 0 2,-6-1-1,3 1 2,-1 0-3,-1-2 1,-1 0 0,-2 0 1,1 3 1,-4-3 6,5 0-9,0 0 1,2 0 0,-3 3 1,-2-2-1,7 0-2,-1-1 3,1 0 1,1 3-2,-2-2-1,0 0 2,1 1 0,-3 0 8,-3-2-9,0 3 0,-2 0-1,1-2 2,0-1 1,-2-1 1,-3 1 4,1 1-8,-5-1 4,6 0 1,-2 1 0,-4-1 0,7 2-2,-7-2-6,5-2 7,-1 1-3,-4 1 4,9 1-5,-5 1 6,0-1 2,3-1-9,-2 1-1,3-1 6,-2 0 2,2 0-4,-4 3-4,5-6 2,-5 6 1,2-1 1,-1-2 2,-5 0 2,9 2 2,-5-2-8,0-2 12,-4 2-4,4 2 1,-4-2-1,7-2-2,-7 2 2,6-2 1,-2 2 1,-4 0 14,5-3-4,-5 3-5,6-1 0,-3 0 3,0-2-5,1 1 3,-1-3-3,1 3 3,-1-2-3,2-1 12,1-2-12,0-1 2,0 2-3,-1-3-1,1 1 6,0-1-11,-1 1 6,1-1-4,2 0 4,-1 1-4,1-6-3,-1-1 5,-2 5-3,1-3-5,-2-4 6,2 5-3,-1-4 11,-1 0-15,-1-1 2,2 0-1,-1-8-3,-1 6 3,-2-9 1,1 1 5,0 2-7,1-4-6,-1 0 9,-1 3-3,0 0-1,1 7 0,1 0-2,-2 1 2,0 2-2,2 4 5,-1-4 3,0 6-4,0-2 3,1 6-1,-2-5-6,0 2 4,1 1 0,-1-3-2,2 4-2,-1-1 4,-2 3-2,1-3 0,0 1 4,-1 0 0,0 0-8,2 0 1,-2 0 7,1 1-3,1-3 2,-2 3-1,0-1-2,0 1 0,0-2 6,0 3-5,0 0 0,0-2-2,0 2 2,0-1 6,0 0-5,0 4-2,0-5 0,0 7-1,0-5 2,-2 1 7,2 4-11,-1-6-1,1 6 4,-2-5-1,2 2 6,-1 0-6,1 3-7,-1-5 5,1 5 0,0 0-29,-2-5-49,2 5-43,0 0-53,0 0-47,0-3-38,0 3-34,0 0-43,-8 12-56,1-7-58,0 2-341,-5 4-861,0-2 381</inkml:trace>
  <inkml:trace contextRef="#ctx0" brushRef="#br0" timeOffset="253074.3133">8056 12120 146,'2'-6'215,"-1"2"-3,-1 1 2,2-3-2,0 2-13,-2-2-9,3 0-9,-3 1-2,3-2-1,-2 2-8,2 1-3,-1-1 1,-1 0-3,2 2-3,-2-1-9,-1 4-21,3-5-12,-2 2-11,-1 3-11,2-2-11,-2 2-9,0 0-2,0 0-13,0 0-5,0 0-14,0 0 0,0 0-4,0 0-3,0 0-1,0 0-4,0 0-13,0 0 13,0 0-14,0 0 2,0 0-4,0 0 0,0 0-3,-6 11-6,6-1 1,-1 1 0,-2 7-1,0 7 3,-1 2 15,1 2-13,-2 4-4,-3 13-8,4-11 5,-3 13 0,-2-3 2,4 1-2,-2-12 8,-1 12-9,3-12 3,-3 1-1,-1 0 4,3-1 7,-4-2 62,4-3 19,0 1-15,-5-1-5,4-1-5,0-4-11,-1 0-4,3-7-7,0 0-4,-1-2-6,3-3-3,1 0-3,1-5 2,-3 0-9,4 0-4,-1-2-1,-1-2-3,2 1-1,-1-2-4,1-2 5,0 0-3,0 7-3,-3-3 0,3-4-3,0 0 9,0 0-12,0 2-4,0-2-47,0 0-78,0 0-71,0 0-70,9-6-99,-9 6-357,8-7-776,0 1 344</inkml:trace>
  <inkml:trace contextRef="#ctx0" brushRef="#br0" timeOffset="253986.9533">8593 12332 150,'0'-6'237,"1"2"-9,-1 4-1,4-2-13,-4-3-6,0 2-3,0 3-10,3-7-4,-3 6 9,3-2-9,-1-1 0,2 0-4,-3 2-4,2-2 5,0-1 6,1-1-6,-4 2-6,3-2-12,0 0-5,-2 3-11,1-3-13,-1 2 3,1 0 0,0-3-15,0 6 10,0-2-8,0-1-12,-2 4-11,1-5-8,1 3-14,-2 2 0,1-5-13,-1 5-5,0 0-7,3-5-10,-3 5 3,0 0-11,0-2 1,0 2 31,0 0-3,0 0-5,0 0-5,3-4 11,-3 4 0,0 0-2,0 0-3,0 0-4,0 0 4,0 0 0,0-4-4,0 4-7,3-4-4,-2 0-5,-1 0-9,1-1 0,1 2-7,-2 3-3,1-5-4,-1 5-4,2-4 4,-2 4-4,0 0-5,0 0 4,0 0-9,0-4 3,0 4-2,0 0-7,0 0 2,0 0 0,0 0 5,0 0-10,0-4 2,0 4 11,0 0-14,0 0-3,0 0-4,0 0 5,0 0-9,0 0-2,0 0-1,0 0 2,0 0 0,-3 15 1,0-5 4,3 9-3,-4 6 10,1 2-7,1 0 3,-2 1-2,3 5 2,-3 1 0,0-2 3,1 2-1,0 0-27,-3 0 4,3 0 7,-1-1-1,0 0 2,-2-5 5,2 0-1,0 0 2,0-2 1,-1-6 1,3-3-5,-3 2 5,2-3 0,1 0 2,0-4 0,1 0 3,-1-3 1,1 0 1,-2-1 1,3-2-2,-1 2 0,-1-5-2,2 2 3,0-2-6,0 2 8,0-1-4,0-4 4,0 5 1,0-5 0,-2 5-4,2-5 4,0 0-7,0 0 6,0 0 2,2 4-5,-2-4 0,0 0 5,0 0-1,0 0-1,0 0 3,0 0-7,0 0-49,0 0-55,0 0-57,0 0-55,0 3-57,0-3-57,0 0-68,0 0-57,6-10-339,-3 6-862,1 1 382</inkml:trace>
  <inkml:trace contextRef="#ctx0" brushRef="#br0" timeOffset="255067.5752">9324 12192 141,'0'0'211,"3"-3"0,-3 3 2,0 0-7,0 0-4,1-2-10,-1 2-8,0 0-10,0 0-1,0 0-7,0 0-4,3-2 0,-3 2-3,0 0 3,0 0 7,0 0 8,0 0-15,0 0-1,0 0-2,0 0-5,0 0-14,0 0-6,0 0-9,0 0-8,0 0-15,0 0-3,0 0 0,0 0-17,0 0-5,0 0-16,0 0 4,0 0-16,0 0 3,0 0-18,0 0 5,0 0-8,0 0 4,0 0-6,0 0 3,0 0-11,0 0 0,0 0 3,0 0 25,0 0 27,0 0 0,3-4 20,-3 4 4,0 0-2,0 0 13,0 0-8,0 0-2,3-1-6,-2-3-10,3 0-7,-2 2-9,-1-3-5,-1 5-8,4-7-5,-4 4-6,3 2 2,-3 1-10,3-7-8,0 6-1,-3 1-5,1-3-3,-1 3 1,0 0-9,0 0 5,0 0-6,0 0-3,0 0-5,0 0 0,0 0-4,0 0-1,0 0-1,0 0 0,0 10-1,0-3 3,0 5-2,0 2 2,0 5-3,0 11 7,0-1-4,-3 0 2,2 3-1,2 1 3,-5 1-1,4 0 1,-3 0-4,-1 2 2,1-2 1,0-3-21,-2 4 0,1-4 3,1 2 1,-3-4 3,1-2 2,-2 1 0,2-5 1,1-1 1,1-5 4,-1 2-3,0-1 1,0-2 7,1-5-6,0 1 1,0 0-4,2-3 7,-1 3 2,1-2-3,-2-5 0,2-1-1,-1 1 2,0 0 3,2 0 1,0-3-3,0-2-4,-1 5 5,1-5 6,0 0 0,0 0-4,0 0-58,0 0-76,0 0-81,0 0-87,9-15-79,-6 4-90,1-6-380,2-2-919,-2 1 406</inkml:trace>
  <inkml:trace contextRef="#ctx0" brushRef="#br0" timeOffset="255565.448">9873 12308 61,'1'-12'217,"0"2"2,0 0-4,2-1 7,-3 6 0,0 3 4,1-4-9,-1 2-8,2 1-27,-2-1-13,0 4-23,1-6-13,-1 6-17,-1-5-14,1 5-6,0 0-16,0 0-7,0 0-8,0 18-3,-2-1-5,2 4-10,2 6 0,-4 4-7,4 1 68,-2-1 29,0 3-10,-2-3-15,2 6-13,0-3-17,0 1-7,-1-5 5,-2 3-10,-1-3-4,1-1-6,2 0 51,-3-3-5,2 1-9,-1-4-16,0-3-10,-1-3-1,3-4-4,-4-2-8,5 2-8,-2-4 1,0 2-7,-2-2-4,3-1-1,-1-4-6,2 2-1,0-3-6,0-3-2,0 5-6,0 0 3,0-5-2,-3 3-47,3-3-93,0 0-79,0 0-83,0 0-83,7-9-351,-2 3-776,-3 1 344</inkml:trace>
  <inkml:trace contextRef="#ctx0" brushRef="#br0" timeOffset="256124.5576">10706 12322 72,'0'-2'239,"0"-3"-13,4 2-1,-4 3-4,-1-4 3,1 4-6,1-7-10,-1 7-3,0-5-3,0 5 0,0 0 0,0 0-11,-3-5 6,3 5 9,0 0-4,0-3 7,0 3-4,0 0-1,2-4-16,-2 4 0,0 0-10,0 0-14,1-4-21,-1 4-15,1-7-9,-1 4-17,2-2-6,-1 2-12,-1 3-5,0-7-1,2 3-10,-1 0-6,-1 0-12,1 1 1,-1-2-5,3 2-7,-3 3-2,-2-6 1,4 2-9,-2 4-1,0-4-4,0 4 2,0 0-6,2-5-2,-2 5-2,0-4-1,0 4-5,0 0-6,0 0-1,0 0 2,0 0-11,0 0 5,0 0 0,-6 16 2,3 2 1,-2-1-2,0 5 0,0 8 1,2 1 0,-4 2-2,1 2 23,-1 0-1,2 13 0,0-12-1,-2 10-1,3-13-5,0 0-3,-2 0 0,4-3-3,-1-1 1,-2-3-1,2-4-2,2-3 1,-2-2 0,-1 0-4,3-5 3,-1 5 4,1-7-3,-1-5-2,2 3-3,0 1 2,0-5 2,-2 0-1,2 1 2,2 1-8,-2-6 5,0 5-2,0-3-12,0-2-96,0 0-76,0 0-65,2 4-59,-2-4-49,0 0-58,0 0-357,5-8-833,-5 6 369</inkml:trace>
  <inkml:trace contextRef="#ctx0" brushRef="#br0" timeOffset="259718.9318">9496 12484 18,'4'-4'131,"0"-1"17,-2 1 22,0-1 6,1-1 11,-1 1 10,1-2 9,-1 2 2,1-1-5,-3 0 8,2 1-9,-1 1-4,2-2-5,-2 2-23,-1 4-15,2-4-19,-2 4-18,0 0-12,0 0-14,0 0-9,1 14-10,-1 2-3,-1 4-7,-1 7-2,1 4-18,-3 0 5,2 0-6,2-1-6,-5-1-2,5-1-11,-3-1 8,1-4-5,-2-5-4,1 0 2,0-2 9,2 0-14,-3-6-1,2 1-5,0-2 3,-2-4-2,3 2-6,-1-4-53,-1-1-43,-2 1-38,1-2-39,4-1-39,-5-4-32,3-3-25,1 2-4,1-4-175,0-3-476,1-1 211</inkml:trace>
  <inkml:trace contextRef="#ctx0" brushRef="#br0" timeOffset="259977.5123">9486 12698 979,'4'-25'-60,"2"3"36,-3-4 30,1 0 28,-3 8 27,1-1 21,-1 1 28,-1 0 14,4 6 13,-4 2 21,2-2 3,-2 4 5,3-1-4,-3 2-16,2 2-8,-2 0-12,3 0-12,-1 1-14,3 3-11,1 1-10,2 1-11,5 5-5,1 3-6,3 4-2,1 4-8,0 3-5,-1 1-1,-4 3-16,-3-2-3,1 2-2,-9-7 5,1 8 7,-3-7-9,-3 0-5,-3-1 3,-2 0 5,-6 7-11,-2-7 2,-1-3-2,0 1-4,-4-2 2,4-3-2,-4-2 3,1-1-8,8-2-32,-4-3-35,3 0-37,4-1-37,-1 1-44,4-1-30,1-1-43,0 1-185,0 0-471,5-1 209</inkml:trace>
  <inkml:trace contextRef="#ctx0" brushRef="#br0" timeOffset="260294.9334">9538 13198 3740,'-3'-5'-14,"-1"-2"32,-2-3-15,2 3 14,1 2 74,1 0 18,-1 0-39,1 1-23,-1 2-11,3 2-8,0 0 4,-2 14-8,2-3-2,-2 5-3,4 3 2,-2 7-2,0 6-7,2-5 7,1 3-11,-1 0 0,-2-3 4,3-3-7,-3 2 3,0-6-1,2-3-1,-2-1-1,0 0 6,-2-4 2,2-2 2,2 1-4,-2-6-12,-2 3 4,2-2 3,0-3-2,0-1 1,0 5 6,0-4 3,0-3-10,0 0 0,-2 5-5,2-5 1,0 0 8,0 5-2,0-5 5,0 0-7,0 0 6,0 0-8,0 0 1,0 0-47,0 0-60,0 0-62,0 0-72,0 0-64,0 0-53,-1-18-196,1 11-598,0-2 265</inkml:trace>
  <inkml:trace contextRef="#ctx0" brushRef="#br0" timeOffset="261464.2146">9477 13106 161,'0'0'159,"0"0"-18,3-5-15,-3 5-17,0 0-8,0 0-6,0 0-12,0 0-11,0 0-7,-12 8-6,5-1-6,0-1 1,-6 6-14,-4 6-1,0 2 0,0-2-5,-1-3 4,2 5-10,2 0 1,-4 1 21,3-10 16,0 7-5,3-6-6,2 0-5,0-2-1,0-1-8,4-4-3,1 2-5,1-3 3,-1 0-8,3-1 0,-1 1 19,0-3 22,3-1 15,-3 4 19,3-4 7,0 0 2,0 0 9,0 0-20,0 0-6,7-12-13,-2 4-2,1 1-9,3-3-1,-2 1-2,2-3 5,2-2-7,-1 4 5,2-2 11,-3 2-15,1-2 1,1 1 13,-4 2 10,-2 3-6,2-2 32,-1 3-7,0-2-6,-3 0 5,1 2-6,0 2-5,-1 1-13,1 0-7,0-1-10,1 0 0,0 3-11,2-2-14,3 4 5,-1 4-7,2-2-1,4 4-9,1 2-2,2 1-2,0 4-3,1 2 3,0-3-5,0 1-4,-2-1-6,1 0 5,0-1-4,-4-3-19,-1-1-51,0-2-62,1 0-51,-2 1-39,-2-3-43,0-3-42,1 1-51,-1 1-304,-1-4-704,-1 1 312</inkml:trace>
  <inkml:trace contextRef="#ctx0" brushRef="#br0" timeOffset="261960.8958">9538 13803 111,'1'-7'183,"2"1"-1,0-3-5,-2 4 3,2 1-3,-1-2 10,1-1 1,-1 0-4,-2 1 6,0-1-7,0 2-4,-1 1-11,-2-3-12,2 5-15,-2-1-16,-2 1-12,-3 2-9,1 0-7,-3 5-17,-2 7-6,0-2-9,-5 6-5,3 2 0,-1 4 21,4 4-11,-2 3-10,3 0 2,2 4-20,2-3-8,-1 3 0,-1 0-6,3 1 0,2 0 1,-2-2-7,2 3-4,-1-4-2,0-2 1,2 0-4,-1-3-2,-1-1 2,1-5-4,0-4 3,6 1-2,-7-5 8,3 2-10,-1-4 55,2 0 20,-3-3-16,2 1-11,0-4 7,1 1-5,0 0-18,-2-1 8,2-4-15,-1 3 4,1-3-1,0 3 3,0-3-17,0 0 2,0 0-3,0 5-3,0-5-4,0 0-24,0 0-8,0 0-3,0 0-18,8-8-20,-4 4-26,2-1-26,-3-4-32,1 2-43,0-2-46,2-5-42,0-2-43,-1 1-221,-2 0-582,1-2 257</inkml:trace>
  <inkml:trace contextRef="#ctx0" brushRef="#br0" timeOffset="262214.547">9251 14086 194,'-2'-1'212,"2"1"-27,-5-1-9,5 1 9,0 0 20,0 0 1,19-4-7,-6 1-14,10 1-18,2 0-14,0-2-16,2 3-16,1-3-15,-1-1-6,3 3 4,-6-1-22,2-4-9,-6 7-35,-5-1-37,-2-5-24,-4 5-35,-2 1-25,-2-1-49,1-2-20,-2 2-42,-1 0-171,1-3-395,-4 4 175</inkml:trace>
  <inkml:trace contextRef="#ctx0" brushRef="#br0" timeOffset="263064.0239">10123 12535 116,'0'-3'217,"0"3"-20,0-7-24,0 7-21,0 0-10,0 0-14,0 0-13,0 0-15,2 23-6,0-10-11,-2-3 2,-3 7 0,3-1-5,-1-3-3,1 1 0,-2 2 18,-1-5-4,1-1-9,-1-5-7,1 2-6,1-1 5,0-2 13,-2 1-2,3-3 13,0-2 11,-2 5 5,2-5 15,0 5 15,0-5 16,0 0 11,-3 4 8,3-4 14,0 0-26,0 0-17,0 0-13,5-19-20,-2 7-9,-2-2-10,5-3-13,-1-7-11,1-3-4,-1 3-2,2-5-12,6 2-1,-4 2-9,-1 0-9,2 8-4,1-4-6,-2 5-8,1 2-2,2 1-3,-1 4-2,1-1-1,0 5-2,1 0-8,1 1-62,0 1-31,0 3-42,0 4-38,-1-1-43,-3 2-53,0 0-52,-2 2-51,-5-2-238,1 0-660,-4 2 292</inkml:trace>
  <inkml:trace contextRef="#ctx0" brushRef="#br0" timeOffset="263359.7625">10141 12596 151,'1'2'284,"-1"-2"-17,14 1-22,-1 1-22,4 2-26,6-1-16,3-1-29,1 3-15,3 1-16,1-1-10,-5 2-10,1-3-8,-7 0-13,-6-1-24,-3 0-48,-2-2-24,-7 0-50,-2 1-65,0-2-61,0 0-142,-23 3-361,2-2 159</inkml:trace>
  <inkml:trace contextRef="#ctx0" brushRef="#br0" timeOffset="263382.7902">10116 12758 286,'5'4'310,"2"-1"-18,9-1-12,-1 2-29,9-3-13,6 3-27,9-1-20,2-2-22,-11 2-16,9-3-15,-11 0-23,-1 0-68,-3-1-85,-3-1-83,2-2-101,-11 0-162,2-2-415,-1 2 184</inkml:trace>
  <inkml:trace contextRef="#ctx0" brushRef="#br0" timeOffset="264001.3697">11004 12521 374,'0'-3'365,"0"3"-45,-1-5-28,1 5-38,0 0-24,0 0-24,-6 17-20,3 3-19,-1 5-18,-1 4-23,0 1-14,3-1-13,0 0-14,-1-2-6,1 0-6,0-7-6,1-2-7,-1-1-4,2-7-16,0 2 7,0-2-9,0-3 76,0-3 35,0 0 27,0 0 30,-3 0 23,3-4 10,0 5 12,0-5-7,0 0-29,0 0-24,0 0-22,0 0-12,0-19-12,3 9-20,-1-4-12,1-3-8,2 0-15,-2-2-4,3-10-13,2 2-4,-1-4-11,2 2-12,1 2-1,2-2-7,2 0-7,-1 5-3,0 3-6,2 3 1,-2 6-7,-2-1-4,3 4 8,0 0-11,3 5-6,-3-1 1,7 5 1,-5 5-10,-2-1-71,0-2-40,-6 4-61,6 0-47,-4 4-56,-3-3-48,-2 1-60,-3-4-63,-2 1-364,-2 0-882,-5 2 390</inkml:trace>
  <inkml:trace contextRef="#ctx0" brushRef="#br0" timeOffset="264261.8602">11009 12677 1,'-3'3'293,"-2"1"1,4-2 4,1 2-6,0-4-9,11 7-27,-1-4-27,6 1 1,8 3-10,0-6-19,1 3-17,0 0-26,-1 2-14,0-3-17,-1-1-9,-2 1-11,-5-1-6,2 0-23,-3-2-17,-6 0-65,-1 0-52,0-1-48,2-2-51,-3 1-58,3-1-42,-3 0-227,-1-3-521,0 0 230</inkml:trace>
  <inkml:trace contextRef="#ctx0" brushRef="#br0" timeOffset="264836.7051">11611 12359 66,'0'-5'235,"0"-1"-1,2 2 6,-2 1-2,0 3-8,0-7-4,0 3-7,0 4-12,0 0-14,-2-5-17,2 5-11,0 0-13,0 0-16,0 0-22,0-3-8,0 3-9,0 0-8,0 0-15,0 0-5,0 0-15,-7 17-1,6-8-3,-1 4-2,1 4-10,0 2-1,-3 8-2,1-3-6,0 4-1,0 4-6,0 0 3,-2 3-3,1 0 93,-1 10-6,2-10-14,-2 1-8,2-7-5,0 5-5,-1-1-7,1 0-14,-2-4-4,3 2-6,-2-3-2,0 0-6,2-1-4,-1-8-2,1 0-4,-1-1 4,1-1-11,-2-4-4,3-4-6,-1-1 9,2 0-4,0-1 2,-1-2-4,1-1 4,0-1-5,0-3-2,-2 6 3,2-6-3,2 3-1,-2-3-3,0 0-73,0 0-70,8-12-55,-2 3-67,2-3-64,0-3-65,1 1-205,0-1-639,3 1 283</inkml:trace>
  <inkml:trace contextRef="#ctx0" brushRef="#br0" timeOffset="265592.3753">12207 12641 65,'0'0'223,"0"-7"0,-3 3-7,3 0-8,-3-2-7,2-1-16,-3-1-14,0-1 3,-1 1-4,2-1-2,-3-1-6,0 2-14,-4-3-2,3 3-13,0 1-13,-3 2-12,0 1-12,-2 3-8,-4-1-14,2 6-2,-8 2-5,2 5-12,0 4-3,-1 1-2,1 2-8,2 4-10,-2 0 7,4 0-8,3-1-7,1 2-2,4-5 0,2-1-3,1 0-8,2 3 2,3-2-1,0-1-3,3-1-2,2 0-1,1-2 4,-1-4-3,5 3-1,2-3 3,-1 1 1,2-3-2,-1-1 10,2-5-9,0 6 2,-1-7 9,-3-1 26,0 0 2,0-1-4,0-2-4,-3-3 0,-1 3 1,2-2 1,-4-2-13,2 2 1,-4 2-1,3-7-5,-5 5-5,1-4 0,-2 2-7,-1 0-7,-1-1 11,2 0-1,-5-1-1,1 2-5,-1 2 3,-1-3-2,0 2-5,1 3 1,1 0-6,-1 1 7,3-1 0,-1 2-4,0 0 7,1-1-3,3 2-9,-3-2-2,3 2 1,-3-3-1,3 3 5,0 0 0,-4-2-4,4 2 3,0 0-8,0 0 5,0 0-5,0 0 2,0 0-4,0 0 8,0 0-3,0 0-4,0 0 7,10-3-4,-3 3 9,4 0-1,-4 0 0,6 0 4,-4 0-5,6 1-4,-1 1 6,-2-1-2,4 0-4,-2-1 8,0 0-8,2 5 4,-2-3 1,-1 0-5,-3-1 5,-1 1-1,1-1-1,-3 0-2,-2 1 5,0-1-5,-2 2-3,1-2 5,-1 3-1,-2 3 8,1 0 1,-1 4 3,-1 0-7,-3 6 0,1 0 0,-3 0-1,2 3 5,0-4 2,-3 1-6,1-1 13,1-1-19,0 0 3,1-1 4,-3-3-22,5-2-73,-2 1-60,2-3-66,-2 0-57,3-5-44,-1 6-237,2-5-599,-1-3 266</inkml:trace>
  <inkml:trace contextRef="#ctx0" brushRef="#br0" timeOffset="265941.6832">12624 12346 134,'2'-7'324,"0"0"-17,-2 2-3,0 0-10,0 4-15,0 1-12,0-8-37,0 8-20,0-3-26,0 3-20,0 0-23,0 0-12,0 0-12,-4 12-14,-1-3-8,2 8-10,-2 11-10,-1-1-2,-2 3-12,3 4-7,-2 12 4,-1 2 93,2-4-12,0-8-15,0 9-1,4-11-25,-5 1-6,4-1-11,0 2-13,-4 8 4,5-17-12,-1 2-3,0 1-12,0-5 2,1-5-4,-1-3-6,1 2 3,-3-7-51,5 1-102,-3-4-94,-1 1-86,-3-3-92,0 0-275,0-1-714,-1-2 316</inkml:trace>
  <inkml:trace contextRef="#ctx0" brushRef="#br0" timeOffset="266330.7479">11831 13542 138,'0'-10'380,"3"-2"34,-3 0-17,3 4-6,-2 1 2,-1 2-12,0 0-30,0 1-35,2-1-33,-2 5-28,0-5-31,0 5-22,0 0-26,0 0-17,0 0-13,-5 27-14,1-8-13,1 8-6,-4 7-14,0 1 48,2-3-8,-2 15-13,2-14-13,1 5-8,-2 6-13,2-12-10,1-3-6,1 0-1,-3-3-15,3-1-3,-1-9-6,1 0-9,0-7 5,2 1-14,-2-1-48,1-4-57,-2 0-81,1-3-70,2-2-56,0 0-51,-4-14-35,3 2-32,2-3-9,0-2-273,2-2-737,-3 0 326</inkml:trace>
  <inkml:trace contextRef="#ctx0" brushRef="#br0" timeOffset="266697.3144">11778 13704 493,'2'-32'19,"4"3"22,-6 2 12,1 1 18,-1 2 20,0 9 19,0 3 29,0 3 9,-1 1-13,1 2-12,-3 5-17,-2-3-8,-5 8-2,1-1 33,-5 6-3,2 1-9,-7 4 34,0 3-3,0-1-14,4 0-13,3-2-10,1-2-8,1 0-5,3-4-10,0-1-3,2 0-12,0-2-9,4 0 10,-2-2 37,2 1 25,-2 1 33,2-4 22,1-1 24,0 0 13,-3 1 15,3-1 4,0 0-8,0 0-9,0 0-25,12-9-18,-5 1-18,5-2-12,0-3-21,2-4-12,2 2-10,1-4-14,1 2-5,-2-3-16,1 9-15,1-9 0,-3 6-3,-1 2-9,-1 1 5,-2-1-12,1 4-8,-4 2-5,-1 3 3,0-2-9,-4 1-4,1 1-4,2 1 3,-2 2-3,-4 0-2,11 5-9,-3-1 0,4 4 6,-1 4-4,6 5-1,3 0 8,-6 5-10,7-1 5,2 4-7,-1-1 3,-1 0 0,8 7-4,-7-8 1,1 0-1,-4-1-5,1 1-2,-2-3-48,-5-10-93,-6-2-102,2-1-92,-4 0-72,2 2-78,-5-5-462,-2 0-1030,0-4 456</inkml:trace>
  <inkml:trace contextRef="#ctx0" brushRef="#br0" timeOffset="267219.5764">11528 14313 64,'-8'0'280,"8"0"14,-4-2 28,4 2 24,-5-3 26,5 3 7,-3-1 3,3 1-5,0 0-8,0 0-9,0 0-38,1-6-30,-1 6-24,12-4-21,1 4-28,0 5-24,1-3-21,1 6-16,4 4-12,-1 5-17,-1 1-13,-2 6-12,-1 4-5,-1 0-13,-5 2-9,-1 2-6,-1-1-11,-4 0 3,-2-2-6,-2-5-1,-1-6-10,-4-1 7,0 0-9,-3-3-4,-1-6-1,-2-3 4,0 0 14,-5-7 7,3-1 12,1-3 43,0-4-23,1-5 33,1 1 5,4-2 25,4-2 4,0 1-5,5-1-9,5-10-16,2 1-128,6 2-5,3-2 0,11-5 0,-1 15 0,10-5 0,-2 3 0,2 4 0,2 8 0,-11 1 0,2 1 0,-3 5 0,-1-1 0,-2-2 0,-1 6 0,-10-1 0,2 0 0,2-2 0,-6 1 0,-2 0 0,-1-1 0,-1 2-171,0-2-219,-2 0-81,2-3-110,-3-1-516,-4 4-1187,7-9 525</inkml:trace>
  <inkml:trace contextRef="#ctx0" brushRef="#br0" timeOffset="269462.2958">14188 15168 109,'-7'-2'280,"1"2"-25,0-2-9,2 2-16,4 0-7,-7-1-7,7 1-21,0 0-13,-6 3-15,6-3-17,0 0-16,-4 0-2,4 0 38,0 0 26,13 4-1,-3 1-5,3-5-10,9 5 2,3-3-12,2 0-2,2 0-12,4-1-18,7-1-10,-14 3-10,1 0-19,-2-4-6,-4 3-12,1 1-6,-6-1-11,-2-1-4,1 1-4,-7 0-10,0-2-3,-3 3 0,-1-6-4,0 6-3,-4-3-11,4 0-36,-4 0-40,0 0-36,0 0-17,0 0-12,-17-6-7,8 6 18,-4-2-4,0 0 8,-2-2 13,-1 1 14,2 0 3,-1 2 4,-1 2 9,3-2 10,2-1 14,-3 5-11,4-3 6,-1 0 8,2 6 9,3-1 27,-1 1 9,0 6-1,0 5 52,-2 9-4,3-1-3,1 2-7,-1-5-8,1 4-1,-1-2-11,2-5 8,-2 5-8,0 1-9,1-6 5,2 1-11,-3-6 3,2-2 0,1 5-7,3-9-60,-4-1-48,1-2-42,3 1-56,0-3-51,0-3-54,0 0-274,0 0-620,0 0 275</inkml:trace>
  <inkml:trace contextRef="#ctx0" brushRef="#br0" timeOffset="270022.6461">14497 15386 290,'3'-3'323,"2"2"-30,-5 1-26,6-3-6,-4 2-35,-2 1-25,4-2-21,-4 2-16,0 0-13,7 7-18,-3-4-6,1-1 5,-1 2-11,4-1-3,-3 0-8,4-1-8,1-4-2,4 4-10,0-4 11,1-4-5,0 1-6,-2 1-18,-2-3 12,-2 1 11,-1 1 8,-1 1 12,-3 0 20,0 1-14,-2-2-9,-1 4-13,1-3-9,-2 4-1,0 0-32,-10-2 7,0 3 3,-7 4-18,0 7-4,-5-3-6,0 5-12,1-2 9,0 5-10,4-4-1,3-1-2,3 2-5,0-1-2,4 2-6,0 0-4,5-5-3,1 2 5,2 0-9,2-3-1,4-1-4,4 1 15,3-4-12,8 1 6,0-6-3,3-3-1,2 0-4,1-4 6,9-5 2,-9 1-4,0-2 1,7-4 8,-8 0-3,-3-1 2,-4 2-6,-3 4 10,-4-3-1,-4 2 2,-4 3 5,0-1 5,-4 2 5,1-3-3,-2 0-5,-3 3 6,-1 4-20,-2-5 10,1 5-6,-4-1 2,2 2-2,-3 2 5,2 2-11,-1 1-3,2 1-9,3 0-2,-3 3 8,4-2-3,3 2 1,0 6 5,3-1-1,4 7 5,2-3-8,1 1-3,2 4 6,2 1-4,-5-6-1,1-1 2,-2 3 2,0-2 2,-2 1-2,-2-5 3,-1 1-2,-3-1 9,0 0 10,-3-2-17,-4 3 6,-6-3 6,1-1-7,-11 0 3,0-4-1,0 0-2,-2-4-12,-1 0 9,5-3 0,-1 1-4,6-1-32,-1 0-40,1 3-48,8-3-61,-2 1-42,6 0-54,1 0-56,3-1-39,2-3-287,3 2-714,5-5 316</inkml:trace>
  <inkml:trace contextRef="#ctx0" brushRef="#br0" timeOffset="270321.7448">15102 15301 3444,'15'-15'340,"-5"-1"-104,1 1-36,-5 5 20,-2 1 24,0-2 6,-1 5-22,-3 0-34,3 1-39,-2 1-19,0-1-22,1 4-10,-2 1-9,0 0-18,0 0-2,3 17-9,-4-3-5,-1 5-6,-1 9-8,-2 1-8,-2 0 6,4 3-7,0-3-1,2-2-7,0 2 1,1 0-4,0-10-8,0 1-1,1-3-2,0-3-9,-1 2-6,3-5-62,-2-1-58,1-2-57,2 0-56,0-3-54,0-1-49,2-4-46,1 0-34,3 0-34,1-4-251,3-4-757,8-1 335</inkml:trace>
  <inkml:trace contextRef="#ctx0" brushRef="#br0" timeOffset="270595.787">15278 15386 3711,'-9'-3'406,"1"2"-144,1-2-133,1 2 22,2-1 3,4 2 1,-6-1-13,6 1-3,0 0 4,0 0 13,20-5-2,3 6-3,3-3-21,1-1-12,3-1-15,-4-1-9,1-1-5,-3 3-13,-1 2-19,-8-4-45,1 0-46,-1 0-48,-4 0-44,-1 3-42,-3-1-70,0-4-45,-1 4-64,-2-1-84,-4 0-374,3 0-870,-1-1 385</inkml:trace>
  <inkml:trace contextRef="#ctx0" brushRef="#br0" timeOffset="278907.5318">9087 11734 37,'0'0'58,"0"0"-8,0 0 8,0 0 1,0-4-5,0 4 1,0 0 11,0 0 3,0 0 1,0 0-9,0 0-2,0 0-4,0 0-5,0 0-5,0 0-13,0 0 3,0 0 3,0 0-10,0 0-2,0 0-4,0 0-2,0 0-5,0 0 4,0 0 2,0 0-9,0 0 0,0 0 5,0 0-17,0 0 14,0 0-7,0 0 3,0 0-2,0 0 1,0 0-1,0 0-4,0 0 0,0 0 3,0 0-5,0 0 4,0 0-6,0 0-26,0 0-50,0 0-111,0 0-202,0 0 89</inkml:trace>
  <inkml:trace contextRef="#ctx0" brushRef="#br0" timeOffset="279713.5483">9231 11817 66,'-3'-3'188,"3"3"8,0-4 12,0 4 1,-1-6 2,1 6-4,-3-4-2,3 0-10,0 4-8,0-4-12,0 4 5,-1-5-6,1 5-12,0 0-8,-2-5-16,2 5-14,0 0-9,0 0-12,0 0-8,0-6-4,0 6-17,0 0-10,0 0 1,0 0-11,0 0-8,0 0-4,0 0-4,-4-1 9,4 1-14,0 0 1,0 0-12,0 0 3,0 0-5,0 0-2,0 0-4,0 0 7,0 0-8,0 0-4,0 0-3,0 0 5,0 0-10,0 0 7,0 0-2,0 0-2,0 0-1,0 0 8,0 0-6,0 0 4,0 0-7,0 0-7,0 0 0,0 0 8,0 0-4,-1 12 0,1-7 1,2 7-8,1 7 6,4 8 4,0 5-1,7 18 11,1 5-12,10 22-2,2 5 11,-1 2 80,1 3-6,1 6 4,2-4-22,2 0-5,-1 0 6,0-1-20,-1-3 4,-1 2 0,-1-5-14,-2 0-7,-2-7 3,-7-21-4,4 0-9,-3 1 4,0 0-3,-2-9 1,1-2-2,-6-12-9,-2-3 7,-1-3-4,-2-7-3,-1 0-2,-1-4 12,1-3-9,-4-2-8,2-1 4,1-2 2,-4-2 6,0 0-4,2-2-5,-1 4 2,0-5-2,1 1 1,-2-3 2,1 4-4,-1-4 1,0 0-4,2 6 3,-1-4 2,-1-2-6,0 0 3,0 0-4,0 0-1,4 2-41,-4-2-77,0 0-51,0 0-57,0 0-61,0 0-69,7-6-295,-4 2-706,1 0 313</inkml:trace>
  <inkml:trace contextRef="#ctx0" brushRef="#br0" timeOffset="281629.8352">14669 16128 104,'-1'-16'330,"0"2"15,1 3 7,-2-1 25,2-2-10,0 4 2,0 2-7,2 1-7,-6 0-25,4 2-33,-1 1-35,1 0-34,0 4-22,0 0-19,0 0-17,-2 20-19,0-3-10,-1 7-17,0 6-7,-1 2-15,-3 1-9,2-1-9,2-3-7,-3-2-13,3 1-5,0-1-6,2-1-4,-3-9-10,0 0-21,2-5-47,-1 1-55,1-2-77,0-4-53,2-1-48,0-2-52,-1-1-59,1-3-51,0 0-235,-9-10-713,8 0 316</inkml:trace>
  <inkml:trace contextRef="#ctx0" brushRef="#br0" timeOffset="281901.3216">14555 16157 235,'-4'-19'240,"1"2"18,0 7 21,-1-6 19,2 5 13,0 2-10,1 1 3,-1 2-27,2 0-16,2 0-20,1 0-12,5 1-3,7 4-7,6-2-17,3 5-15,7 3-15,9 4-12,-4 4-18,1 4-20,-12 1-5,-1 3-13,-1 3-8,-4-2-11,-2-3-13,-5 3 2,-4 4-4,-5-8-40,-3 1 6,-1 1-1,-4-1-4,-7 4 0,-1 0-2,-5-2-9,-2-1 1,-4 1-2,0-6-3,-3 2 4,3-7-12,-2 1-25,0-3-26,2-3-21,0 0-26,2-5-9,6-1-39,-1 2-24,5-4-28,1 1-32,3-1-34,1-3-38,3-2-43,1-1-274,6 1-663,-1-4 294</inkml:trace>
  <inkml:trace contextRef="#ctx0" brushRef="#br0" timeOffset="282670.382">15038 16179 2903,'7'0'63,"0"0"-22,-4-4-18,-3 4-15,7 0 0,-7 0-5,7 0 1,-4 2-2,-3-2-2,0 0 2,4 2 7,-1-2 19,-3 0 16,7 5 11,-4-2 21,1 1 11,2-1 18,0 1 20,2-3 1,5 1 9,2 3-1,-1-7 3,7-4-4,0-1 1,-1-1 8,-6 0 5,0-2 6,-1-1 4,-6 7 16,1-5 2,-2 4-3,1-2-6,-4-1-15,1 3-14,-4-2-14,3 0-12,-7 2-9,0-5-14,-3 0-14,-1 5-5,-7 0-6,1 4-12,-6 2-3,-2 8-9,-1 0-2,1 5-6,-1 2-2,1 0-3,0 7-2,1-2-7,7 2 0,0 2-1,3-3-1,2 2-6,6 1 4,1-4-10,6 2-2,2-6-2,6 4 12,5-3-17,4 0 6,3-3 5,5-4-2,9-1-2,2-6 4,1-3-1,0-2 1,-1-8-2,0-3 5,-2-3-10,-3-1 5,-8 3 5,-3-4-5,-1 0 5,-5-2 2,0-3 2,-2-2-3,-5 2 7,-4 4-1,0-5-1,-1-3 3,-6 9-3,0 6 0,-1 0-6,-1 1 1,-1-1 0,-2 3-4,-2 0-10,1 6 8,-4 0 2,0 4-9,-4 3 5,2 5-1,-5 6 1,3 1-3,-2 2 2,6-3-1,2 0-5,2-6 0,0 5-2,2-3 10,1-3-11,5 11-1,1-11 8,1 1-5,2-3 4,3 0-3,4-1 1,-2-2-6,1-4 4,-1 2 1,4-2-1,-5 2 6,-3-1-6,3 2 1,-6-3 7,2 2-13,-1 3 1,-3 1 5,1 5 0,-2 7-1,1 0 6,-4 0-5,-2 7 9,1 1 1,-1-8-8,1 1 3,-1 6-2,-2-9 0,3 0-1,-1 0 4,4-6-1,-3-1-1,3-2 10,0-2-7,0 3 1,0-4 12,3 0 13,4 0 12,-2-2 6,4-2 3,5-2 4,2-2-6,4 0-1,2-7-13,1-3-3,1 1-3,1-4 8,-4 7-7,0-6-9,-1 3 5,0-1-1,-6 4-6,-3 0 1,-1 1-2,-2 1 4,5 1-10,-6 2 5,2 0-6,-4 1-2,-1 1 0,1 1-6,-1-1-23,0 1-27,-1 0-27,-2 0-23,-1 2-28,0 0-38,6-3-28,-6 3-30,4-3-34,-4 3-26,3-5-26,-2 1-34,-1 4-34,2-8-34,-1 3-39,-1 5-259,-1-7-769,1 7 341</inkml:trace>
  <inkml:trace contextRef="#ctx0" brushRef="#br0" timeOffset="283227.6775">16444 15963 278,'3'-13'371,"-2"1"3,2 2 2,-3 4 2,2 0-9,-1 1-32,0 2-30,-1-2-32,2 2-39,-2 3-18,0 0-18,-3 13-19,0 4-17,3 2-14,-7 6 2,0-1-2,3 5-16,-1 2-11,-3-2-3,3-4-18,-1 1-8,2-6-10,2-1-9,-2 5-7,-2-7-11,2-2-2,1-4-4,-1 1-4,0-2-5,-2 2-5,4-4-6,-3 1-19,2-2-68,1-1-50,0-3-62,-1-2-52,3-1-51,-7 0-62,7-7-48,-4 2-305,1-6-743,3 1 329</inkml:trace>
  <inkml:trace contextRef="#ctx0" brushRef="#br0" timeOffset="283527.3199">16365 15995 75,'0'-9'291,"-3"4"22,3-4 24,0 3 17,-4 3 10,8-4-10,-4 1-1,-2 3-18,2-4-15,2 4-8,1-4-17,2 2-11,1-3-11,7 0-24,1 4-16,10-5-17,0 6-23,1 1-22,5 7-17,8 8-18,0 3-13,-13-1-8,-1 1-11,-3 6-12,-3 0-3,-4 4-12,-5 3-4,-2-1-3,-4 1-5,-6-3-8,-4 3 3,-2-1-7,-5 2-8,-4-1-3,-3-2 0,-8 3 1,6-9-13,-8 6 0,4-11-2,2 1-8,0-5 4,0 0-3,-1-4-10,5-1-43,-2-5-30,2 1-35,7-3-47,-3-8-34,5 3-32,2 1-27,1-5-25,0 3-24,1-6-31,4 4-34,-1-1-24,3 0-15,2 1-275,2 3-719,0-4 319</inkml:trace>
  <inkml:trace contextRef="#ctx0" brushRef="#br0" timeOffset="290395.6678">14081 16760 45,'-10'1'292,"1"-1"5,4 0 10,-4 0 10,5 0 3,2 4 4,2-4 10,0 0 7,-8 0 7,8 0-9,0 0-12,0 0-10,0 0-12,0 0-8,0 0-13,28-4-20,0 4-15,13 4-32,2-2-21,0-3-18,2 1-17,-4 1-13,1-1-15,-12 2-9,-5-1-25,2 1-4,-6 0-21,-5-2 4,-4 8-14,-2-6-6,-1-2-24,-4 2-30,0-4-28,-3 4-28,-2-2-38,0 0-49,0 0-49,-18 1-35,3-1-18,-8 0-1,2 3 8,-4-4 18,1 1 25,3 0 19,-1-3 25,0 1 7,6 2 15,2 2 13,0-1 5,4 2 12,0-2 9,3 3 8,1 4 13,0 0 65,1 6 12,0 1 27,3 4 32,0 0-13,2 9 16,0 2 27,0-10-6,0 6-2,0-6-11,-2 5-14,-1-8-4,0 9-4,3-7-12,-4-2 6,3 0-68,0-7-78,-2 2-91,1-3-70,2-2-115,-1-2-301,2-2-725,-1-3 321</inkml:trace>
  <inkml:trace contextRef="#ctx0" brushRef="#br0" timeOffset="290952.5361">14468 16953 277,'3'-4'473,"1"3"-44,-4 1-46,6 1-46,-6-1-26,2 9-32,-2-4-30,0 2-31,1 1-18,3 1-37,0 1-5,-1 2-13,1-3 4,2-1-9,-4-1 26,4-2 13,2-3 3,-2-1 0,3-1 1,0 0-2,1-3-5,2-5-6,0-3-8,1 6-7,-3-5-10,0-4-13,-2-2-9,-4 7 2,2 0-26,-2-2-12,-4 5-7,0-1-12,-1-1-10,-8 4-9,2 6-1,-10-2-5,-4 2-11,-3 10-2,-3 2-3,1-2-2,-7 11-2,11-6-6,3 3-5,4 2 1,-1-4-1,9 2-8,-2 4-3,4 4 6,7-13-5,1 2-1,4 0-7,5-3 4,5 1 3,2-5 1,3-5-1,2 0-2,1-10 8,4 0-12,11-9 9,-3 3 0,0-5 1,-2-2 2,-1-4 1,-12 4 6,3-1-6,-2-2 6,-5-4 6,-1 3 12,-2-1-16,-6 0 20,-2 10-7,-3-3 7,-1 4-5,0 3 4,-1-2-18,-5 2 5,1 4-5,-5 0-6,-3 2-6,1 2 5,0 5 0,-4 3-13,2 0 8,4 1-1,0 0-5,2 2 1,3 1-2,3 6 1,2 0 2,3 1-4,1-2 1,1 0-3,4 4 6,0 2-1,-4-6-3,-2-2-3,1 1 4,-4-3 2,0-2 0,-2 2 3,-1-4 2,-2 4-6,-3-5 13,-2 1-3,-2-1-5,-6-3 1,3 6 3,-3-10-2,0 0 3,1 0-4,-3-3-2,3 1-23,-1-4-32,6 1-46,-1-1-58,0-4-39,3 3-45,3 0-48,-1-2-49,3 0-45,4-2-39,0-4-43,3 3-319,2-2-848,2-1 375</inkml:trace>
  <inkml:trace contextRef="#ctx0" brushRef="#br0" timeOffset="291241.2035">15083 16794 287,'6'-7'426,"-2"3"-53,-1 2-35,0 0-43,-3 2-27,0 0-25,1 15 26,-1-3 2,0 14-28,-1 4-9,-2-2 2,0 4-28,0 2-35,-1-3 1,1 1-23,2-1-7,-5-2-17,5-2-8,-2-8-16,3 2-10,-3-4-7,3-1-14,0-1-6,0-6-6,3-1-26,0-4-54,-2 0-53,6-3-82,0-6-70,3 2-79,3-4-88,-2-4-262,3 0-709,-1-3 313</inkml:trace>
  <inkml:trace contextRef="#ctx0" brushRef="#br0" timeOffset="291509.1696">15141 17027 4721,'-10'0'416,"0"0"-220,2-1-96,2 1-5,2 1 36,4-1 7,0 0-14,0 0-11,21-6-29,6 1-4,11 5-3,2-4-11,-1-3-5,-11 4-13,2-3-36,-2 1-69,-3-2-51,-4 0-52,0-2-61,-4 3-58,-5 0-57,-4 0-80,3 0-71,-5-1-246,-2-1-795,-1 2 352</inkml:trace>
  <inkml:trace contextRef="#ctx0" brushRef="#br0" timeOffset="293269.2824">10065 11792 241,'1'-18'330,"-1"1"-7,0 2-9,0 4-13,0 5-6,0-1-13,0 1-23,0 2-34,2 1-21,-2-1-28,0 4-21,0 0-4,0 0-29,1 21 12,3 12-28,3 21-7,6 31-12,0 5-7,-6 6-11,5 6 10,0 2-17,-3-2-5,4 1-7,1-3 37,-5-6 33,6-3 6,-1-6-17,-1-4-13,-2 0 6,-1-28-18,0-1-7,-3-4-9,1-2-3,-2-12-8,0-3-10,-3-4-1,1-8-7,-1-2-2,-2-2-2,1-8-3,-2 3-5,1-5 5,3 2-3,-4-2-3,0-3 18,1 1 18,-1 2-5,0-5-2,2 5-5,-2-5-9,3 4-3,-3-4-11,0 0-10,3 0-49,-3 0-58,2 3-65,-2-3-55,0 0-57,0 0-72,7 0-73,-7 0-326,9-5-800,-5 1 354</inkml:trace>
  <inkml:trace contextRef="#ctx0" brushRef="#br0" timeOffset="294445.6181">14981 17596 170,'2'-6'356,"1"-7"-5,-3 1 2,2 1-12,0-2-6,0 6-20,-1-3-5,-1 8-27,3-5-17,-3 4-32,0 3-32,0-4-15,0 4-22,2 12-13,-2 0-5,0 5-7,0 11-8,-2 1-11,-1 1-21,0 2-4,2-1-9,-3 6-6,0-9-8,-1 0-9,3-2-4,-4-3-9,3-3-31,-1-4-40,1-2-45,0-6-47,3 1-67,-1-3-41,-2-3-43,3-3-64,0 0-40,-11-11-240,5 9-657,-1-15 291</inkml:trace>
  <inkml:trace contextRef="#ctx0" brushRef="#br0" timeOffset="294726.0035">14848 17602 193,'-4'-10'320,"1"-3"-9,1 8-1,0-3 3,1 5-3,-1-2-14,2 5 2,3-6 6,2 5 24,10 1 2,7 3-8,6 1-10,10 3-8,0 5-25,-1 3-23,-12-5-25,-1 2-24,3 5-21,-6 3-13,-2-1-17,-3-3-18,-6-1-12,-5 3-5,3 4-15,-7-7-10,-2 10-11,-5 0-3,-1-2-6,-4 0-12,-4 0-6,-1-4-14,-4-2-2,2-4-37,-2-3-40,-4-2-33,0-3-32,2-2-36,-2 5-33,3-11-44,5 0-42,-5 1-32,7 0-43,0-1-31,7 0-31,-3-1-13,4 0-268,1-1-727,3 0 322</inkml:trace>
  <inkml:trace contextRef="#ctx0" brushRef="#br0" timeOffset="295474.3067">15413 17566 4355,'-24'-5'-25,"1"-5"5,1 0-18,-1 4 18,8 0-3,5 4 12,0-2-4,3 1-1,2 5 8,0-2-7,5 0 11,-4 5 11,4 0 11,0 4 11,2-1 1,2-1 17,0-1 10,0 5 15,0-4 3,2 3 5,-3-5 10,3 2 11,-4-1 11,5 0 13,0-4 19,-1 3-4,0 0-2,2-3-14,2-5-10,3 1-4,2-2-8,6-3-11,-1 1-12,1-4-6,-3-2-14,-5 2 3,1 1-5,0 2-4,-7 0-6,0 0-7,-2 3 19,-1-2 7,-2-1-5,1 3-2,-3-1-17,0 0-1,0 5-5,-8-3-8,-2 0 3,-3 4-3,-8 4-8,-1 6-4,-1 0 1,1 8-11,-1 0 6,4 2-4,-3 2-2,3 3-1,3 0 1,6-1-1,0 0-7,6 0 1,1-5-10,6-3 8,4 12 0,6-10-2,1-8 5,7 0 4,5 0-3,3-8-2,12 0 0,-2-1 3,2-7-2,4-2 4,-1-2-8,1-9 14,-3 2-3,-4-4-4,-11 6 11,4-9-2,-10 7-2,-2 1 18,-3-1 18,-6 7-5,-3 1 6,-2-4 0,-3 3 2,1 4-2,-6-6-19,3 1 4,-4 1 9,1 1-18,-4 6-10,0-2 3,-1 1 3,-1 5-22,-2-1 11,-2 8 2,2-1-4,0 2 1,0-3-7,2 0 3,3 2 2,-1-2-6,3 1-1,0 0-12,1-2 9,6 3-8,-2-5 4,2 3 8,6-3 6,1-1-4,0 3-4,5-6 6,-1 1-2,-6-1 6,8 0-8,-8 3-9,-1 1 12,0-1-4,-1 6-3,-2 5 7,-2 7-2,-1 5 4,-1 4-2,-6 17 1,1-16-8,-1 3 4,-1-4-5,1-1 6,2-1 0,2-1 3,-2-8-3,3-7-3,1-12-6,0 22-6,0-22 20,0 0 5,14 11-3,-5-11 7,3-3 2,9-9 1,-1-2-6,0-7-27,1-3-21,0 1-27,6-14-30,-3 3-33,-3 8-39,7-18-43,-1 3-41,-4 2-22,2 1-22,-8 13-10,9-16-14,-3 5-5,-6 7-21,1-2-21,-1 3-27,3-12-270,-7 9-717,-1 0 317</inkml:trace>
  <inkml:trace contextRef="#ctx0" brushRef="#br0" timeOffset="295884.3656">16053 15920 47,'2'-9'400,"3"4"8,-1 2-19,-3-1-29,2 0-44,-3 4-9,0 0-54,0 0-21,-10 14-27,0 8-20,-1 9-34,-4 19-2,-1-3-11,4 9-14,-1-2-4,4 2-15,2-3-8,6 1-18,3-4-5,6-1 7,-3-18-26,10 2-4,3 9-13,7-7 14,6-5-20,4-3-79,-7-15-72,10 0-67,3-4-28,6-7-39,1-2-39,-1-10-265,-3-2-602,21-12 267</inkml:trace>
  <inkml:trace contextRef="#ctx0" brushRef="#br0" timeOffset="296184.4289">16786 16029 3125,'3'-51'25,"-3"1"-22,0 17 35,2 0 55,0 4 76,1 12 51,1-2-33,-1 2-28,6 2-28,-1 8-17,9 5-9,7 5-6,4 8-9,13 16-4,1 4-6,14 20-6,-23-5-6,-2 0-1,4 24 1,-10 5-7,-12-22-9,-11 1-11,-8 1 8,-5-1-7,-5 24-6,-1-32-3,-4-1-44,-1-3-59,-4 1-71,-2-12-71,-4 3-75,8-12-106,-10 4-308,6-9-758,-9 5 336</inkml:trace>
  <inkml:trace contextRef="#ctx0" brushRef="#br0" timeOffset="296755.6066">16372 17441 3363,'13'-22'134,"-2"-2"-27,-5 6-54,-1 4 12,0 4 70,-1 2 7,-3 1-8,2 2-33,0 1-17,-4-2-3,1 6-10,0 0-10,-9 22-8,2-6-3,-3 12-2,-7 3-11,6 1 17,-9 16 27,2-3-8,1 4-5,3-4-14,4-12-1,0 13-1,3-19-9,3 3 2,1-4-6,0 2 1,3 1-8,0-10-7,2-1-29,-1 0-1,6-1-9,-3-2-62,2-5-53,1-2-44,4 1-51,3-5-62,3-4-49,4-6-45,-1 1-246,1-2-677,-2-8 299</inkml:trace>
  <inkml:trace contextRef="#ctx0" brushRef="#br0" timeOffset="297133.2715">16662 17532 72,'3'-17'283,"-3"-1"9,0 5 20,0 1 1,0 3 3,0-2-15,0 4-1,0 2-24,-1-1-13,2 0-10,-1 6-19,0 0-28,-3-8-21,3 8-23,0 0-19,0 0-14,0 0-8,-4 21-14,3-3 27,-2 7 7,1 6-11,-2-2-4,1 2-10,-1-2-7,0 1-12,4-1-7,-4-1-14,1-1-4,0-8-11,1 8-7,-1-13-3,1-2-4,2-2-1,0-4-6,-1 3-5,-1-4 3,2-1-1,0-4 0,0 0-12,0 0-8,0 0-5,0 0 2,-4-23-3,4 8-5,4-2 2,-1-7 7,4-2-10,-3-3 5,-1 1 4,0-3 5,4 4 11,-3 0 13,1 8 3,0-7 8,2 9-2,3-6 0,1 3-1,-1 5-6,4-2-4,4 0-4,-5 5-1,0 3-6,1 2 0,-1 2-11,-1 1-7,-2-1-16,0 3-41,-2 4-40,2-1-37,-4 1-49,1 1-50,0 0-42,-3 2-43,-1 3-41,0-3-54,-3 10-39,-3-6-249,-1 5-747,-1-3 330</inkml:trace>
  <inkml:trace contextRef="#ctx0" brushRef="#br0" timeOffset="297435.9438">16720 17604 87,'-20'17'238,"9"-7"19,1-2-9,3-2 8,2-1 22,0-2 13,5-3 25,-4 9 28,8-4 11,-1-2 10,4 1-1,7 2-13,6 4-18,2-13-38,1 1-30,2 1-26,-1-3-23,0 4-26,-7-3-41,-3 3-48,-1 0-54,-2 0-57,-2 0-62,-1-3-47,-2 2-42,-6 1-11,8 1-17,-8-1-22,0 0-17,0 0-5,-11 17 9,0-7 23,-2 1 21,-4 4 16,0 0 22,-4 2 13,3-1 46,-2-3 53,7-3 41,2 2 41,0 0 29,2-5 21,4 0 7,1-2 27,-1-2 33,4 7 42,1-6 34,3 0 17,4 2-2,1-1-19,5-3-19,4 0-15,5-2-23,2-4-13,0-4-23,0 1-32,-3-2-57,0-3-52,2 4-52,-1-3-20,1-5-63,2 0-57,-1-1-87,-4-3-88,5-2-87,-3 1-308,-1 0-818,-4-4 363</inkml:trace>
  <inkml:trace contextRef="#ctx0" brushRef="#br0" timeOffset="297716.9663">17182 17283 4579,'-14'-22'39,"-2"2"-6,7 6-24,0-1 13,2 1 140,4 6 66,-1-1-10,1 6-38,3 3-36,0-7 3,0 7 19,21 3 4,-1 9 9,4 3 9,11 11 0,-4 5-24,0 6-12,-8-1-7,-5 7-16,-4 10 7,-7-4-10,-4 2-11,-9 8-5,-4-2-12,-15 23-15,1-29-2,-18 23-9,-6-9-25,14-23-51,-16 11-74,12-15-83,-5-5-94,5-3-108,-4-3-119,5 2-133,2-11-411,-3-5-1111,10-7 492</inkml:trace>
  <inkml:trace contextRef="#ctx0" brushRef="#br0" timeOffset="299738.3625">10916 13256 157,'2'-5'339,"1"0"5,-1 0-10,0-2-32,-2 7-30,0 0-28,6-2-26,-6 2-27,0 0-16,0 7-17,0 10-18,0 3-10,0 13-9,-3 1-20,-2 10-8,2-6-11,-3 6-6,2-8-14,0-2-3,0-2-8,-1-3 2,0 0-7,-2 0-5,4-4-9,-3 0 6,-1-4 1,3-7-7,-3 0-4,4-7-2,-2 1-36,0-3-24,0-1-46,2-2-50,-3-4-33,0 0-31,2-5-9,-3-4-18,4-3-4,2 1 7,-3-5 14,4-9 10,0-1 25,5 2 33,-3-5 38,1-2 26,-2 3 20,6-3 36,-4 1 32,1-1 34,-3 3 20,2 1 15,-3 3 13,0 8 11,0 6 9,0 0-2,0 3-11,0 3-10,-3 0-10,2 4-10,1 2-10,-14 4-6,3 6-7,-6 6-4,-1 4-4,1 0-5,1 1-5,-1-1-3,3-3-3,5-1-2,0-3-13,2-4 2,1-1 1,2-3-3,0 0 35,2 0 21,-1-1 30,1 0 38,2-3 32,0-1 12,0 0-6,0 0 7,12-7-7,0-1-9,0-4-14,5-5-9,4-3-4,0 1 0,-2-2-5,0-1-1,-2 5-7,2 1-11,-7 6-2,-2 0-3,-3 3-15,0 0-3,-2 4-14,0 0-11,-1 1-6,-1 1-10,-3 1-5,10 8-1,-3 0-4,3 4-3,-2 3-5,5 7-1,-3-8-2,3 7-7,-1 6-4,1-8-34,1 2-54,-3 0-41,1 0-65,-1-1-56,-3 3-51,-1-3-52,0 3-72,-1-5-39,-5 7-299,1-6-805,-4-2 357</inkml:trace>
  <inkml:trace contextRef="#ctx0" brushRef="#br0" timeOffset="300357.3411">10737 14137 253,'7'-15'353,"3"4"-9,-3-4 1,3 3-2,-5 2-19,1 2-11,-3 1-15,-2 3-32,5-1-35,-4 2-23,1 2-26,-3 1-23,0 0-2,0 18-30,-3 9-6,1-1-10,-4 2-8,3 3-8,-3 2-14,1 2-9,-4 0-2,2-1-10,3 0-6,-2-1 2,2-2-15,-1 3-1,-1 0-13,4-1 6,-3-4-9,4-3 4,-1-2-9,0-4 3,2-3-8,0 0-5,2-5 4,-4-1 4,2-3 1,2-5-2,-2 4-7,3-2 6,-3-1 18,3-3 18,-3-1 0,0 0-2,11-7-5,-5-3-7,2-5 2,-4 8-8,3-9 0,-2 0 2,-1-1-9,-1-1-3,-2 1-1,0 2-3,-3-4-3,1 2-4,-5 0 3,-3 0-4,2 2 0,-7 1-4,1 4-2,1 0 3,-8 0-3,6 3-1,1 3 0,0-1-1,0 0 3,4 1-3,1 0-1,3 1-1,0 2-7,1 0-6,4 1 6,0 0 3,0 0 5,14-7 16,8 4 5,6-2 7,12-2 8,1 0 11,2-3-5,2 5 2,-2-4-2,0 2 0,0 0-11,-17 2-2,0 0-8,-7 0 4,-5 4 2,-2 0-3,-5-2-1,-2 3 5,0-1-10,0 1 0,-5 0 0,7 0 2,-7 0-7,5-3-20,-5 3-38,0 0-49,4 0-53,-4 0-47,0 0-38,0 0-36,0 0-46,0 0-47,0 0-56,-7-8-272,5 6-747,-1-2 331</inkml:trace>
  <inkml:trace contextRef="#ctx0" brushRef="#br0" timeOffset="313575.1051">13997 18344 33,'0'0'186,"0"0"-6,-18-14 1,18 14-8,0 0 6,-10-10-5,10 10 6,0 0-8,0 0 1,0 0-1,-19-5-5,19 5 8,0 0-4,0 0-4,0 0-4,0 0 1,0 0-2,0 0-11,0 0 16,-22-5-8,22 5 3,0 0-3,0 0-4,0 0 7,0 0-7,0 0 1,0 0-4,0 0-11,0 0-4,0 0-7,0 0-14,0 0-9,0 0-4,0 0-4,0 0-4,0 0-6,0 0-8,0 0-2,0 0 10,0 0-1,0 0-5,0 0 3,0 0-4,0 0-5,0 0 9,0 0 8,0 0-3,34-18-2,-11 7-3,4 4 0,11-4-11,-9 2 7,11 9-9,-11-7-10,-1 0-2,-1-2 6,-2 8-13,-3 1-9,-3-5-6,-19 5-4,27-2 16,-27 2-24,0 0-3,21 0-16,-21 0 9,0 0-5,0 0 0,0 0-14,0 0-18,0 0-22,0 0-17,21-1-17,-21 1-15,0 0-20,0 0-12,0 0-23,0 0-18,0 0-21,0 0-1,0 0-11,0 0 13,0 0 20,-62 18 9,48-14 11,14-4 18,-29 9 7,17-7 12,12-2 18,-18 4 18,18-4-3,0 0 2,-20 6 12,20-6 6,0 0-6,-12 14 13,12-14 15,-3 19 39,3-19 21,-2 25 37,2-6-1,0 1-2,0 4-20,0 2 13,0 2 16,0-10 0,0-3-9,0 3-5,0 3-3,0 3-5,-1-5-3,-2-2-9,0-1-4,3-16 7,-2 31-7,-2-22-3,4-9-9,-3 17-29,3-17-58,0 0-37,-2 14-47,2-14-37,0 0-28,0 0-20,0 0-18,0 0-14,0 0-9,0 0-21,0 0 11,0 0 26,0 0 32,30-36 24,-20 22 52,-3 2 36,1-1 38,-8 13 48,14-19 42,-14 19 39,11-12 24,-3 2 23,-8 10 15,14-10 11,-14 10 13,15-10 3,-15 10 5,14-4-4,-14 4 11,0 0-4,24-5-2,-24 5 2,17-10-2,-17 10-9,18-2 3,-18 2-12,0 0-13,23-3 1,-23 3-13,0 0 5,25-7-10,-25 7-3,19-12-10,-12 5-1,-7 7-5,12-17-7,-12 17-7,10-17-10,-6 8 2,-4 9-7,9-17-5,-9 17-4,0 0 2,4-12-6,-4 12-3,0 0-6,0 0-7,0 0-12,0 0 7,0 0 3,0 0-11,0 0 1,-58 30-7,46-8 8,-3 2 1,4-2-14,1-1-6,3-3 15,1 3-17,5-6 6,0-1 9,1-14-12,6 31 3,-1-20 7,6-1-3,-3-1 1,-8-9 1,26 15-1,-12-15 4,7 1 13,-21-1 10,51-13 8,-23 5-1,8-10 0,-13 0-3,1 0 2,-4 4-8,0-9 1,-3 3 1,-2-1-4,-5-1 3,-1 2-6,-4 8-1,2-4 2,-5 1 0,-2 15-8,5-22 7,-5 22-1,0-15 0,0 15-3,0 0-4,0 0-4,0 0-6,-11-12-2,11 12 6,0 0 3,0 0-7,0 0-3,-27 32 0,27-32-3,-4 20-3,3-8 4,1-12 0,5 22-4,-5-22 8,14 23-1,-7-13 1,2 1 1,-9-11-2,18 21 6,-13-13 21,5 2 2,-10-10-5,10 13 6,-10-13-5,10 24 3,-10-24-6,0 13 5,0-13-7,-10 16-3,2-6 4,-5 2-4,2-6-6,-6 2-8,17-8-4,-29 13-32,13-9-41,16-4-43,-27 0-49,27 0-23,-24-2-45,24 2-37,-18-12-42,12 0-29,6 12-55,-4-21-43,8 1-226,-1-3-720,7-5 320</inkml:trace>
  <inkml:trace contextRef="#ctx0" brushRef="#br0" timeOffset="313886.9295">14748 18320 35,'34'-29'221,"-13"10"43,0-3 18,-3 3 24,-1 4 20,-5 1 30,-4 8 20,-8 6 6,14-15-6,-14 15-29,7-8-23,-7 8-29,0 0-32,0 0-27,0 0-25,0 0-19,0 0-9,16 33-10,-15-13-10,-1 8-7,-2-1-20,0 5-15,-1 0-11,3-1-13,0-3-13,0-3-2,0 6-11,0-11-5,3-1-8,1-3-17,-4 0-9,0-16-56,3 21-53,-3-21-49,4 15-18,-4-15-50,9 9-58,-9-9-70,0 0-71,0 0-79,0 0-256,0 0-786,43-25 347</inkml:trace>
  <inkml:trace contextRef="#ctx0" brushRef="#br0" timeOffset="314164.5701">15031 18408 345,'0'0'343,"0"0"-23,0 0 9,-13-20 12,13 20-15,0 0-4,0 0-23,0 0-22,0 0-12,11-19-10,1 8-18,5-3-22,1 1-13,2 2-27,1 0-23,-4-1-39,4-1-43,-9 5-38,2-1-21,-14 9-59,21-14-19,-8 6-40,-13 8-58,14-12-65,-14 12-76,12-8-312,-12 8-669,11-11 296</inkml:trace>
  <inkml:trace contextRef="#ctx0" brushRef="#br0" timeOffset="315946.637">18392 17587 123,'0'-10'269,"-1"2"-1,-1 0-5,2 1-1,-1-2-6,1 4-5,0-3-12,0 3 5,0 0-14,0 5-17,0-7-21,0 7-24,0 0-19,0 0-14,0 0-28,0 0 4,0 0-2,15 16-8,-5-3 2,-3 5-12,0 10-11,0 1-11,2-3 2,-1 3-13,2-2 1,-3 4 19,0 3-12,-3-9-2,2-1 3,-2-4 6,-1-2 8,1-2-1,2 0-13,-2-6 7,-4 1 12,3-4-7,0-1-5,0 0 10,-2 0 18,2 0 7,-2-2 3,-1 0 2,3-2 9,-3-2-7,6 1 16,-6-1-5,7-7-9,-2-1-18,1-2 8,4-14-10,0-1-7,-2-5-12,2-4 0,3-12-11,-1-6-9,1 5-4,1-2-11,-7 12 1,0 4-8,4 2-4,-3 2-6,0 5-2,-1 6-5,-1-1-13,-2 9-24,0-1-19,0-2-24,-1 6-29,-1 0-45,0 2-44,0 0-44,-1 1-50,1 3-22,-2 1-46,0 0-57,17 10-77,-12-3-312,4 5-850,-1 3 377</inkml:trace>
  <inkml:trace contextRef="#ctx0" brushRef="#br0" timeOffset="316263.2515">18849 17624 5400,'-2'5'63,"1"-1"-19,-1-1-38,2-3 1,-3 9-11,3-6-1,0 6 1,0 3 9,3 5-6,0 8 5,-1 1-12,2 3 5,-2-3 0,3 0 3,0 4 0,-5-4 2,0-8-9,2 1 7,-2-2 5,1 0-7,-2-5-64,2-7-56,2 2-48,-3-2-59,1 1-63,-1-6-80,0 0-336,0 0-767,7-25 339</inkml:trace>
  <inkml:trace contextRef="#ctx0" brushRef="#br0" timeOffset="316291.2862">18944 17625 210,'-3'-16'408,"3"3"-38,0 4-21,-1-1 6,-2 3-12,6-1-32,-6 4-36,3 4-43,0-9-40,0 9-61,0-5-72,0 5-82,0-8-92,0 8-119,4-2-244,-4 2-516,0 0 228</inkml:trace>
  <inkml:trace contextRef="#ctx0" brushRef="#br0" timeOffset="316586.6496">19120 17520 4282,'7'-1'272,"-7"1"-93,0 0-94,7 0-1,-7 0 56,0 0-10,0 0-29,0 0-22,0 0-16,0 0-4,0 0-8,0 5-7,0-5-10,-14 12 5,3 0-1,0-2-11,-2 2-2,3 0-11,3 1 3,0 1-8,0-4-1,6 2-5,-2-2-3,3-3 4,1 3-2,5 1 0,2 1 2,4-2-5,7 1 4,1-2-3,1 3 0,-4-2-1,0-2 1,-3-2 0,-1 4 2,-2-3-3,-3 0 3,0 1 13,-3-3-4,-1 3 4,-3-2-4,-2 5 8,-3-3 0,-3 2-8,-3 2 4,-1-2-7,-3-1-1,0-1-1,-9 0 2,9-7-48,-3 2-53,3-4-64,2 2-73,-1-6-60,4-3-56,2 1-48,3-2-36,4 4-231,-3-7-716,9-3 317</inkml:trace>
  <inkml:trace contextRef="#ctx0" brushRef="#br0" timeOffset="316881.2891">19251 17616 142,'12'-9'370,"-3"4"2,-3-1-10,2 0 11,-2 3 3,-2-2-23,-4 5-38,10 0-14,-10 0-13,7 8-18,-4-4-13,1 6-22,-1 2-20,1 2-18,-3 4-21,1-1-16,1 8-19,-3-7-12,0-3-12,3 4-11,-2-7-15,-1 0-6,1-2-3,-2 0-45,1-1-65,0-3-59,1-1-55,-1 1-48,0-3-57,0 4-59,0-7-64,0 0-327,0 0-755,6-13 334</inkml:trace>
  <inkml:trace contextRef="#ctx0" brushRef="#br0" timeOffset="316909.309">19381 17469 44,'-4'-13'330,"0"1"-30,3 1-31,-3 5-22,3-4-30,-1 1-26,1 5-21,1-1-59,0 5-54,-3-8-53,3 8-69,0-2-57,0 2-171,0 0-316,0 0 140</inkml:trace>
  <inkml:trace contextRef="#ctx0" brushRef="#br0" timeOffset="317190.4778">19591 17309 354,'3'-5'448,"-1"3"-36,-2 2-47,7-1-40,-7 1-41,0 0-31,3 16-26,0 1-19,-4 10-18,-1 3-18,-1 6-13,-1-2 11,1 0-4,-6 17-8,4-15-20,0-4-14,-2 2 0,2-2-21,-2-1-14,1-5-7,1-1-6,2-6-7,0-2-72,2-4-59,1-4-77,-3 0-65,3-2-78,-2-4-79,2 2-247,0-5-658,0 0 291</inkml:trace>
  <inkml:trace contextRef="#ctx0" brushRef="#br0" timeOffset="317471.2686">19529 17740 1,'-4'-8'382,"2"4"-39,2 4-30,-3-8-12,3 6-6,0 2-22,0 0-9,10-7-12,-3 4-4,7 1-6,0-2-13,8-4-25,-3-2-18,2 5-14,-1-6-17,1 1-18,-1 0-9,-6 4-18,0 0-15,7-6-3,-11 4-4,-1 0-9,-3-1-15,2 1-11,-3-3-11,-1 1-8,-1-2-2,2-2-17,-3 2 10,-2-3-2,3 4 0,-3 0 17,0 5 8,0-3 20,0 3 12,0 1-5,4 0-7,-4 5-12,0-5-9,0 5-2,0 0-5,0 0-5,0 27-4,0-8-6,0 6 0,0 8 0,0 5-6,0-8-1,0 1 0,-1 1 6,-2 1-9,3-3-1,-3-3-6,-1 2 2,-3-3 0,4-3-2,-1-5-3,3-3-25,-1-2-74,2-7-62,2 3-84,-2-2-88,0-3-106,-2 2-314,2-6-810,0 0 358</inkml:trace>
  <inkml:trace contextRef="#ctx0" brushRef="#br0" timeOffset="319486.3195">19501 18202 225,'2'-17'346,"0"12"-11,-1-2-21,0-2-14,1 3-10,-2 4-17,0 2-25,1-7-3,-1 7-17,0 0-12,2-5-18,-2 5-14,0 0-22,0 0-20,0 0-4,0 0-14,0 0 4,0 0 3,-2 55-15,1-29-8,-2-1 4,0 6-10,-1-3-4,3 0-15,-5-2-10,3-1-3,-1-1-8,1-4-18,3 0 4,-4-4 3,1-1-10,3-15-4,-4 21-7,4-21-14,0 19-16,0-19-58,-3 14-34,3-14-36,0 0-27,0 0-20,0 0-19,0 0-17,0 0-6,0 0 6,0 0 2,0 0 2,0 0 8,0 0 8,0 0 20,0 0 5,0 0 28,0 0 14,0 0 14,0 0 10,0 0 7,0 0 11,3-52 11,-3 52 9,0 0 1,0 0 9,3-15 5,-3 15-5,0 0 14,0 0 5,0 0 3,0 0 25,0 0-13,0 0 13,1-17-7,-1 17-1,0 0 6,0 0-3,0 0-14,0 0 3,0 0-2,0 0 1,0-18-3,0 18-5,0 0 15,0 0 8,0 0 13,0 0 4,0 0 2,0 0 25,0 0 4,0 0 8,0 0-3,0 0 1,0 0 0,0 0-6,0 0-4,0 0-7,0 0-5,0 0 1,-7-14-6,7 14-4,0 0-4,0 0 3,0 0-1,0 0-3,0 0-3,0 0-3,0 0 6,0 0-10,0 0 5,0 0-3,0 0 5,0 0 7,0 0-11,0 0 1,0 0 8,0 0-7,0 0 5,0 0 5,0 0 0,0 0 0,0 0 5,0 0 10,0 0-1,0 0 17,0 0 14,0 0 18,0 0 0,0 0 17,0 0 20,0 0-6,-14-8 18,14 8 6,0 0-4,0 0-11,0 0 17,0 0-1,0 0-11,0 0-2,0 0 1,-15-6-5,15 6-6,0 0-5,0 0-5,0 0-1,0 0 6,0 0-1,0 0-1,0 0-13,0 0 9,0 0 5,0 0-7,0 0 15,0 0 1,0 0 16,0 0 3,46-14-12,-22 12-5,0-8-7,1 1-5,-2 0-9,2 0-9,3-3-11,-1 3 1,-10 0-12,4 8-5,-1-9-8,-5 3 0,-2 2-11,-13 5-5,18-4-7,-18 4-4,0 0-17,17-7 0,-17 7-29,0 0-21,0 0-22,14-8-28,-14 8-30,0 0-35,0 0-31,0 0-40,0 0-11,0 0-24,0 0-46,0 0-43,0 0-16,10-13-5,-10 13 32,0 0 41,-4-21 37,4 21 44,0 0 58,-6-23 43,6 23 58,-7-19 48,5 8 47,0 1 45,2 10 32,-7-16 21,7 10 32,-3-1 14,-1 0 8,4 5 16,-1-3 5,-1-1 0,2 6-2,-1-6-19,1 6-18,0 0-20,0 0-12,0 0-18,0 0 10,0 0 0,3 47-6,-2-26-6,-4 5-12,6 3-11,-3 7-6,0-6-7,0 0-10,0 1-9,0-3 0,0-9-13,0 7-16,0-1-38,0-5-47,-3-3-40,5 6-36,-2-23-38,-2 20-44,2-20-34,0 0-63,0 19-39,0-19-81,0 0-270,0 0-754,0 0 334</inkml:trace>
  <inkml:trace contextRef="#ctx0" brushRef="#br0" timeOffset="320499.346">20654 17273 172,'0'-6'280,"4"-3"-4,-2 1-5,-1 2-8,0 3-14,1 1-12,-1-2-37,-1 4-18,0 0-21,0 0-14,0 26-12,-1 5-13,-2 5-16,-2 13-5,-4 1-13,-1-1 7,0-1-13,2 2-6,-2-15 18,3-2 30,1-3-11,2-3 1,-3-2-9,4-9-22,-1-9 7,3 4-2,-1-5 27,2-3 10,0 4 7,-4-2 21,4 2-3,-1-7 1,1 0 2,0 0-8,0 0-7,0 0-12,2-17-11,3 2-6,0-3-3,-2-7-15,4 5-5,0-8-7,-3-2-7,2-4-4,1 5-9,0-1-10,0 2-2,0 4-4,0 2-1,0 5-8,-1 5-1,1-2-2,1 3-7,2 7 1,3-2-7,-1 0-3,4 12 12,-2-2-13,0 3-2,-1 5 1,-2 3-1,6 2-1,-3 7-3,-4 2 2,1 1-2,-1 0 5,-3 2-7,-2-6 4,0 5-2,-1-11-2,-4-1 2,0 1-15,1 0-53,1-5-48,-4-5-49,4-2-60,-2 0-42,-3 0-41,2-1-46,1-4-69,0 0-30,0 0-295,-16-10-802,11 1 354</inkml:trace>
  <inkml:trace contextRef="#ctx0" brushRef="#br0" timeOffset="320784.3526">20672 17634 65,'-5'0'235,"2"2"1,3-2 8,0 0 17,0 0 17,0 0 21,0 0 1,20-7-3,1-1-9,1-1-24,5 1-27,0-1-17,0-6-26,-2 5-35,0-4-60,-5 2-64,1 2-62,-4-4-49,0-1-58,-6 5-71,-2-4-71,-4 4-224,-1 1-539,-2-1 238</inkml:trace>
  <inkml:trace contextRef="#ctx0" brushRef="#br0" timeOffset="321391.0504">20232 16728 14,'0'0'195,"0"0"-5,0 0-11,0 0-13,6-2-14,-6 2-8,0 0-19,0 0 0,0 0-2,3 17-13,0 2 1,2 1 16,4 4-13,-6 12-13,7-5-5,-6 6 8,6 11-2,-3-2-4,-3 2-10,-1 3-14,2-3-1,0 4-5,1-3-5,-1-2 19,0 2-2,0-1-9,-2 1-3,3-1-8,-2 0 0,4 2 27,1-5-2,-5 3-7,-1-14-8,5 11-14,-3-11 0,0 10-8,2-11 1,0 2-5,3 9 9,-6-10 7,3 11-9,0-13-9,-1 1-9,2-1 12,-2 2-2,-2-2-10,3 15-2,-4-17 2,3 2-8,-2 1-3,2-4-1,-1 7 0,-2-3 16,0 0-27,0 14 2,-2-17-2,2 1 3,0-1 3,-2-1 20,1 5-10,0-5-2,1 0 2,0 0-17,-1 0 16,-1-2-3,0 1-7,2 1-3,0-1 8,-2-3-2,-1 5-7,2-4 9,-2 0-25,-3 2 0,3-5 6,0-23 3,0 0-11</inkml:trace>
  <inkml:trace contextRef="#ctx0" brushRef="#br0" timeOffset="322393.9509">21038 17361 318,'0'-4'318,"0"-2"-15,0 6-5,0-6-15,0 6-21,0 0-25,0 0-30,0 0-19,0 0-18,-3 15 11,1-2 3,-1 5-15,2 8 16,-1-8-10,-2 10-18,4-1-7,-3 5-25,2-3 23,0-1-5,-4 2-11,1-3-9,3 0-16,-5-3-5,6-3-8,-4-5 1,1 1 4,0-6-5,3-1-16,-1-3 0,-1-1-8,1 0 33,0-1 14,1-5 15,-2 7 22,2-7 13,0 4-3,0-4-12,0 0-14,0 0-14,-5-19-14,5 3-3,-2-1-20,2-10-21,0 0 6,0 1-5,0 0-13,2 1-3,3-2-2,-1 9-11,2-3 1,-3-3-9,8 2-4,-2 0-3,3 1 0,0-1-7,3 5-10,0 1 5,2-1 0,0 2 5,-4 4-5,8 0-9,-7 4 9,-4 4-8,0 2-3,-2-2 3,2 3-9,-3 4 2,-3 4 5,-1 4-7,0 0 7,-4 7 4,-4 10-13,-3 0-22,-5-2-9,1-5-8,-5 3-6,1 0-1,1-3 4,-1-6-2,-1-3 3,6-5 1,1 1 4,3-1 0,3-3-10,0-3 1,0 3 5,4-5 0,0 0 5,0 0 7,0 0 9,16-13 23,4 2 10,1-2 11,-1 4-7,3 1 8,2 3 3,-1 2 0,0-1-7,4 4 9,-3 3-2,1 4 0,-2 0-4,-3 1-2,-7 1-2,-3 3 3,0 1 0,-8-3-3,1 4 4,-5 3 6,-2 0-11,-7 7 1,-2-7-4,-5 1 6,-4 2-5,1-6-2,-3 1-2,-2-5-20,5-3-9,-5-2-15,2-4-16,-1-4-17,8 0-18,0 2-24,8-1-15,-4-6-29,4 2-12,2-3-29,0-2-22,2 0-16,4 1-19,0-2-25,0 0-46,3 5-22,-2-5-21,4 0-15,-2 3-203,-2 3-635,6-1 281</inkml:trace>
  <inkml:trace contextRef="#ctx0" brushRef="#br0" timeOffset="322919.5208">21668 17348 90,'5'-8'276,"-3"1"-3,1-1-3,-1 2 3,-1 1 9,0-1 21,0 0 5,1 3-1,-2 0-10,0 3-27,-2-6-13,1 1-33,1 5-23,-7 0-35,7 0-5,-14 6-17,3 2-13,-2 2-15,2 2-10,-2 10-11,-5 2-16,5 0-2,-1 5-12,2 0-13,2 3 2,-1-1-5,5-3-1,2-2 6,-1 0-5,7-6-7,1 4 5,1-5-3,2-1 0,3-4 1,4 5 2,2-7-12,-2-3-27,4-6-62,-1 4-56,6-4-64,-1-6-68,1-5-64,4-1-44,2 0-49,-1 1-227,-2-5-678,11-9 300</inkml:trace>
  <inkml:trace contextRef="#ctx0" brushRef="#br0" timeOffset="323217.4933">22119 17313 351,'1'-9'528,"1"-1"-54,-2 3-41,0 0-23,0 2-39,0 3-42,0-3-30,0 5-35,0 0-29,-3 23-18,0-3-23,-1 7-10,-2 0 8,1 2-16,-4 18-15,5-14-15,-3 0-21,1 0-4,2 4-16,1-6-11,-4-1-7,3-3-11,-2-1-7,2-1-10,1-11-4,-2 1-7,3-3-32,0-3-84,2-2-75,-2-4-94,-1 0-67,3-3-72,0 0-67,-4-10-265,4-5-767,0-3 339</inkml:trace>
  <inkml:trace contextRef="#ctx0" brushRef="#br0" timeOffset="323515.6834">22039 17493 157,'-2'-14'300,"2"2"36,-4 2 11,1 0 10,3 0 15,0 2 25,0 3-6,0 0-23,0 5-28,2-8-23,3 3-4,7-2 5,3 3-12,9-1-22,3 4-34,3-1-24,9 1-19,0 6-21,-12 6-18,-3-2-19,-4 5-6,-8 1-22,-2-1-11,-2 12-4,-6-8-11,-5 14-6,-8-4-9,-6 13-10,-5-4-2,-1 6-3,0-19-14,2 0-3,-12 3-4,7-8-41,1 1-53,2-5-54,1-5-59,2-1-40,4-7-73,2 1-69,1-8-72,5-2-80,1-1-358,2-6-925,0-3 409</inkml:trace>
  <inkml:trace contextRef="#ctx0" brushRef="#br0" timeOffset="324184.6541">22560 17444 9,'0'0'67,"0"0"-10,0 0 12,0 0 5,4-3 3,-4 3 20,0 0 5,0 0 15,0 0 14,0 0 19,0 0 13,0 0 1,0-4 6,0 4 26,3-3 2,-3 3 1,1-7-10,2 5 1,-3 2 17,6-5-21,-6 5-11,4-5 6,-4 5-9,0 0 6,0 0-5,0-4-13,0 4-5,3-3-33,-3 3-10,0 0-13,0 0-9,0 0-6,4 12-11,-1-5-10,-2 3-1,2 5 1,1 2-13,-4 0 0,5 14 3,-4-12-8,-1-1-3,0-2 7,0 1-19,1 2 0,-3 0-4,0 1 0,2-5-4,-3-6 2,2 2 3,-1 0-16,1-1 6,0-3-2,-1-2-2,2 5 1,0-6 9,0-1-7,2 0 7,-2-3 29,0 0 0,0 0-6,0 0-7,0 0-7,-6-18-3,10 1-1,-4-2 7,0-7-15,3 2-3,-3-3 0,0 7-3,4-4 1,-1-5 3,1 3-13,1 1 12,2-1 5,-1 1 5,-1 6-5,3 6-2,2-10-4,2 2 10,3 1 5,0 1 2,2-3-3,0 6-13,-3 4 12,-1 6-6,0-5-2,-2 6 2,-1 2-18,-2-3-25,-2 4-37,2 0-55,-3-1-57,0 3-46,0 0-58,-5 0-64,5 3-105,-5-3-314,0 0-819,-7 13 362</inkml:trace>
  <inkml:trace contextRef="#ctx0" brushRef="#br0" timeOffset="324529.2592">22677 17441 554,'-2'8'500,"-2"-3"-51,4 0-18,0 2 12,4-4-13,5 0-36,-1 4-36,9-5-40,4 0-26,2 3-38,1-4-20,-9 5-23,1-6-39,-2 0-52,-1 0-56,-4 0-44,-2 2-60,3-1-24,-7-1-34,1 2-35,-1 1-22,-3 1-35,0 1-27,-3-2-31,-1 6-7,-3 1 1,-3 4 17,-1-1 23,1 0 30,-7 4 5,5 3 55,0-7 32,-2-1 40,4 0 44,-1 3 34,4-1 25,-1-1 7,3-4 16,2 0 15,-1-1 36,4-1 38,3-2 24,0-1 8,1 0 21,6 1 0,4-1-15,2-8-12,-1 4-5,6 0-28,0-1-14,-1-3-18,-2-2-44,-4 4-42,6-3-61,-4-2-44,-2-1-60,7-1-42,-7 0-61,0 1-52,-1-2-81,-1 0-263,-1 0-678,-1 5 300</inkml:trace>
  <inkml:trace contextRef="#ctx0" brushRef="#br0" timeOffset="325089.2844">23308 17328 188,'-2'-6'409,"2"3"-28,0 3-47,0 0-33,0 0-30,0 0-7,-4 26 28,4-15-26,-1 7 1,-2 2-18,2 9-22,-1-3-8,1 4 4,-3-3-25,2 6-13,-1-14-18,2 3 6,-1 0-21,0-5-11,-4 11-17,3-14-7,2-2-9,-3-3 2,2 0-5,2 2-1,-1-5 4,-1-3-2,1 1 12,1 0 11,0-4 9,0 0-2,0 0 18,-3 4-10,3-4-8,0 0-13,0 0-13,-7-24 13,7 16-23,-1-10-6,-1-12-13,2 1-7,3 1-3,1-2-12,2-2-1,1 3-12,1 0-3,2-2-7,3 4 2,1-4-15,0 2 2,3 6 5,1 2-18,2 4-24,1 3-19,-4-1-20,-1 7-37,-1-1-16,-1 7-28,-1-2-29,-5 0-30,2 4-31,-1 0-43,-1 6-40,-8-6-46,7 4-49,-3 1-65,-4 7-387,-2-2-923,-3 0 408</inkml:trace>
  <inkml:trace contextRef="#ctx0" brushRef="#br0" timeOffset="325401.9679">23329 17536 4498,'-6'9'271,"-2"-2"-191,4-3-43,1 2 12,1-2 33,2-4 12,0 0 11,10 11-11,4-2-15,1-8 5,8-2-13,-3 1-9,1-2-2,3-2-2,-1 1-5,-6 1-10,-3 0-18,1-2-53,-1-2-44,6 1-56,-6-2-75,-7 0-67,10-2-74,-6 3-95,-4-1-289,6-5-786,0 2 347</inkml:trace>
  <inkml:trace contextRef="#ctx0" brushRef="#br0" timeOffset="326016.6106">23923 17245 79,'0'-4'332,"3"2"-6,-1-6-11,-2 8-13,0 0-18,-2-7-41,2 7-7,-5-2-22,5 2-18,-15 1-24,3 5-13,-2 2-2,-5 1 7,-5 10-4,0 0-10,3 4-24,-7 8 4,7-6-10,-4 14-4,6-12-13,-6 11 12,12-10-18,0 1-10,4 3-25,3 2 7,2-3-5,4-2-3,1 2-8,5-4-21,3-2 19,3-1 5,2-6-2,3-2-9,3-2 5,0-7-17,-5-4 3,6-3-3,-4-2 1,4-1-12,-9-2 8,4 0 1,-3-3-5,-2-3-5,-4 4 12,3-6-8,-1-1-8,-5 4 5,-1 0-1,-2-1-13,1 1 0,-2 3 4,-2-2-5,1-2 1,-2 2-22,-3 1 24,-1 1-10,3-1 8,-6 4-8,3 0 6,-3 3-6,0 2-1,3-2-17,-2 1 20,9 0 2,-10 0-5,4 3-2,6-3-5,0 0 4,0 0-1,0 0 0,0 0 24,0 0 19,0 0-4,0 0 15,26-8 5,-10 5 2,5 1-4,-1-3-5,4 6-12,-3-6 5,0 2-3,-1 3-6,-4 0-3,-1 3-2,-2 2-10,-2-1 5,-4-1-5,0 4 2,3 5-2,-6-1 0,0 1-2,-1 6 6,-3 9-5,0-3-2,-3 1-9,-1 0 9,1 1-4,-1 0 5,-3 0-5,3-6-46,-2-4-49,3 1-53,-1-6-86,-1 3-74,2-4-53,3-3-110,0 0-295,0-7-819,0 5 363</inkml:trace>
  <inkml:trace contextRef="#ctx0" brushRef="#br0" timeOffset="326473.5066">24471 17440 303,'-4'-12'378,"4"7"4,3-6 4,-3 7 1,1-5 7,-1 4-3,0 0 4,1-2-19,-1 7-29,0 0-26,0-8-37,0 8-26,0 0-24,0 0-24,0 0-25,0 0-24,-1 32-9,1-10-3,-4 4-23,1 0-16,-4 1-14,0 2-4,2 4-5,-3-7-7,3-7-12,-4 9-12,1-5-2,-1 3-8,2-6-43,2-4-47,-2 2-64,1-4-51,2-3-64,1-1-70,0-4-59,-1-1-68,1-1-69,3-4-249,0 0-798,0 0 353</inkml:trace>
  <inkml:trace contextRef="#ctx0" brushRef="#br0" timeOffset="326829.4277">24387 17686 3828,'-3'-12'432,"3"12"-187,0-4-135,0 4 20,1-8-13,1 3 3,-2 5-26,10-6-25,2 0-7,9-3 2,3 3-15,3 2-5,0-3-8,12-3-4,-9 3 0,-2-1-3,0-2-5,-2 3-1,0 0 1,-2-1-8,-10 4 5,0 2-1,-14 2 10,23-11-1,-23 11 3,16-5 2,-16 5 1,11-13-8,-11 13-2,7-15-5,-7 15-3,6-22-3,-4 11-2,-2 11 2,3-22-1,-3 22-2,2-22 1,-2 22 3,-2-18 4,2 18 12,0 0 14,-3-22 20,3 22-7,0 0 2,-4-16-2,4 16-8,0 0-9,0 0-6,0 0-2,0 0-7,0 0 10,0 0 36,0 0-13,-7 58-1,6-29 30,1 2 4,-2-4-8,2 5-3,-1-2-16,1 0-3,0 2-7,-2-1-7,0 1-1,-3-2-1,-2-4-9,3-1-34,-3 1-81,4-7-88,-1-4-120,-4 1-124,8-16-127,-9 15-453,9-15-1072,0 0 474</inkml:trace>
  <inkml:trace contextRef="#ctx0" brushRef="#br0" timeOffset="331159.1086">12802 12689 188,'-5'-9'198,"5"6"7,0 3 4,0-9-2,2 4 0,-2-2-11,1 2-2,-1-3-2,2 2-4,-1 0-7,-2 0-2,2 3-12,-1-1-14,-1 1-16,1 3-12,1-6-16,-1 6-11,0 0-11,-3 16-4,2-7-11,-1 8-4,1 9-7,-3-1-9,1 3-2,0 0-2,1-2-13,-2 4 2,4-2-3,-1-4-5,0-4 0,-1 5-4,-1-4-8,2-4 5,0-1-1,1-1-1,0 3-2,0-7-3,-2 2-3,2-4-2,-3-1-5,3 1-13,0-4-14,-2 0-22,0-2-27,2-3-26,-7 2-23,7-2-14,-8-8-18,1 6-24,0-5-7,0 0-17,2-1-9,0-3-5,0 2 11,1-2 18,0 1 11,1 0 16,0 1 17,3-2 18,-2 5 7,2-1 15,0 1 22,0-1 19,0 5 18,0 2 24,0-7 12,1 0 24,0 5 11,-1 2 13,0-5 17,0 2 6,3-1 9,-3 4 4,9-5 1,-2 2 4,0 1-7,5-3 17,1 0-8,1 2-9,3 1-3,4-5-10,3 5-4,-1 1-3,2-3-8,0 3-3,-1 1-6,-3-2-2,-4 1-5,0 1-1,-4 0-3,-4 0-3,1 0-1,-4 0-3,0-2 1,-2 2-2,0 0 2,2 0 11,-6 0 7,0 0-3,8-2-6,-8 2-6,3-1-1,-3 1 2,5-3-7,-5 3 0,2-3-1,-2 3-7,0-5 5,0 5-1,2-7-2,-2 2-4,0 0-2,0-2 1,0 1 6,0-1-7,0 0-2,-2-3 2,2-2-1,0 0-2,0 0-1,0 3 0,-1-5 0,1 4 7,0 4 25,-1 2 2,2-3 5,-1 2-11,-1 2-4,1-1-4,0 4-3,0 0-3,0 0 2,1 18-5,2-1 5,-1 1-2,1 7-3,0 4 0,-3-2 5,2 1-2,-2 1 0,-2 0-4,-1 1-3,3-2 8,-3-2-5,1 0-4,-1-1 9,0-7-7,-1-2-5,1-1 0,0-3 1,0-3-15,2 1-37,0-3-31,-3-2-50,3-1-60,0-1-54,0 0-206,1-3-483,-3 2 213</inkml:trace>
  <inkml:trace contextRef="#ctx0" brushRef="#br0" timeOffset="331637.395">12885 13583 1904,'0'-7'83,"0"-3"-55,1 0 6,1 5 58,-2-1 35,1-2-5,-1 5-23,0-1-20,1-1-22,-1 5-2,0 0-11,0 0-1,0 16-6,0-1-3,0 12-2,0-1 0,0 1-3,0 2 1,2 1-4,-2 3 4,0-2-5,1-2-1,1-1 1,-2 0-3,0-1-2,0-1 0,0-9-3,0 3-3,0-8-2,0 0 4,-2 0-5,-1 0 1,3-4-30,-1-2-29,-3-1-40,2-2-37,-1 0-45,3-3-36,-8-3-34,4 0-152,1-6-425,-3 1 188</inkml:trace>
  <inkml:trace contextRef="#ctx0" brushRef="#br0" timeOffset="332025.4406">12919 13648 26,'2'-7'245,"-2"2"-1,2 0-11,-2 1-13,0 0-20,-2 0-23,2 4-15,-7-3-15,4 3-18,-5 1-12,-2 4-10,-3 0-13,-2 4-11,-2 3-7,-2-2-7,-1 7-7,1-3-1,7-2-5,-4 3-4,4-6-4,-3 5-5,6-1-7,2-6-1,-1 0-5,3-1-3,1-2 0,0-1-3,3 2-1,-1-4 22,2-1 13,-3 4 14,3-4 17,0 0 2,-2 2 16,2-2 2,0 0-8,12-12-4,-5 4-8,0-1 4,5-2 2,0-1 0,-1-2-9,2 3 10,1-8-6,-3 7-17,-1 1 2,1 0 12,-2 0 0,0 2-11,-3 3-3,2-2-8,-2 3-10,1 0-4,-2 0-6,0 4-14,-2-3 2,1 3-8,1 2 1,1 1-3,1 1 2,3 4-13,3 3 4,0 1-9,3 4 8,0 2-1,2-2 1,-2 2-6,0 0 7,0-1-10,-5-3 1,2-1-6,3 5-6,-7-5-92,2 2-49,-5-6-60,6 2-61,-4 1-62,2-4-54,-6 2-251,3-5-687,2-1 305</inkml:trace>
  <inkml:trace contextRef="#ctx0" brushRef="#br0" timeOffset="332591.8103">12638 14275 281,'0'-5'268,"0"5"-21,3-7-24,1 4-22,3 1-13,0 2-15,5 2-19,0 3-15,1 3-16,0 5-9,2 3-12,-5 0-7,4 7-4,0 2 2,-4 0-9,-2-1-5,-2 0-4,-3-5-6,-2-1 8,-1-2-5,-1 0-1,-2-6 15,-4 5 5,4-7 10,-2 2 21,0-7 1,1-2 19,-2 1 17,2-2 9,4 0-7,-7-9-14,6 0-17,1-4-5,3-4-12,4-8-11,3 2-9,5-4-8,1 1-12,3-2 0,9-5-14,2 4-13,-5 11 2,4 2-7,-3 1-7,1 1-3,1 6-3,-1 0-1,-5 2-6,-6 3-7,1 3-28,-3 0-88,-3 1-58,-4 1-61,0-1-79,-3 0-74,-2 3-342,-2-4-775,0 5 344</inkml:trace>
  <inkml:trace contextRef="#ctx0" brushRef="#br0" timeOffset="338416.1577">14983 18766 79,'0'0'101,"0"0"-10,0 0 4,0 0 1,0 0-11,0 0 0,0 0-3,0 0-5,0 0-1,0 0-8,0 0-5,0 0-6,0 0-7,0 0-4,0 0 5,0 0-13,0 0 0,0 0-2,0 0 2,0 0-11,0 0-4,0 0 4,0 0 0,0 0-4,0 0 5,0 0-1,0 0 3,0 0-6,0 0-5,0 0-1,0 0 0,0 0 5,0 0-3,0 0-10,0 0 3,0 0-2,0 0 0,0 0 2,0 0-3,0 0-1,0 0 0,0 0-5,0 0 5,0 0-1,0 0-1,0 0-3,0 0-6,0 0 4,0 0 3,0 0-1,0 0 0,0 0 4,0 0-7,0 0 2,0 0 3,0 0-3,0 0-6,0 0 2,0 0 0,0 0 0,0 0-2,0 0 2,0 0 0,0 0 4,0 0-6,0 0 6,0 0-15,0 0 9,0 0 8,0 0-5,0 0-1,0 0 0,0 0-1,0 0-12,0 0-11,0 0-10,0 0 4,0 0-2,0 0-3,0 0-7,0 0 15,0 0-3,0 0 10,0 0 1,0 0-5,0 0 1,0 0 5,0 0 6,0 0-6,0 0 19,0 0-17,0 0 9,0 0-4,0 0-3,0 0 6,0 0 0,0 0 5,0 0-9,0 0-3,0 0 0,0 0 8,0 0-6,0 0 0,0 0-13,0 0 8,0 0 1,0 0-2,0 0 3,0 0 9,0 0-16,0 0 13,0 0-14,0 0 11,0 0 6,0 0 2,0 0-9,0 0 3,0 0 2,0 0 5,0 0 8,0 0-12,0 0 6,-22-7-1,22 7 3,0 0 1,0 0 10,0 0-1,0 0-6,0 0 7,0 0-3,0 0 9,0 0-1,0 0 12,0 0 0,0 0 6,0 0 4,0 0 0,0 0-3,0 0-8,0 0 2,0 0-1,-16-10 19,16 10-7,0 0-2,0 0-4,0 0 5,0 0-2,0 0-3,0 0 15,0 0-9,0 0 9,0 0 8,0 0-5,0 0-3,0 0-4,0 0-4,0 0 3,0 0 0,0 0-2,-28 3-11,28-3 7,0 0 6,0 0-6,0 0-5,0 0 3,0 0-3,0 0-5,-24 6 2,24-6-2,0 0 2,0 0-4,0 0-5,-15 6 2,15-6-6,0 0 0,0 0 1,0 0-1,0 0-2,-16 6-1,16-6-2,0 0 1,0 0-3,0 0 2,0 0-2,0 0 1,0 0 0,0 0 4,0 0 12,0 0 5,0 0 0,0 0-4,0 0-2,0 0-2,0 0-5,0 0-4,0 0 1,0 0 4,0 0-4,0 0-3,0 0 8,0 0 25,0 0 21,0 0 14,0 0 7,0 0 8,0 0-8,38 23 0,-18-22 1,3-1 3,1 0-8,2-1-3,1 2 4,12-5-7,4 1-15,-12 1 4,8 2-7,1-3 2,-1-1-14,-12 2-7,-2 2 4,1-3-11,-7 0-3,-19 3 0,31-1-3,-31 1-5,20 0 3,-20 0-2,0 0-3,0 0-4,0 0 8,22-1-3,-22 1-8,0 0-12,0 0-26,0 0-24,0 0-28,0 0-28,0 0-23,0 0-19,0 0-12,0 0-22,0 0-22,0 0-1,0 0-8,-63-10-3,63 10 11,-41 1 24,20 1 11,-1-4 19,22 2 13,-30 1 16,15 4 9,15-5 11,0 0 35,-27 0 17,27 0 21,0 0 16,0 0 20,-23 4 11,23-4 36,-10 13 13,5-2 19,0 3 13,1 3-4,-4 11 20,3-3-8,2 3-6,-2-3-5,2 0-15,-1 1-10,1-1-7,0-5-5,3-4 0,-4-3-10,4-13-7,0 0-5,0 0-12,0 0-70,0 0-63</inkml:trace>
  <inkml:trace contextRef="#ctx0" brushRef="#br0" timeOffset="339042.4378">15420 18949 3373,'0'0'2,"10"-12"22,-10 12-25,0 0 12,0 0-10,0 0 1,0 0 0,0 0 2,0 0-8,0 0-1,0 0 0,0 0 4,0 0-4,0 0 2,0 0 6,0 0-3,0 0 20,0 0 14,32 16 10,-32-16 5,0 0 10,33 3 5,-33-3 2,28-8 10,-13 0 13,-2 0 8,1 2 1,-4-4 12,1 0 5,-11 10 13,14-14 9,-14 14-2,12-8-4,-12 8-10,0 0-18,2-15-12,-2 15-8,0 0-13,0 0-8,-33-13-5,33 13-7,-38 13-9,15-2-3,1-2-3,-1 3-2,6 2-9,3-2-3,3 1-4,2 2 2,2-1-4,0-2-8,7-12 1,0 21-2,0-21-2,10 21 4,-3-10 1,6-1-10,-1-3 0,5-3 2,-17-4 3,46 0 0,-23 0 0,1 0 7,3-4-6,-3-3-2,2-4 3,0-3 1,-3 3 0,2-4 0,-5 0-2,-1 2 3,-1-5-2,-3 1 4,-5 2-5,0 2 10,-5-2-3,0-3 2,-2 1 3,1 2-3,-4 15-3,2-18-1,-2 18-4,-1-21 2,1 21 0,-5-15-5,5 15-2,0 0-3,-3-14 4,3 14-7,0 0-1,0 0-3,0 0 4,0 0 0,0 0-2,0 0 0,0 0 1,5 54 1,5-40-9,0 1 12,1 0-2,3 1 1,0-5 0,0 1 0,-1 0 3,-2-3 0,-11-9-8,19 18 9,-12-11 1,-7-7-2,0 0 6,11 12-10,-11-12 15,0 0 0,0 0-7,-2 14 5,2-14-7,0 0 0,0 0 5,-26 10-8,26-10-18,-23-1-42,23 1-22,-27 0-35,27 0-52,-25-6-23,25 6-36,-23-6-37,23 6-36,-18-6-36,18 6-28,-12-14-267,12 14-685,-7-8 303</inkml:trace>
  <inkml:trace contextRef="#ctx0" brushRef="#br0" timeOffset="339362.9915">16153 18633 42,'7'-17'317,"0"-9"7,-3 9 12,1 3 7,-5 14 9,6-18-34,-6 18-28,4-15-40,-4 15-20,0 0-17,0 0-34,0 0-19,0 0-14,5 65-7,-7-30-22,2-2-5,-10 18-10,4-5-12,2-12 5,0 0-22,-1 2-3,0-6-5,4-1-5,-2-11-9,0 0-8,2-1 3,1-17-16,0 21-4,0-21 2,1 17-6,-1-17-2,0 0-19,7 12-44,-7-12-52,0 0-42,0 0-41,0 0-49,0 0-50,45-24-42,-28 4-250,-7 8-617,4-9 272</inkml:trace>
  <inkml:trace contextRef="#ctx0" brushRef="#br0" timeOffset="339663.248">16272 18802 89,'0'0'314,"0"0"30,0 0 8,-22-5 7,22 5-17,0 0-11,0 0-16,0 0-13,0 0-1,0 0-11,0 0-20,42-17-22,-20 7-25,5 3-22,0-5-22,0 0-20,-2 3-11,1 1-25,-1 3-10,-3 0-84,-8 2-56,-1-3-69,-13 6-69,0 0-67,25-5-74,-25 5-83,0 0-248,0 0-688,0 0 304</inkml:trace>
  <inkml:trace contextRef="#ctx0" brushRef="#br0" timeOffset="341957.6741">10759 12134 98,'-4'-36'191,"1"4"-11,-4 0-10,2 3 8,2 4 2,-2 7-6,4 7-3,-1-3-14,1 3-13,0 7-14,-1-4-19,1 1-10,1 5-12,-1-2-9,1 4-8,0 0-13,0 13-3,1 14-7,3 5-4,0 17-6,8 33-4,3-1 2,5 0-2,-2 1-6,6 7-2,2-5-3,4 0-8,2-3-3,1-1-2,3-3-1,2-3 2,-2-2 0,-11-20 0,9 23 1,-12-25-3,0 2-3,-1 1-2,-2-5 1,-3-4-1,-4-10 0,-4-5-2,1-1 2,-2-5 1,-5-4-1,3 0-1,-3-6-1,1 5 5,-1-10-3,-2 0-3,0-2 2,3 1 0,-3 1-1,0-4-49,0 1-60,1-2-58,0-1-37,1 2-189,1-1-421,-1-2 188</inkml:trace>
  <inkml:trace contextRef="#ctx0" brushRef="#br0" timeOffset="353271.0878">13978 17764 127,'3'-3'214,"-3"3"6,0 0-2,0 0 1,0 0-10,0 0 3,0 0-1,0 0-11,0 0-6,0 0-8,0 0-8,0 0-8,0 0-11,0 0-4,0 0-9,0 0-12,0 0-8,0 0-20,0 0 22,0 0 1,0 0-11,0 0-2,0 0-9,0 0 1,0 0-20,-12 10 2,9-6 9,-1-4 0,-3 4-5,-1 1-8,-1-1 0,-2 3-7,-2-1-5,-1 1-4,0 2-3,-1-3-1,1-2-4,0 1-4,1 3-4,0-2-8,1-3-3,2 1 2,-2-1 10,4 2-10,-2-2-7,0 1 6,3-2 5,-3 1-6,3 1 0,2-2-5,-1-1-5,-2 2 0,3 0 0,-2-2 1,-3 2-9,4-2 7,-4 2-3,2 0 1,-1-1-6,-1-2-3,3 3-4,-4-1 8,-2 2-5,0-1-2,-2-3 2,0 1-8,1 0 11,-7-1 4,7-1 0,0-2 2,-3 2 3,2-3-2,-1 4 2,-1-5-2,-4 1-3,1-4 9,0 3-10,-2 1-5,0-4-6,-1-1 1,-1 1 1,-3-4 1,3-2-1,1 4-3,-1-1 0,-2 0-4,2-4 3,-1 1 0,-5 2 4,6-1-5,-1-3-3,-8-3 2,8-2 2,-8-1-4,7 4 3,-8-4-2,10 6-5,-11-4 5,11 6 3,-14-13-8,2 4 6,0 0-1,2 1-6,-3-2 3,1-1-2,0-2-1,-1 2-1,0 0 4,4 2-6,0-4 1,-1 5-1,2-2 1,8 4 1,0-1 3,-4 1 0,-4-9 0,-1 5-9,8 5 7,1 0 6,-10-8-8,3 0 7,7 6 2,-5-9-1,3 13-3,-3-15 2,-1 2-11,6 8 15,-6-12-5,2 3-2,6 9-6,-8-10 6,7 10-3,0 1-1,0-1 4,-7-5-3,7 6 4,-7-9-1,9 11-2,-4 0 1,1 0-1,-2-1-3,-5-9 0,6 10 0,-6-4 5,-5 1-7,2 1 6,10 2-1,-12-3-1,11 5 1,-2 0 4,-9-4-7,10 3-1,-9-2 0,1-2 5,8 11 1,-10-11-6,10 7 8,-14-4 0,8-3-7,4 8 2,-10-10-3,-3 5-3,4-2 3,-2-1-3,1 7 3,1-5-2,0 6 1,-1-1-9,11 3 12,-1 0-2,0 0-1,-10-2 2,11 2 2,-11-2 2,12 2-3,-2 1-7,-1-1 3,1 3-1,0-1 3,0-2 0,-10 0-6,10 4 3,-1-1 1,0-1-3,0 0 1,-10-2-4,10 3-3,-1 0 6,-6-4 0,7 3 4,-7-2-6,8 2 5,1 3-4,0-3-2,0-5 5,-2 6-3,0-4 3,3-1 4,-3 3 1,1 0-6,0 0 2,-8-6 2,-3 8-5,14-3-1,-3 1-5,0 3 11,-2-4 0,1 3 2,1-3 4,1 2-3,1 0-8,1 1 4,-2-3 4,2 2 0,0-2-3,1 0-3,-2 2-3,1-4 6,1 9 5,0-11-6,-3 6 1,2-1-2,-2-3-5,2-1 2,-1 4 2,4 0 3,-5 0-6,3 4 9,2-2-3,-4-2 2,2 5-4,2 0 6,-3-2-2,1-2-4,4 2 6,-3-1-10,1 1 15,-1-2-12,2 2 3,1-1 1,-2 1-2,1 1-2,-2 0 5,2-1-1,1 1 1,-1-2 1,6 3-5,-5-2 5,6 0-6,-3 1 5,-3-1-3,5 3-2,1-2 2,1-1 0,3 6 7,-1-2-5,0 1 0,2-5-5,-1 5 4,2 0-5,-3-5 5,4 4-1,-3 0-1,0-4 1,-1 0-4,2 2 8,-2-2-4,1 3-6,-1-2 6,2 0-3,-2 2 3,3 0 3,-1-2-3,1 2-6,-1 0 9,1-2 0,-1 1 0,2 0 0,0 1-2,-1-1 4,1 0-5,-2 1-1,1-1 3,-4-5 3,6 3-9,-4 1 4,-2-2 3,0 1 2,2-1-4,-3 0 0,2-2 0,0 2-1,-1-1 2,1 1-1,1 3-1,0-4-5,1-1 2,-3 4 12,2-3-10,-2-3 2,-1 5-2,2-3 1,2 7 1,-5-6 2,3-2-6,-3 5 10,1 0-9,3 4 2,-1-6 0,1 1 2,0 4 1,2-4-2,0 4-11,3-1 11,0 1 0,3 0 3,2 4-5,-10-7 1,6 2 3,4 5-2,-8-5 0,5 2 1,-1-1-2,4 4 1,-9-8 2,5 5-1,4 3 2,-7-9-2,2 6 3,3-2-3,2 5-4,-9-6-1,5 3 4,4 3 5,-4-10-2,4 10-4,-6-4 3,6 4-8,-5-5-2,5 5 11,-3-3-3,3 3 3,0 0-2,0 0 2,0 0-6,-6-7-6,6 7 7,0 0 4,0 0 7,0 0-10,0 0 2,0 0-4,-4-2 4,4 2-2,0 0 3,0 0-3,0 0-3,0 0-5,0 0 6,0 0 5,0 0-3,0 0-2,0 0 6,0 0-2,0 0 1,0 0 1,0 0-9,0 0 3,0 0 2,0 0 3,0 0-4,0 0 3,0 0-1,0 0-6,0 0-5,0 0 8,0 0-3,0 0 4,0 0 2,0 0-1,0 0-2,0 0 1,0 0 5,0 0 0,0 0-3,0 0 3,0 0-5,0 0 4,0 0 3,0 0-6,0 0 5,0 0-1,0 0-2,0 0 6,0 0-15,-6-4 11,6 4-2,0 0 0,0 0 2,-1-12-8,1 3 7,0 9-1,-1-9-7,-1-2 4,2 2 11,-2 1-10,2 0 5,0 8 10,-1-8-12,1 8-5,1-6 2,-1 6-3,0 0-7,0 0 6,0 0-8,0 0-1,0 0 7,0 0-3,0 0-1,-8 31 8,5-12-5,-1 0-2,1 1 6,1-1-2,-3 5 0,3-9 3,-1-3 3,0 2-12,0-4 10,2 0-3,-1-2 2,2-2-1,0-6 7,-1 7-7,1-7 4,0 0 2,0 5 3,0-5-9,0 0 11,0 0 2,0 0-5,-3 6 7,3-6-4,0 0 9,0 0-4,0 0-2,0 0-1,0 0 1,0-22-1,-3 12-4,3-7 3,-1-8 1,-2-1-2,2 2-6,-2-2 9,3 6 2,-4-4-8,4 7 3,0 0 2,-3 2 0,3 4 12,0 0 9,-2-1-1,2 8 7,0 4-9,-1-10-1,1 10-3,0-7-3,0 7-6,-1-5-3,1 5 1,0 0-5,0 0-10,4-7 5,-4 7 8,10-2-4,1 1 1,4-2 6,9-1-4,3 0-3,14-1-3,-2 2 5,-1 1 0,3 0-4,-3 1-1,3 3-4,-13-2 3,0 1 2,-2-1-1,-1 0-7,-2 2-20,-6-4-18,-3 4-20,0-2-10,-6 3-21,-8-3-18,14 0-7,-14 0-10,12-3-21,-12 3-16,6-2-28,-6 2-37,10-1-12,-10 1-36,6-5-35,-6 5-33,9-10-46,-4 2-22,1 0-234,-2 1-701,0-3 310</inkml:trace>
  <inkml:trace contextRef="#ctx0" brushRef="#br0" timeOffset="355100.3061">7020 7399 49,'0'0'177,"0"-4"-18,0 4-13,0 0-16,-3-2-15,3 2-13,0 0-12,0 0-12,0 0-7,0 0-1,0 0-12,0 0-6,0 0-2,0 15-4,3-8-6,-2 1-2,-1 1-4,3 4-3,-2-2 0,1 4-5,0 4 5,1 6 30,0 0 9,1 5-4,2-1-5,-6 1-6,3 2-4,-2 1-1,1-2-6,2 15-6,-2-10-3,0 0 0,1 11-7,0-1 47,1-10 0,0 10-9,0-11-7,4 13 1,-3-13-9,2 11-6,2 0-3,0 0-1,0 2-5,-1-1-1,-2 2-6,2 1-3,-2 0 1,0 1 38,-1 2 11,1-1-22,-2-2 2,1 2-6,1-4-2,-3 2-10,-1-2 1,2-1 1,1 0-10,0 1-4,-1-1 3,2-1-8,-2 0 2,3-2-2,-2 4-3,1-2 26,0 0 8,2 2-7,2-2-1,-4 1-1,-1-1-5,4-1-5,-1 1 2,-2 0-9,0-10 1,-1 13 8,1 2-15,1-1 4,-2 2-7,2-2 2,-2 0-3,0 4-3,1-2-10,-2-1 9,-1 1 2,1-1-6,0 0-1,1-4 4,-2 1-3,1 2 12,-3 1-16,3-6-2,-1 6 1,-1-2 5,-1 1 0,-2 2-5,-1-2 8,-1 2-6,1 0 2,-3 1 13,2-1-16,-5 1-2,4 0 1,-3-4 11,1-1-9,-1 2 5,4 2-8,-5-2 7,1 1-10,4-5 3,-4 2 7,1-1-9,2 2 0,1-14-1,0 14-1,-1-2 33,1 0 16,2-14 1,-2 14 1,0-1-11,-2-11-7,3 0-5,-3 15-1,-1-3 7,-1-1-10,3 1 5,-3-3-6,1-6 0,-2 6-2,2 3 3,2-12-6,0 10-4,-2 1 30,2-8 0,1-4-4,-1 0-4,4 14 4,-2-14-7,1 12-7,-2-12 0,2 0-1,-1 13 1,-1-1-3,3-11-1,-4 11-1,0 3 2,4 2 17,-4-1 6,-2 2 2,-1 3-3,0-4-7,3 4-2,1-2-3,-3 1-1,2 0-6,1-3 4,-1 9 17,4-5 8,-3 5-3,3-6-8,-1 6 1,-1-5-2,5 2-1,-3 3 4,0 0 8,2 23 1,-2-25-4,-2 0-3,1 26-4,-2-27 3,2 29 5,-1-5 3,-1-23 4,2 23-7,0-23-2,-2 3 30,1 23-7,0-26-7,0 0-6,2 1-4,0 24 6,4 0-1,-2-26 8,1 1-4,1 24-1,-3-24-16,6 26 16,-4-3-2,0-21-5,-1 22-5,3-1-18,-1-21 16,-5 27 0,2-27-9,-1 27-4,0-26-4,1 23-28,-1-1-2,0-23 2,-1 22-1,1-28 2,1 4-7,-1 24 5,3-26 3,-3-1 0,0 35-6,2-36 2,-1 1 24,2 3-6,-3 1 4,3 0 8,1 1-18,-1-3 8,-2 2 7,4 22-6,-5-26 6,1 1-10,-1-3 4,1 1 0,-1-4-10,0-1 2,-1 3-21,1 0 27,0-1 1,-3-1-18,3-1 12,0-3-6,0 2 7,-3 0-3,2-3-11,-2-11 12,6 12 5,-3-13-15,0 0 17,0-4-22,0 2 11,0-2 0,-3-1-6,3-11 6,-1-5-9,1-12 15,-2 22-31,2-22-27,-1 14-22,1-14-30,0 0-32,0 0-45,-7 14-50,7-14-52,0 0-75,0 0-67,-33-46-64,19 23-70,-4-19-330,5 9-952,-5-10 423</inkml:trace>
  <inkml:trace contextRef="#ctx0" brushRef="#br0" timeOffset="356242.3012">191 12884 263,'0'0'243,"0"0"-26,4-22-31,-4 22-19,0 0-21,0 0-8,0 0-15,-3 54-13,2-5-11,-6 0-7,3 3-10,-6 0-6,0-4-10,3 2-4,1-15-4,-1-3-11,0-4-3,0-10-2,3-1-6,1-5-5,3-12 5,-7 22 58,7-22 51,-3 11 20,3-11 40,0 0 29,0 0-11,0 0-18,0 0-22,0 0-12,0 0-22,13-59-19,-9 32-12,3 2-22,-7 8 1,9 3-14,-6 2-5,-3 12-11,5-15-12,-5 15 0,0 0-17,0 0-5,0 0 5,0 0-12,0 0 1,34 37 0,-27-13-6,3 2-3,-2-2 5,-2 3-5,0-7-9,4 1-7,-5-4 1,2-5 10,0 3-7,-7-15 0,8 12 9,-8-12 13,0 0 20,8 11 30,-8-11 22,0 0 14,0 0-1,0 0-14,22-31-13,-12 8-11,1-4-3,-5 1 0,1-4-8,-1-4-11,-5 1-12,1-2 4,-2-15-7,-5 14-1,-3-11 1,-1 16-4,-2-1-13,1 5-2,0 3-1,-4 3-8,6 6 16,-1 3-21,0 5-3,9 7-29,-22-9-46,22 9-43,0 0-34,-31 11-39,22-1-59,0 2-57,-1 5-48,6-1-66,1 2-364,2-1-848,1-17 375</inkml:trace>
  <inkml:trace contextRef="#ctx0" brushRef="#br0" timeOffset="356925.8166">487 13051 3629,'0'0'-6,"0"0"15,0 0-16,28-3 3,-28 3-6,0 0-6,0 0-6,0 0 12,0 0 3,8 14 6,-8-14-8,0 22-6,0-22 7,0 20-1,0-20-5,0 17 6,0-17-2,0 0 2,6 17 5,-6-17 26,0 0 19,0 0 40,0 0 28,9 12 35,-7-14-7,-2 2 1,0 0-10,12-13-4,-7 6-8,-1 0 11,-1 2-4,0-2-9,1 2 12,-1 0-6,0-1-1,-2 2-7,-1 4-13,0 0-17,0-7-5,0 7-7,0 0-9,0 0-7,0 0-7,0 0-5,0 0-8,-49 24-7,29-9 1,2 1-8,1 1-1,0 1-2,5-4-2,0 5-13,1-4-2,10-1-2,-5 1-8,3 0-13,3-15-21,3 25-10,1-10 4,6-4 5,11 0 6,2-5 14,2 0-12,3-3 4,12-6 5,-1-7 5,-2-2 7,3 2-5,-3-9 4,-11 4 5,10-6-6,-15 3 18,2 0-8,-5 1 6,-1-2-2,-6 4 5,-5 1 11,2 1 10,-3 2-2,-4 1 1,-1-2-4,-4 2-4,-2 0-5,-6 8-6,-4 3-10,-5 3 11,-4 5 5,-1 5-9,-2 1-3,3 3 14,1 3-13,4-4-2,3 2-2,3-1-8,3-2 10,5-4-7,-1 1-2,7-1-5,0-3-3,0-1 15,7-1-5,2-1-1,3-5 1,2-1-1,9-5 8,-2-2 2,2 0-2,-3 0-2,0-1 2,-7 3-3,-1 1 3,-1 1-10,-4 1 6,1 4-4,-1 5 3,-1 2 0,1 7 8,-3 8-10,-1 5 7,-6 2 5,3 5-5,0-5 8,-3 2 2,2-6-9,-2 4 3,3-12 0,0-2 3,-1-6-3,-1-3 0,5 2 5,-4-3-2,2 0-2,-4-4 18,3-3 18,2 9 20,-2-9 4,2 1 6,-2-1 10,14-10-26,-1-2 10,7-5-10,-2-2-5,3-3 1,3 0-33,-4-2-34,3 1-37,8-7-43,-9 8-36,-1 1-60,0-4-50,-4 4-44,0 1-73,0 5-66,-3-6-281,-3 10-767,-4-3 340</inkml:trace>
  <inkml:trace contextRef="#ctx0" brushRef="#br0" timeOffset="358640.239">1291 13046 22,'0'-5'251,"1"-2"-12,1 2-16,-2 2-10,1-1-16,-1-1-20,0 5-25,2-3-18,-2 3-18,0 0-15,0 0-7,3 17-11,-3-2-4,4 2-9,-3 9-5,1 3-4,-1 0-24,-1-2-2,0 2-8,0 0 1,0-5-2,0-4-3,0-2-3,-1-1 4,-1 0-7,2-5 0,-1-2-3,2 0 2,-2-3 1,-1-2-2,4 2 38,-4-2 26,2-2 24,-2-1 23,2-2 22,0 0 21,0 7 24,0-7 21,0 0 9,0 0-1,0 0-9,0 0-21,0 0-18,0-21-17,2 1-20,1-9-12,0-2-16,1-4-15,2-17-12,-2 20-2,2 1-8,1 0-5,1-1-12,-1 1-6,5 6-11,-3-1-2,0 10-8,2 0-3,0 3-2,6-3-6,-4 4-18,1 3-38,1 3-29,5-2-35,-6 7-30,7-1-43,-5 4-33,-1 0-37,-2 2-40,1 2-49,0-3-32,-7 5-289,0-2-710,-4-1 314</inkml:trace>
  <inkml:trace contextRef="#ctx0" brushRef="#br0" timeOffset="358981.0199">1409 13190 215,'0'6'294,"3"-6"10,0 2-8,8-1-23,2-1-17,11-3-25,1 0-22,1-1-18,-1-2-19,3 2-17,-3 3-15,-4-1-2,1 0-46,-7 2-36,-2-1-60,-6 1-41,-1 1-25,-6-1-23,8 0-45,-8 0-62,0 0-212,0 0-447,0 0 198</inkml:trace>
  <inkml:trace contextRef="#ctx0" brushRef="#br0" timeOffset="359293.9065">1202 12805 194,'-4'-4'298,"3"1"-32,1 3-29,-2-6-29,2 6-21,0 0-18,-11 21-17,4-4-14,-6 14-6,-2 12-17,-5 4-14,2 7-9,0-4-5,2 3-13,3-2-4,2-5-10,4 3-4,4-16-6,0-1-7,3 2-1,2-3-12,2-1 1,6 0-3,4-3 2,4-4-1,-1-1-5,7-4-31,-1-3-62,2-6-78,13-1-81,-11-8-188,15-10-449,-5-4 198</inkml:trace>
  <inkml:trace contextRef="#ctx0" brushRef="#br0" timeOffset="359325.6542">1767 12775 189,'-7'-10'425,"4"0"9,2 3-34,-2 2-44,3-2-46,-3 3-28,3 4-32,7-2-19,3 5-30,14 10-12,3 1-16,12 13-33,-1 2-1,3 5-10,-8 5-18,-4 5-12,-6 5-6,-6 2-9,-6 3-3,-8 2 1,-5-3-12,-9 2-4,-3-1-11,-6-2 2,-4-4-6,-4-1-7,-2-5-4,-1-3-69,-4-1-71,3-9-70,-5-2-71,5-1-76,5-7-337,2-4-709,1-2 313</inkml:trace>
  <inkml:trace contextRef="#ctx0" brushRef="#br0" timeOffset="363801.5864">136 14016 56,'0'0'276,"0"0"-22,0 0-17,0 0-16,-38 2-22,38-2-9,0 0-28,0 0-16,0 0-9,0 0 5,0 0 8,0 0-3,0 0-7,62-19-9,-37 11-7,13 0-3,0-5-12,-1 1-11,4 6-13,-13-2 5,0 3-17,-1 2-7,1 0-12,-7-3 0,-8 5 1,1-1-11,-3 0-4,-4 1 4,-7 1-17,10 0-3,-10 0-1,0 0-11,0 0-10,0 0-14,0 0-25,0 0-20,0 0-6,0 0-6,0 0 5,-42 22 3,42-22 10,-20 7 3,20-7 6,-21 5 3,21-5 6,-17 3 1,17-3 3,0 0 9,-19 8-10,19-8 1,-12 9 2,12-9 6,-13 21 3,7-4 1,0 3 1,-1 4 2,1 4-4,-1-2 5,-1 4 6,5 0-6,-3 1 4,1-3 0,-1 0 4,2 1-6,-2-4 4,3-7-9,2 3-59,-5-6-33,6-15-59,-1 20-41,1-20-165,0 16-405,0-16 179</inkml:trace>
  <inkml:trace contextRef="#ctx0" brushRef="#br0" timeOffset="364342.2003">460 14195 115,'0'0'246,"10"-12"-2,-10 12-14,0 0-18,10-13-23,-10 13-14,0 0-24,0 0-17,0 0-17,8-11-9,-8 11-8,0 0-14,0 0-6,0 0-7,27-1-4,-21 0 3,6-2-2,1 0 7,0-2-5,1 0 11,-6 1 7,6-5 6,-1 1 8,-2 0 20,-1 3-6,-6-2 9,5 0 2,-5 2 0,3-2-7,-3 2 18,-2 4-15,-2 1-14,3-8-9,-3 8-28,0 0 3,-5-8-15,5 8-9,0 0-2,-31 15 2,17-4-16,-3 5-7,0 2-8,3 0-3,-1-4-1,6 3-14,2-2-2,3-1-7,1 3-11,-2-2 12,5-15-18,2 24-3,-2-24-2,6 20 3,1-9-2,0-5 7,2 0 3,0-1 9,1-2-2,4-3 23,3-3-20,3-7 3,0-1 0,1 0 2,0-7 3,0 0 15,0-1-20,-4-4 8,3 2 2,-6 0 23,0 0-6,-7 5 3,0 0 12,-3 1-12,1 0 9,-4 4-8,-1 2-3,-1-2 0,-1 5-14,2 6 6,-3-11-3,-4 9-3,-1-5-5,2 7-1,6 0-2,-11 7-13,5-2 2,2 7-10,0 1 18,3 5-6,3 2-7,4 3-4,1 3 10,4 0-4,3-2 11,-2-5 3,2 2-7,-6-5-5,2-2 16,-2-2-23,-1-4 25,-2 3-10,-2-5-10,1 4 19,-1-3-3,-3 2-15,0-4 10,0-5 2,-9 13 2,2-7-14,-1-1-39,-2-3-23,-3 1-41,-1-3-49,0-5-50,-3 0-52,4-5-47,2 0-38,1-3-190,0-3-585,-1-6 259</inkml:trace>
  <inkml:trace contextRef="#ctx0" brushRef="#br0" timeOffset="364663.4457">1031 13923 28,'14'-7'259,"-2"0"17,-6 3 18,0 0-6,-1 0-32,-5 4-29,9-1-14,-9 1-36,0 0-10,0 0-24,5 21-15,-5-2-9,0 8-13,-7 4-8,7 0-10,-3 1-7,2 2-3,1-3-16,-1 3-3,3-5-4,3 0-6,-7-4-9,6-6 3,2-2-4,-2-1-17,-1-3-30,4-4-36,-4-1-39,2-1-46,1-1-40,0-6-79,-6 0-205,0 0-490,21-10 217</inkml:trace>
  <inkml:trace contextRef="#ctx0" brushRef="#br0" timeOffset="364966.2658">1187 14093 55,'0'0'315,"-11"0"-12,11 0-28,0 0-29,-9-2-18,9 2-16,0 0 26,0 0-2,31 2-12,-8-2-15,-2-2-8,7 1-28,-1 0-21,-2-3-11,-1 0-18,-10 3 6,10-4-35,-10 4-41,0-1-31,-1-3-49,-2 0-55,-1 0-62,-3 2-89,0-1-292,0-6-567,-3 5 252</inkml:trace>
  <inkml:trace contextRef="#ctx0" brushRef="#br0" timeOffset="368535.2845">2522 12588 248,'0'-7'264,"-1"2"-25,-1-2-15,4 3-23,-2 4-23,-2-4-17,2 4-21,0-6-18,0 6-11,0 0-12,0 21-11,-1 3-7,0 7 9,1 6-4,-4 15 13,3 10 4,0 26 1,0 10 4,-4 6-2,1 6 12,1 3 0,-4-4 6,4 4-8,-4-1-2,3 6 6,1-7 17,0 1-5,2-2-1,1-6-3,-4-4-3,9-5 2,-2 0-2,3 4-2,-5-4-6,2-5-9,1 5-6,-1-10-8,0 0-19,-3-4 2,1 2-9,-1-29-11,3 6-1,0 22-5,-6-29-12,3 2 4,-1 2-33,1-12-1,1 5-5,-1-15 2,-3-5-5,2 0-29,0-5-48,-1-6-34,2-2-45,0-6-35,0-2-42,0-1-13,2-4-47,-2-4-50,5-12-298,2-8-693,3-11 307</inkml:trace>
  <inkml:trace contextRef="#ctx0" brushRef="#br0" timeOffset="369240.1792">4210 12608 61,'11'-12'150,"0"-2"-2,-2 3 5,-2 4 12,-2-2-1,1 4 3,-2 0 1,-1 0 0,-1 2-12,2 1 2,-2 0-12,0-1-9,-2 3-18,3-3-10,-3 3-12,0 0-10,2-1-8,-2 1-15,0 0-2,0 0-6,5 9-3,-5 3 8,5 5 7,-2 7 8,1 4-1,1 3 2,0 14 10,-2 1 3,1 7-6,0 4 1,2 29 16,-3 0-4,-2-2-8,1 5 0,-2 6-12,-2-1-2,-3-3 33,-4 7-1,-2-1-12,4 2-7,-4 0 1,1 3 4,1 2 16,-2-6-2,3-3-18,-2 4-10,0-2 16,0 0 16,2 4-3,2-3 0,-4-7 26,3 1-11,-3-5-7,5-28-10,-2 25-13,1-28-12,0 30-1,2-28-10,0-3-2,3 1-11,-5-4-7,0-2-3,-1-15-32,0 13-1,3-12-2,-3-6-2,4-3-7,-2-2 0,0-5-40,0-3-51,3-5-60,-1-7-38,2 2-56,1-2-65,0-5-71,0 0-60,-6-19-319,2-10-821,-2-15 363</inkml:trace>
  <inkml:trace contextRef="#ctx0" brushRef="#br0" timeOffset="369762.1571">2829 13203 159,'-4'-19'380,"1"4"-19,0 5-41,2 1-34,1 3-40,-1 6-22,1 0-31,2 15-8,4 9-15,1 9-22,3 17-14,0 1-18,0 3-7,-2 2-16,1-9-2,-4 0-18,-2-14 0,1-4-3,-1-1-3,-2-12-13,-1-4 0,2-1 20,-1-3 60,2-3 28,-3 2 40,0-4 29,0 1 14,0-4-3,0 0-22,7-11-28,-3-7-15,2-11-20,5-15-13,1-6-18,-1-1-13,0-2-8,3 2-13,-4 5-7,-5 15-12,3 4-5,-1 3-11,-4 7-10,1 7-39,-1-1-47,-2 5-59,2 4-52,1-3-32,-1 7-28,4 1-38,1 1-36,2 8-50,0 4-44,4 2-44,0 4-281,-1-2-761,-4-4 337</inkml:trace>
  <inkml:trace contextRef="#ctx0" brushRef="#br0" timeOffset="370068.1446">3183 13391 214,'3'3'288,"-3"-3"4,1 0 0,-1 0-13,2 3-27,-2-3-21,2 3-24,-2-3-27,0 4-18,0 8-10,0-1-17,0 6-10,0 3-3,2 5-1,-1-6-10,-2 7-7,2-2-10,-1-3-8,0-3-8,0-3-9,0 4-8,1-4 0,-2-3-13,1-3-55,1-1-45,-2 0-59,1-4-52,-1 0-71,1-4-300,0 0-577,0 0 257</inkml:trace>
  <inkml:trace contextRef="#ctx0" brushRef="#br0" timeOffset="370099.1666">3256 13329 2002,'3'-17'10,"-3"5"8,0 2-20,-3 3-16,3-1 14,0 1-40,0 5-47,0-3-45,0 5-154,0 0-313,0 0 139</inkml:trace>
  <inkml:trace contextRef="#ctx0" brushRef="#br0" timeOffset="370417.0527">3377 13283 159,'0'0'335,"0"0"-24,0 0-22,0 0-15,0 0-43,0 0-19,0 0-27,3 2-18,-3-2-13,-6 10-22,2 0-11,-3 0 0,0 4-21,-1 0-8,-1 1-11,2 2-10,0-3-5,1 5-6,1-2-3,1-2 14,2 2-7,2-2-3,2 2-9,3-3 1,2 3-6,3-3-5,1 1 10,1-2-10,3-4-9,-4 3-1,2-3-4,0 0-5,-5-1 5,-1-5-2,-1 3-4,-3-2 1,2 0-3,-2-1 10,-1 3-10,-5 0 3,-4 3-5,-3 2 8,-10 3-10,-3 1-6,-2 1-1,0 1 0,-1-1-22,0 0-29,0-4-28,2 0-33,2-1-37,2 0-29,9-5-37,1-3-53,3-2-47,0-2-159,6-4-504,1-7 223</inkml:trace>
  <inkml:trace contextRef="#ctx0" brushRef="#br0" timeOffset="370729.4598">3486 13421 3164,'8'-13'197,"2"1"-1,-6 3-23,0 5-18,-1-4-33,-1 4-42,0 1-14,-2 3-20,0 0-14,3 16-1,-3 4 0,-4 6-6,3 3-1,-2 0-1,-1 3-9,1-2 0,1-3 5,2-2-6,-1 2-17,-2-1 21,2-9-7,0-6 2,2 3-19,-1-7-67,0-2-36,-1 4-36,1-6-49,0-3-95,0 0-67,0 0-191,2-17-591,1 5 261</inkml:trace>
  <inkml:trace contextRef="#ctx0" brushRef="#br0" timeOffset="370759.497">3560 13309 35,'0'-32'294,"0"2"7,0 4 13,0 9-8,0 2-21,0 5-31,0 3-28,0-3-22,0 4-44,3 0-64,-3 4-38,0 2-46,0 0-52,0 0-61,0 0-57,4 9-64,-2-4-116,-1 0-365,2 1 161</inkml:trace>
  <inkml:trace contextRef="#ctx0" brushRef="#br0" timeOffset="371075.5726">3662 13133 2374,'5'-8'219,"1"1"-50,-2 2-43,-1 1-47,0 1-18,0 1-23,1 2-16,-4 0 3,11 10 7,-4 4 11,-3 3 7,5 9 6,-5 3 3,2 4 1,-6 12-3,0 5-6,-3-17 1,3 5-13,-3-4-1,-4 2-4,1-4-5,2 1 1,1-3-26,-1-5-48,1 2-40,-1-7-52,1-5-50,-1-3-50,3-3-53,-1-2-173,-1 1-501,2-6 221</inkml:trace>
  <inkml:trace contextRef="#ctx0" brushRef="#br0" timeOffset="371105.6124">3705 13499 172,'3'-9'288,"-3"-4"-5,4 3-17,2-1-14,1-2-7,7 0-20,3-1-14,1-2-21,2 0-19,3 7-21,-2-1-6,0-1-18,0 3-11,0 0-11,-7 3-21,-1 1-42,-2 1-49,-4 1-59,-1 2-73,-2-2-47,-4 2-57,3 7-160,-6-4-436,-1 6 193</inkml:trace>
  <inkml:trace contextRef="#ctx0" brushRef="#br0" timeOffset="371598.5016">3012 14164 112,'-5'4'354,"-1"-4"-14,2 0-26,4 0-28,-7 0-29,7 0-27,-4 0-22,4 0-12,0 0-4,0 0-9,29-2-14,-8-1-12,3 1-7,4-1-18,3-1-8,-2 0-18,9-1-5,-9 2-4,-5 2-16,-1-1 1,-8 0-14,-1 2-14,-4 0 4,-3-1-18,-1-1 11,0 2-15,-1-1-11,-5-2-19,0 3-28,0 0-9,-4-8-4,-2 5 0,-1 1-3,0-4 5,-3 2 0,-1 2 7,-2-1-4,-2 3 3,5 3 2,-3 0 2,-1 4 3,3 3-3,-2 4 5,1 5-6,2-2 8,1 0 2,1 7-3,-2 0 3,1-1 0,2 3 3,4-2 1,-1 1 3,0-1 3,0-4 2,1-1-6,0-1 2,2 0-5,1-1 7,-2-3-1,1-2 0,1-1 0,-4 0 13,1-4-12,3 1 2,-3-3-7,0-1-23,-1-1-28,1-3-31,-1 5-19,-6-4-2,3-1-3,0 0 7,-3-1 13,-1 1 11,1 0 10,-2-5 3,3 5 5,-1 0 9,2 0 10,-1-3 18,4 3 10,-1 0 10,6 0 13,-8 0 9,8 0 6,-6 0-2,6 0 3,0 0 11,0 0 19,0 0 22,0 0 14,0 0 12,28 0 4,-7-5 3,3 1-4,2-4-3,3 0-8,9-3-15,0 4 0,0-2-8,-7 4-8,7-2-2,-11 2-10,4 0-1,-2 2-18,-3-1-37,2 0-41,-5 0-31,-1 3-37,-1-2-45,-1-2-50,-2 2-48,-4-2-221,3-1-523,-3-4 232</inkml:trace>
  <inkml:trace contextRef="#ctx0" brushRef="#br0" timeOffset="372845.6941">4525 13174 112,'0'0'168,"0"0"17,7-1 0,-7 1 4,0 0-7,0 0-7,6-2 0,-6 2-9,0 0-9,0 0 4,0 0-24,4 2-5,-4-2-8,0 0-8,0 0-5,0 0-4,0 0-17,0 0-3,0 0-9,0 3-3,0-3-5,0 0-6,0 0-5,0 0-9,0 0-3,0 0-6,0 0-4,0 0-2,0 0-5,0 0 1,0 0-7,0 0-4,0 0 1,0 0-4,0 0 2,0 0-4,0 0-3,0 0 1,0 0 0,0 0-6,0 0 6,0 0-6,0 0 4,0 0-3,0 0-2,0 0 0,0 0-2,0 0 5,0 0-5,0 0 6,0 0 2,0 0 3,0 0 4,0 0-2,0 0 7,0 0 0,0 0 3,0 0-5,0 0-7,0 0 5,0 0-4,0 0 16,0 0-11,0 0-2,0 0 2,0 0-7,0 0-1,0 0-6,0 0-4,0 0 4,0 0 5,0 0-9,0 0 6,0 0-7,0 0 7,0 0 6,0 0-15,0 0 5,0 0-2,0 0-4,0 0 4,0 0 1,0 0-6,0 0 1,0 0 0,0 0 12,0 0-14,0 0 6,0 0-3,0 0 3,0 0-2,0 0-2,0 0-3,0 0 3,0 0 4,0 0 4,0 0 8,0 0 10,0 0 20,0 0-5,0-12-4,3 7-5,-2 1-3,2-3 5,-3-1 4,3 2-3,-2 2-5,2 0 12,-3 0-9,3 0-7,-3 2 1,0 2-18,0 0 20,0 0-19,0 0 2,3 16 0,-3 2-7,-2 10 6,-2 2-1,0 4-2,-2 13 3,2-14-5,0 0 4,-2-1-4,-1-1-2,2-4 0,3-1-3,-5-4 5,4-5 1,0-2-3,1-6 0,0-1-3,2 0 1,-3-4 8,3 3-2,0-4 34,-2 1 28,0-1 24,2-3 19,0 0 12,0 0-13,0 0-10,0 0-12,2-20-9,3 1-7,-1-10-12,3-1-6,2-3 2,2-16-11,-4 4-2,3 0-3,3 0-1,-7 11 4,5 2-5,-2 3-1,0 1-2,1 6-4,-3 5-1,1 5-7,-2 0-2,1 4-4,0 1-5,1 5 1,2 4-4,3 5 2,3 7-2,2 7-2,0 3-2,-4 3 2,6 14-2,-9-10 0,-1 3 7,-3 0-6,2 1-2,-5-4-3,-1-1-2,-2 2-17,-1-6-25,1-7-31,-5-1-40,1-1-35,1-1-37,-4-1-35,0-3-29,2-2-39,-4-3-28,-1 3-35,2-5-26,-3-1-282,0-3-711,1-1 314</inkml:trace>
  <inkml:trace contextRef="#ctx0" brushRef="#br0" timeOffset="373515.3822">4590 13447 131,'-7'-8'175,"0"2"16,3-1 7,-2-1 3,3 6-13,2-2-25,-2 1-10,0-1-16,3 3-19,0 1-9,6-5-12,0 1-8,9-4-8,6 3-7,3-5-6,1 4-6,2-2-6,0-2-7,11-2-2,-11 5-17,1 0-29,-5-1-22,3 0-14,-5-1-10,0-4 1,-5 7-3,-1-1 8,-1-1 8,-2-1 4,-4 1 23,-2-1 20,1 0 24,-3-3 23,2 0 15,-5 1 17,2 1 14,-2 3 14,1 0 17,-2 2 5,0 0-14,1-2-20,-1 3-7,0 4-18,0 0-8,0 0-9,2 18-8,-2 2 10,-5 10-21,5 5 1,-1 11-8,-2 1-7,0-9-1,0 8 4,-1-12 20,4-2 28,-4-1-7,0-2-13,2-3-4,2-6 8,-1-3-17,-2-5-1,2-3 25,0-3 29,1 0 43,0-1 47,0-2 36,0 1 28,0-4-15,0 0-24,0 0-24,-5-18-18,4 3-11,1-9-29,0-6-8,1-4-19,2 0-9,4-12-10,-3-5-3,5-1-11,-1 6-6,1 2-13,0 10-10,5-10 6,-1 11-13,4 4-8,-1 5 3,-1 2-19,5 3 14,-2 4-8,3 4-11,-1 3-3,1 8 0,-7 2-3,3 4-6,0 7 5,-2 5-4,-2 3-5,-6 4-2,-3 3-13,-5-1-8,-6 2 0,-3-2-21,-4 2-17,-4-3-17,-5 0-4,3-3-4,-13 5 0,7-10 6,2-4 6,2-2 11,2-1 5,9-5 7,0-3 7,3-1-1,3 1 0,2-3 1,3 0 3,0 0 2,0 0-2,11-12 4,5 2 12,-1 7-3,8-1 4,2 3 2,-1 5 2,4 0 4,-1 2-3,-3 2 6,-3 2-6,2 2 8,-9-2 0,-2 2 1,-5 0 6,-1 3 2,-6 1 1,-3 0 0,-5 0-2,-6 3 2,-5 2 3,-3-4 2,-2-2-3,-1-1-2,-2-1 4,0-5-12,-1 1-17,4-4-19,0-2-19,9-1-16,-7-2-30,5-1-24,8-1-37,-1-1-33,2-3-31,0 1-37,0-3-45,6-4-58,4 3-332,1-7-767,2-1 339</inkml:trace>
  <inkml:trace contextRef="#ctx0" brushRef="#br0" timeOffset="374232.0676">5580 13135 185,'0'0'222,"7"4"-13,-1-1-10,-2 0-18,0-3-13,2 2-17,-2 1-13,0 1-10,-1-1-11,3 1-2,-5-1-9,4-2 0,-3 3 0,1-1-7,-3-3-1,3 4 0,-3-4 4,3 2-2,-2-1-11,-1-1-3,0 4-3,0-4-5,0 0-1,0 0-7,0 0 5,4 3 5,-4-3-2,0 0 7,0 0-6,0 0 14,0 0 7,0 0 3,0 0 5,0 0 9,0 0 14,3-8 5,-3 8-6,0-4-9,2 1-13,0-4-12,-4 2-10,4-4-10,-2 2-6,0-1-2,0 3-10,0 0 3,0-2 6,0 3-13,0-1-7,0 5-2,-2-8-7,-2 7-6,2 0-4,2 1-2,-10 5-10,-1 5 5,-2 2-7,-4 7-6,0 3 3,-1 4 4,1 1-9,0 4 4,3 1 2,2-3-7,2 2-4,1-3 2,3 1 1,4-1-8,3-1 2,-1-9 3,5 0 0,-2-1-4,5 0 5,1-3-4,1 1-28,0-3-42,7-7-41,-1 0-34,-1-1-46,10-7-48,-4 1-60,2-7-50,1-2-39,-6 1-242,1-7-683,-4 0 302</inkml:trace>
  <inkml:trace contextRef="#ctx0" brushRef="#br0" timeOffset="374650.7819">5844 13225 194,'4'-12'272,"-3"2"13,2 3 5,0 0-19,-3 1-23,2 2-26,0 1-28,-2 3-18,0 0-20,0 11-13,-2 6 12,1 1 11,-2 11-2,2 3 3,-7-3-4,6 3-17,-4 3-21,2-2 1,0-1-11,0-3-16,-2-4-7,3 2-6,-1-6-14,2-4-8,-3-5-4,5-2-8,-1 0 3,-1 0-7,2-4-3,-2-1 5,2 0-21,-1-3-54,1-2-39,0 0-9,0 0-15,0-18-2,0 7 3,0-4 4,1-3 5,-1-9 8,4 0 10,-3 1 5,2-3 3,-3 3 23,0-1 21,1-4 17,-1 6 17,-1 4 16,-1 1 23,2 1 16,-1-1 16,0 3 17,-1 1 24,0 6 11,1 1 10,1 1-5,0 1-10,0 4-15,0-1-18,0-2-11,3 4-10,1 0-9,6 1-6,4 2-6,9 1-9,2 6-8,0 2-3,11 7-5,-11 1-2,0-1-4,-2 3-5,-3 3-2,-3 2-3,-2 0-1,-2 1-2,-2 3-3,-9-3-2,-4-1 3,-1 1-3,-5-4-2,-5 1 1,-4-3-2,-2 1-4,-4-4-9,-1-2-26,2-3-46,-1-1-46,-2-5-58,2-2-53,1-4-55,1 0-55,6-3-65,1-2-345,-5-5-808,7 1 358</inkml:trace>
  <inkml:trace contextRef="#ctx0" brushRef="#br0" timeOffset="375168.262">6159 13181 183,'0'-2'383,"0"-1"-16,0 3-28,0 0-39,-3-5-32,3 5-33,0 0-23,0 0-19,3 18-18,-3 1-10,3 10 2,-3 7-12,-3 0 0,3 12-11,-3-11-3,2-1-12,1-4-18,-2-1-11,1-1 1,-2-4-14,3-7-8,-1-3-8,1-5 5,0-1 24,0-3 29,-2-1 34,2 0 42,0-1 38,-2-2 26,2-3-15,0 0-18,0 0-13,-5-9-24,2 2-16,5-4-16,-4-6-19,1 0-20,2-13 0,1 4-26,-1-5-11,4-1-8,3-15-13,2 14 8,-5 2-16,7-1-9,-1 3-6,3 0-18,2 3 6,3 2-2,0 4-28,0 3-32,0 3-51,-4 6-53,5-1-58,-9 2-53,3 3-57,-4 3-54,0 1-37,-3 1-48,-1 3-31,-4 0-396,-3 4-935,-2 1 414</inkml:trace>
  <inkml:trace contextRef="#ctx0" brushRef="#br0" timeOffset="375492.4367">6155 13328 122,'-6'8'336,"1"-4"-23,3 2-20,-1-3 4,6 1 8,1 0-20,6 2-6,6-2-29,9 1-13,2-2-20,2 5-26,-2-7-19,0 2-20,-1 1-13,-1-1-27,-6 2-61,-3-5-54,-6 0-50,-3 2-44,0-2-30,-6 3-50,-1-3-68,-3 4-32,-5 0-185,-8 2-501,1-3 221</inkml:trace>
  <inkml:trace contextRef="#ctx0" brushRef="#br0" timeOffset="375522.458">6193 13525 56,'-14'9'148,"2"3"0,4-7 7,2 0 36,2 3 28,3-1 22,5-1 12,0 2 3,9 0-9,2 1-14,6-2-17,6-4-9,0 1-41,3-3-14,-1 0-15,9-2-14,-7 0-64,-4-3-77,-3 3-93,0-4-90,-3-1-279,-2-4-519,-4 3 229</inkml:trace>
  <inkml:trace contextRef="#ctx0" brushRef="#br0" timeOffset="375955.6347">6679 13237 228,'1'-7'325,"0"-1"-16,1 2-15,-2-2-17,1 5-19,-1-1-29,0 4-20,3-3-21,-3 3-21,0 0-16,6 17-3,-3 0 0,-1 9 13,1 4 11,-1 3-15,-2 1-1,1 0-4,1 14-16,-4-17-5,1-1-11,2-1 1,-2-2-8,-3-1-1,3-6-19,-1-6 11,0 3-9,1-7-11,-1-3 11,2 0 20,-1-1 17,1-2 22,-1 1 24,-1-3 14,2 3 24,0-5 25,0 5-3,0-5-26,0 0-14,0 0-21,0 0-13,0-22-21,0 8-14,0-3-4,2-7-22,-1-4-14,2-2-1,0-1-10,0-4-18,5-11 2,2 0-15,-3 11-1,1 3-1,5-12-19,-3 15-26,0 1 0,2 3 0,1 5 0,1 3 0,-1 5 0,1 3 0,0 1 0,4-1 0,-3 4 0,0 2-91,3 3-83,-5 0-45,-1 3-41,-2-1-44,0 3-24,3 4-20,-6-3-18,-4-1-19,-2 2-24,2-1-47,-2 0-353,-2 4-876,-3-3 388</inkml:trace>
  <inkml:trace contextRef="#ctx0" brushRef="#br0" timeOffset="376279.5307">6767 13391 2659,'-11'10'118,"3"-3"-68,1-1 4,1-2 32,3-1-7,-1 4 35,3-1 18,1 0 18,5 1-8,-2 2 21,7-1 10,1 0 15,3-3-13,6 1-5,0-1-14,2-2-13,1 0-16,-2-3-9,0 2-10,2-2-8,-8-3-12,-2 0-7,-3 3-14,1 0-2,-3-1-8,-2 1-24,0-3-44,-2 1-40,0 2-49,2-1-49,-5-1-59,-1 2-67,0 0-69,0 0-57,0 0-276,0 0-732,-14-2 324</inkml:trace>
  <inkml:trace contextRef="#ctx0" brushRef="#br0" timeOffset="377076.0637">5058 14091 2258,'2'-15'-5,"-2"-2"-2,-1 5 10,-2-5 17,0 5 33,-3 2-3,1 3-4,-2-2-11,-3 4-8,3 2-4,-7 3-2,-10 12 1,4 8-3,-4 2 0,-2 14-7,-4 7 14,9 1 1,-5 2-3,8 1-3,4-4-1,4-10 1,2-1-1,2 1 4,5-3-4,-2-1 2,6 1 8,1-2-9,3 0 0,-3-11 0,3-4 2,3 0 4,-1-2 10,1-5 3,-1 1 5,1-7 11,0 2 6,0-4 11,0-3 11,-3-2 8,3-4-5,-6 0-6,0 0-2,-1-6-4,-3 1-2,0-1-13,-1 0-5,-1 0-9,-3 0 1,0 0-1,0 2 5,2 4-18,-1 1 2,-2-1-9,6 5 14,-5 1-5,4-1 1,-3 0-5,3 1-5,-1 3-11,2 2-6,0-5-1,0 5-7,6-4 11,-6 4-7,7 1-2,0 2 4,6 6-17,-5-4 18,1 7-4,-1 0 13,2 5-9,3 3 7,-5-3 9,-1 9-15,-1-1 33,-2 3-23,-3 2 0,-2-2-9,1 0 6,-1-2 7,-2 1-14,0-8 5,0 1-6,0-1 5,-1-4-16,1-1-53,-1-2-46,1 0-51,2-7-53,-1 2-57,1-5-54,0 4-288,1-6-653,0 0 290</inkml:trace>
  <inkml:trace contextRef="#ctx0" brushRef="#br0" timeOffset="377416.6463">5339 14209 25,'0'-9'352,"0"0"1,3 1 1,-3-2-27,3 3-11,-2-1-8,-1 4-29,3-1-30,-3 1-29,0 4-23,0-5-26,0 5-11,0 11-17,0 9-12,0 9-8,-3 1-15,3 5-6,-1 1-10,-2 10-3,0-10-8,0 9-12,2-15 6,-2 2-20,1-1-19,-1-1 14,0-1-2,-1-2-6,1-10-8,0-1-31,0 1-71,-1-8-45,1 0-46,0-4-58,0 1-60,-1-3-56,0-1-239,4-2-617,-10-11 273</inkml:trace>
  <inkml:trace contextRef="#ctx0" brushRef="#br0" timeOffset="377741.9794">5259 14570 137,'1'-12'170,"1"5"6,2-1 13,-1-2 9,5 2-6,-1-3-7,5 2-7,2-1-11,0 2-12,8-3-10,1 1-14,-2 1-9,1 1-7,1 0-12,1-1-6,-2 2-6,1-1-13,1-2 9,0 1-9,-3-3-4,-1 0-3,-3-3-3,-5 3 1,1 3 14,-6-5 17,4 1 11,-7 1 6,-1 0 10,-1 0-26,1 5 37,-3-3 2,1 0-11,0 3-28,1 5-1,-2-3-5,0 5-13,0 0-15,-7 12-3,4 0-7,-3 5-6,-1 8-4,2 3-6,-4 0-9,5-1 2,0 0-6,-2 0 0,3 2-7,0 0-7,-2 2 11,2-4-4,0-2-6,-1-6-6,0-2-34,2-5-69,1 2-63,-2-4-52,2-2-50,-2-2-58,0-1-73,0-2-211,-1-3-651,4 0 289</inkml:trace>
  <inkml:trace contextRef="#ctx0" brushRef="#br0" timeOffset="378473.0968">6056 14299 3159,'-8'-7'101,"1"2"-36,1-2 49,-1 2 107,6 2 18,-3 0-35,4 1-36,-2-3-41,2 5-29,0 0-3,7-4-15,6 1-4,11 2-8,4-2-13,11 2 8,2-1-9,1 1-5,-1 2-2,-3 1-5,-9-1-11,-1 1 2,-3-1 5,-3-1-10,-9 1-5,-2 1 2,-1-2 10,-3 0 16,-2 1 6,0-1 10,-1 0 3,-1 2-8,-3-2-3,3-3-10,-3 3-2,0 0-8,0 0-9,-10-7-18,3 4-21,-3-3-14,-2 5-6,0-4 5,-3 0-11,1 4-2,1-4 6,-1 3 6,0 2 5,1-1 0,3 3-2,-2-1 0,2 0 7,0 3 1,2 1-6,-1 0 2,2 4 2,-1 3 8,2 3-2,-1 0 0,1 2-4,-1 5-9,2 4 15,2 1 2,0-1 2,0 6 6,2-6-13,1-4 7,-2 2 2,-1 7 3,2-5-1,-1-1 3,1-7-5,-3 8 9,4-9-7,-3-6 2,2 2 2,-1-2-5,1 0-2,1-4-16,0 0 24,-3-2 4,2 0 1,1-1-1,-2 0-4,1-1 9,1 0 1,0-3 1,-4 2-1,0 1-3,1-2 1,3-1-3,-13-1-1,3 2 0,0-2-7,-1 2 4,-3-4 3,-1 2-5,0-1 1,0 0 3,2 1-7,-4 1 5,5-2-7,-1 0 5,0 2 1,3-2-5,1 2 1,0-1 3,3-1-1,1 0 0,0 2 8,5 0 9,-8 0 5,8 0 3,0 0 0,-7 0-1,7 0-2,0 0 4,0 0-4,0 0-4,0 0 12,23 5 4,-10-4-4,10-2-2,4 0-2,1 2 3,0-1-5,2 2-1,8-3-5,0 2-3,-13-1 4,4 1-2,-6-3 1,1 3 1,-1-1 9,-9 0 13,3-1 12,-3 3 11,-6-2 8,1-1-2,-2 1 11,-3 0 6,0 0-7,1 1 11,-5-1-13,5 0-7,-5 0-4,6-2-7,-6 2-9,4 0 1,-4 0-9,0 0-5,0 0-2,0 0 3,0 0-9,4-2-5,-4 2-11,0 0 5,0 0 1,0 0 0,0 0-7,0 0-9,0 0 2,0 0-4,6 3-28,-6-3-22,0 0-14,0 0-35,0 0-30,0 0-26,0 0-33,0 0-20,0 0-42,0 0-32,0 0-24,0 0-29,0 0-41,-3-9-32,3 9-20,0-4-15,0 4-228,-3-6-721,2 1 320</inkml:trace>
  <inkml:trace contextRef="#ctx0" brushRef="#br0" timeOffset="383186.964">13572 12443 104,'-6'-2'191,"-1"0"-5,0 1-3,-1 0 3,1 1-3,1 1-8,1-1-12,0 0-6,5 0-7,-8-1-20,8 1-10,-3 1-9,3-1 9,0 0 4,11 10 8,3-4-1,6 0-6,6-2-8,3 2-8,12-4-10,0 1-1,1-1 2,3 1 0,0 1-2,0-3-10,3-1-8,-3 2-3,-2-2-11,-5 4 1,-12-3-12,2 0-1,-4 0-8,-2 1-4,-7-1-1,-4 0 4,-4-1 5,0 1 15,-1 1 4,0-2 2,-2 0-12,-4 0 8,8 0-13,-8 0-8,7 0-5,-7 0-7,3 0 1,-3 0 8,0 0-11,0 0-6,4 3-7,-4-3 3,0 0-6,0 0-1,0 0-1,0 0-2,0 0-1,0 0 0,5 1 0,-5-1-3,-2 9 1,2-4-6,2 6 6,-4-1-1,2 0 0,0 6-1,-1 1-1,-1 1 7,2 10-2,-2-2 18,0 3 1,-1-1 3,3 3-3,-5 1 6,2-2-6,-1 3 4,2-1 2,-2 1-4,1-2-2,0 6-4,1-8 4,-2 3 2,3 1-2,-1-7 11,2 4-4,0-6-1,0-5 3,0-1-2,0 0-3,0 0 1,1 1-9,0-2 1,-1 0 3,0-1-27,1-6 2,-1 4 0,0-3 0,2-1 2,-2 1-5,2-3 2,-2-1-5,0 0 5,0-4 0,0 1-3,1-1 1,-1 2-4,0-5 8,0 4 0,0-4-3,0 5 4,0 0 2,0-5-4,0 5-1,0-5-3,1 2-2,-1-2 8,0 0-4,0 0 0,0 3 2,0-3 0,0 0-1,0 0 5,0 0-3,0 0 10,0 0 12,0 0 15,0 0 10,0 0 1,0 0-9,-9 0-6,-1 0-2,-2-3-9,-3-2 1,-9 0-2,0 1-1,-6 1-5,2-3-2,-13-1 1,2-1-2,0 0-3,1 2-2,-2 0 0,-1 1-3,13 1 1,-1 1-4,2 1-2,1-1 5,4 1-2,1 2 0,7-1-9,0 1 7,5 0-2,2-1 2,1 1-4,-1 0 0,7 0 1,-7 0-4,7 0 2,-7 0-17,7 0-24,0 0-13,-5 1-15,5-1-31,-5-6-17,4 4-21,0-1-9,-2 0-13,1-1-6,0-1 7,-3-1-11,3 1-13,-1-1-18,-1 0-15,-1 0-22,2-1-33,2-3-33,1 1-38,0-2-228,1-1-615,5-2 272</inkml:trace>
  <inkml:trace contextRef="#ctx0" brushRef="#br0" timeOffset="383896.4788">13742 12843 179,'0'0'281,"-4"-4"-4,4 4-11,0 0-11,0 0-13,0 0-1,-3-5-9,3 5 2,0 0-23,0 0 14,0 0-15,0 0-6,0 0-9,-1-2-12,1 2-11,0 0-20,0 0-6,0 0-11,0 0-4,0 0-1,0 0-16,0 0-2,0 0 1,14 1 9,-5-2-8,6 1-7,6 2-6,2-2-13,2 1-8,-1-1-6,1 2-8,2-2-8,-3 0-3,1 0-6,-2 1-5,-3-1-3,-6 0-1,-5 0-8,2 1-5,-2-2 1,-1 2-3,-2-1-3,-1 0 2,0 0-4,-5 0 1,7 0-1,-7 0-5,0 0-5,0 0-9,3-2-7,-3 2-11,0 0-8,0 0 1,-10-9 0,3 7 4,0-1-4,2 2 6,-2 0 1,-3-2-3,1 3-2,-1-2 9,3 1 0,-2 2 6,1 1-7,0 1 4,-2-1 1,2 1-4,2 1 5,0 3-3,-1 0 4,0 6-4,-1-1-3,-1 2 10,2 2 0,3 0-3,-2 2-3,2 0 5,0-1 2,1 7 3,0 0 1,1-4-2,0-1 1,1 1 0,-1-4 3,1-1-6,0 0 1,-1-6 4,-1 4-2,3-6-6,-1-1 3,1 0 4,0-1-4,-1 0 5,1-1-4,0-4 7,-2 6-1,1-4-3,-1 1 0,2-3 4,-7 3-1,3-2 4,4-1-8,-13-2 2,6 0 3,-1-1-5,-3 1 0,1-1 1,0 0 3,-3 0-3,-1-1 1,3 2-1,1 0 2,0 1-3,0-1-1,2 1-1,2-1 5,2 0 3,-2 1-8,4-1 2,-3 0-7,5 2 1,-4-2-6,4 2 10,0 0 6,0 0-2,20 0 1,-5 0 1,9-2 0,3 2-2,0-1 0,1-1-3,10 1 4,-9-1-3,1-2 6,-2 3-3,-2-1 0,-5 1 1,-6 0-5,-4 1 4,-3-1-3,-1-1-1,-2 2 3,1 2-26,-6-2-34,8 0-30,-5-2-40,-3 2-29,4 0-30,-4 0-40,0 0-50,6 0-57,-6 0-51,0 0-238,0 0-674,4-7 298</inkml:trace>
  <inkml:trace contextRef="#ctx0" brushRef="#br0" timeOffset="384458.8775">13724 13609 113,'0'-4'361,"2"0"-18,-2 4-21,0-4-34,0 4-23,0 0-26,0 0-20,0 0-30,0 0-14,0 24 2,-3-5 4,1 8-12,1 6-9,-5 0-3,2 13-4,1-13-7,-4 14-19,4-14-20,1-1-4,-1 1-9,0 0-12,0-2 2,-2-2-22,2 0 3,-1-8-14,2-3-1,-1-3-5,2 1-4,-2-6-36,0-1-26,0-2-34,2 1-29,-2-4-28,0-2-49,-1 1-51,1-2-46,3-1-45,-8-6-259,4-1-607,0-3 269</inkml:trace>
  <inkml:trace contextRef="#ctx0" brushRef="#br0" timeOffset="384898.1886">13672 13691 42,'-4'-4'256,"-2"1"-5,-1 2-17,-3 1-9,-4 1-18,-6 5-20,-1 5-16,0 4-13,0-6-3,-1 9-3,1-2-16,2 1-7,1-2-16,4 2-6,2-3-6,2-2-11,4-4-6,0 1 8,0-2-11,2 1 1,1-6 5,0 1-5,-1 1 18,4-4-1,-4 5 13,4-5 23,0 3-2,0-3 10,0 0 0,0 0-6,18-10 6,-12 8-11,0-5-5,6-3-3,-5 2-6,6-1 0,-3-3-5,0 0-6,1 0 5,-1-1-5,1 1-2,2-9 4,1 3 1,-6 2-11,4 0-1,-4 3-1,0 0 1,2 1 2,-3 3-8,0 0-8,-1 1-8,1 1-2,-3 2-8,1 2-13,-1 1 1,2 5-9,4 1-4,3 5 0,6 4-13,0 4 3,0 0-8,-1 5 0,5 2-3,-4-2 8,2 2-12,-1-1 1,0 0-1,-2-2-4,-1 1 0,-1-5 1,-4-2-1,-2-3-5,1-2-9,-6-3-34,2 0-35,-5-2-39,4 0-35,-1-1-42,0-1-47,-5-3-52,0 0-47,0 0-55,0 0-49,0 0-47,0 0-252,0 0-796,0 0 352</inkml:trace>
  <inkml:trace contextRef="#ctx0" brushRef="#br0" timeOffset="386558.2798">13341 14561 81,'-3'-4'316,"-1"1"-12,4 3-14,-3-2-18,3 2-13,0 0-17,-2-4-10,2 4-26,0 0-15,-1-5-15,1 5-11,0 0-19,0 0-11,7-3-2,2 1-7,-2 2 5,4-2 3,3 0-15,0 1-3,0 2-8,2 0-7,-2 0-7,2 6-4,-1 0 3,3 5-6,1 4-4,-7 5-5,2 0-20,-1 4 10,-6 4-16,0-1-1,-3 2-1,-4 0-2,-2 0 3,-3 2-5,-2-3-5,0-1-3,-3-5-4,1-2 3,0-5-2,-2-3-4,1-1-4,-1 1 6,2-7 1,1 0 18,-1-4 18,2-2 13,0 0-3,3-9-7,-3 1-1,7-5-9,0-5-3,7-9-9,1 0-5,2-1-7,10-11-1,0-2 4,4 3-11,3 6 2,-1-2-5,2 2-4,-4 10-1,0 4-5,0-2-1,-1 5 1,-1 4-5,-1 0-2,-4 2 0,-4 6-4,1 1 9,-7 1-18,2-1-20,-4 1-41,0 2-38,0 1-52,-5-2-36,6 1-34,-5 2-34,0 1-32,-1 1-25,0-5-57,-1 5-48,-3 0-224,3-2-698,-4 1 309</inkml:trace>
  <inkml:trace contextRef="#ctx0" brushRef="#br0" timeOffset="391603.9035">326 15215 187,'0'0'284,"0"0"-4,-4-29-10,4 29-3,0 0-7,0 0-16,0-18-23,0 18-29,0 0-15,0 0-18,0 0-23,0 0-12,0 0-7,0 0-14,0 74-4,0-40-13,0 13-9,-1-13-5,1 0-12,-2 1 17,2 0-27,-1-1-1,-1-5-8,-2-3-2,4 0-9,-3-8 2,2 0-40,-2-5-48,3-13-46,0 17-56,0-17-25,0 0-42,0 0-68,0 0-159,0 0-488,0 0 216</inkml:trace>
  <inkml:trace contextRef="#ctx0" brushRef="#br0" timeOffset="391933.8371">247 15279 262,'0'0'312,"-8"-20"4,8 20-4,-3-14-6,3 14-29,0 0-23,-7-15-27,7 15-21,0 0-20,0 0-29,0 0-12,0 0-11,0 0-21,21-11-4,-21 11-8,0 0-16,58 24-7,-37-8 2,-4 1-1,4 5-17,-3 5-6,-1-3-5,-4 2-3,-2 2-8,-1-1 6,-6 4-13,-1-6 0,-3 2-2,-3-2-5,-4 2 18,-4-5-22,4 2 13,-6-5-13,-2 0-6,-1-3 0,2-1-8,-1-3-17,-5-2-16,7 0-12,-1-5-18,14-5-24,-24 4-1,24-4-20,-19 5-31,19-5-27,0 0-34,0 0-45,-21-14-63,21 14-188,0-21-528,0 21 234</inkml:trace>
  <inkml:trace contextRef="#ctx0" brushRef="#br0" timeOffset="392807.2083">622 15345 3444,'4'-3'132,"-1"-2"-29,-3 5-28,7-4-17,-7 4-4,0 0-10,4-2-10,-4 2-17,0 0-3,2-4-2,-2 4-1,0 0-6,0 0-6,0 0 5,7 13 8,-6-8-13,2 1 7,-3 0 0,0-6 1,4 9-4,1-6 4,-3 2-1,-2-5-1,7 8 2,-7-8 0,6 1 25,-6-1-14,7 0 2,-7 0 11,11-7-5,-6 2 15,2 0-3,-2 1 5,1-4-1,-2 2 13,2-1 12,-1-3-2,-1 4 4,-2-1 17,1 1-12,-5-2 7,4 0-14,-2 3-2,-2-6-10,1 6-8,-1-5 9,-2 4-11,0 2-3,1-1-11,-1 3 2,-2 1-12,6 1-2,-16 3-1,8 6-4,-3 4 2,-6 8 1,5 0-5,-1 12 1,0-5 8,3 1-15,3 0 2,0 0-3,2 0-2,3-4 3,2-8-3,0 2 2,3-4-10,4 1 4,-3-4-2,9 1-2,-2-5 4,5 1-3,5-6 11,1 0-3,1-3-2,4-1-3,-2-9 7,-1 1-2,0-6-3,0-1 4,1 3 3,-5-2-5,-2-1 5,-6 1 3,3-4-3,-5 4 2,-3 3 0,0-9-3,-7 5 23,6-1-6,-5 5-2,-1-4 7,0 6-5,-1-3-17,-5 4 11,3 2-5,-1 2-14,-3-1 12,-3 4-4,0 2 1,-4 7-6,0-1-13,-1 11 16,-5-1-5,7 5 0,-1 4 5,4-11-7,2 4-3,2-2 7,2 2-2,1-2-3,3-3-13,0-3 1,0 0 2,4-1-5,3-1 6,-1-1 1,0-2 9,2-2-6,2-1 5,0-4-3,-2-1-5,6 0 11,-6-2 1,3 1-1,-1-2-4,-3 4 13,2-1-11,-6-1 3,4 2-1,-7 2-3,3-5 3,-3 5-7,7 7 1,-3 0 1,-1 8 1,3 4 3,-5 5 0,-1 4-1,3 0-3,-6-1 2,6-1 7,-6-6-7,3 4 6,-1-5 7,-1-4-10,1 2-2,-2-5-3,2-3 5,1-1-5,0-2 7,-2-1-8,2 1 6,0-6 3,2 5 5,-2-5-4,1 7 10,-1-7 5,4 2 4,-4-2 16,0 0 9,12-9 2,-4-2 1,2 0 3,4-1-1,-3-3-9,-1-1-9,6-2 5,-1-4-12,4 6-11,-8 3 11,0-2-3,0 2-3,-1 0 2,-3 4-2,-1-1-5,-2 0-1,3 2-1,0 0-1,-7 3 5,3 1 3,4-4 9,-4 5 4,0-2-1,-3 5-3,4-7 2,-3 1 1,-1 6-10,3-7 16,-3 7-12,0 0-2,3-4-6,-3 4-5,0 0 3,0 0 0,0 0-5,4-7 2,-4 7 2,0 0-13,0 0-11,0 0-33,0 0-44,0 0-43,0 0-53,0 0-47,0 0-41,0 0-47,0 0-49,0 0-87,0 0-337,0 0-852,0-6 377</inkml:trace>
  <inkml:trace contextRef="#ctx0" brushRef="#br0" timeOffset="393788.0721">1577 15059 45,'0'-7'277,"0"1"-1,0 0 2,0 3-15,0 3-17,0-7-18,0 7-28,-1-4-20,1 4-17,0 0-15,-9 8-13,1 6-19,-5 7 29,-1 3-7,-2 4-25,-5 13-11,0-4-5,7-7 0,-3-2-20,6 3-2,-2 0-12,6-2 5,-3-2-8,6-2-8,0-5-6,3-2-4,2-1-1,2-3-3,2 3-2,-2-5 2,7 2-7,-3-3-3,3-5 0,1 2 2,3-3 4,-1-4-10,1-2 2,-1-3 0,2-1 8,-2-1-20,-2-2 23,-1-1-8,-1-3-2,0-3 13,-3 1 2,-6 3 3,4-2 2,-2 0 20,-1 3-25,-4-3-1,3 4 2,-4 0-17,4 0 6,-5 2 3,2 1-2,-2 0-2,3 2 3,-3-1-4,4 0-16,-1 0-5,0 2 8,2 3-2,-3-4-13,3-1 1,0 5 1,0 0 1,8-6 3,1 3 6,2-5-15,0 5 7,3-1-4,3 1 2,-4 2-2,2 1 6,0 7-5,0-3-1,3 8 3,-1 6-2,-3 3 3,-1 3 0,-6 5 3,-2 1 1,-3 3 3,2 1 1,-4-2-2,-4-1 9,4 1-12,-6-2 0,2-5 1,1 4-3,-1-9-15,4-3-85,-1 1-93,-1-5-94,5-3-95,-3-1-317,3-1-748,1-3 331</inkml:trace>
  <inkml:trace contextRef="#ctx0" brushRef="#br0" timeOffset="394847.4117">11728 11910 214,'-11'-12'309,"5"3"0,1 1-7,-1 2-6,1 0-24,3 1-32,-2 1-20,1 2-18,-1-1-23,4 3-21,-5-5-18,4 3-11,1 2-16,0 0-14,0 16-7,3 1-1,5 8 0,4 6 4,5 11 6,0 1 6,2 3-8,2 6 7,10 21-5,-4-22 1,7 30-9,-2-5-12,1-1-13,3-1 1,1-2-5,1-1-7,4-4-5,-11-22-4,16 21-8,1-7-2,0 1-1,-15-21 0,3 4-4,-4-7-1,-2-2-1,-8-12-6,1-2-2,-8-1-2,-4-6-2,1-2-1,-5-4 1,-1-4 33,-1 3 22,-4-2 16,4-1 11,-3 1 12,0-2 0,1 1-1,-3-3-6,5 2-9,-5-2-9,2 2-8,-2-2-9,2 3-6,-2-3-9,0 0-2,0 2-11,0-2 1,0 0-5,0 0-24,6 3-50,-6-3-62,0 0-67,0 0-106,0 0-101,-3-15-89,-2 9-388,-1-5-919,-5 0 406</inkml:trace>
  <inkml:trace contextRef="#ctx0" brushRef="#br0" timeOffset="397286.8862">260 16387 56,'0'0'313,"0"0"-53,0-22-8,0 22-27,0 0-33,0 0-5,0 0-14,4 55-21,-4-20-11,2 1-16,1 11-12,-6-12-12,4 2-6,1-2-7,0-5-16,-4 1-2,-1-4-8,4-8-6,-1 1-6,0-20-23,0 23-42,0-23-27,-1 17-37,1-17-67,0 0-78,0 0-160,0 0-416,0 0 184</inkml:trace>
  <inkml:trace contextRef="#ctx0" brushRef="#br0" timeOffset="397646.5071">197 16532 79,'-5'-17'316,"4"5"24,1 12 11,-6-20-9,6 20-23,0 0-37,-2-17-23,2 17-31,0 0-38,0 0-5,0 0-16,0 0-21,31-4-6,-31 4-18,46 21-12,-22-4-10,1 1-11,-1 1-3,0-1-11,-4 4-1,-5 4-15,-2-6 7,-6-2-24,-4 2-17,-3 6 21,-8-2-1,-1 1-6,-7 0-2,-2 1-10,-4-2-2,2-8-21,0 3-17,-4-5-13,-1 2-19,4-3-23,2-7-11,4 4-26,1-3-27,14-7-24,-17 10-42,17-10-46,0 0-60,-14 2-217,14-2-561,0 0 249</inkml:trace>
  <inkml:trace contextRef="#ctx0" brushRef="#br0" timeOffset="398192.0502">639 16538 3596,'0'0'-15,"-10"6"5,0-6 9,3 3 0,1-1 63,6-2 7,-9 2-11,9-2-15,-8 1-8,8-1-3,0 0-15,-6 3 3,6-3-8,0 0 4,1 9-16,-1-9 9,8 7-2,0-2-6,0-2 13,0 2 12,2-3-21,0-2 4,4 2 19,-4-4-18,4 0 13,-1-4-12,-5 2 15,2-2-1,0-1 22,-6 2 17,5 0 7,-4-2 32,-1 3 17,-1 2 13,0 1-1,-3 1-8,4-7-13,-4 7-7,0-4-14,0 4-9,0 0-11,0 0-12,-21 6 0,4 5-10,-4 10-6,3-1-2,0 2-7,-1-1 2,5-3-11,-3 4-3,10-5-6,0 0-3,0-2-8,4 2-8,3-2 1,3-3-11,0 0-5,5 0 3,5 0-12,4 3 13,3-8-5,5-3 3,-1-2-4,1-3 4,4-4 0,0-1-3,9-6 8,-12 1 0,12-6 0,-13 2 1,-3-2 8,-2 3-2,-3-5-3,0 2 7,-6 4 1,-1-1-1,-4 4 3,0-3 1,-4 0 2,-2 1-3,-2 0-10,-3 3 12,-2 3-4,0 1-1,-2-2-4,0 7-9,-4 1 14,-7 8 0,6-4-4,0 4-6,-1-1 15,5 3-17,2-1 5,0-5-1,3 2-12,2-2-19,0 2 15,2-2-3,1-5 5,5 10-7,1-4 10,1 0 4,1-1 2,2 0 6,3 2-6,1 1-16,-2 5 21,3-2 10,-4 3-5,2 5-6,-5-2 10,-1-1-7,0 2 0,-4 1 6,-1-2 1,-2 0-7,2 0 3,0-5-2,-4-1 4,2 1 2,2-3-7,-4-2 3,2-7 12,2 7-10,-2-7 5,0 8-2,0-8 5,0 0-5,0 0 1,0 0 0,0 0 13,18-31-19,-4 8 4,0 0-6,-1 0 10,-2-3-25,6 2-42,0-2-43,1 3-57,-5-4-45,5 3-47,1-1-47,-1 2-67,-4 1-249,0 0-668,0 4 296</inkml:trace>
  <inkml:trace contextRef="#ctx0" brushRef="#br0" timeOffset="398759.4801">1576 16273 349,'-5'-4'415,"1"-1"-11,2-2-33,-1 4-40,0-1-42,3 4-14,0 0-46,-6 23-44,3 4 5,3 5-18,-1 13-25,2 5-9,1-3-12,-1 2-18,1-13-13,2-1-3,-3 2-7,3-3-12,-1-4-6,-3-3-4,0-1-35,3-8-55,-3-5-48,0-2-77,0-5-44,0 1-20,0-2-26,1-5-49,-1 0-215,0 0-548,-1-13 243</inkml:trace>
  <inkml:trace contextRef="#ctx0" brushRef="#br0" timeOffset="399108.9347">1565 16666 46,'0'-12'125,"-1"-1"20,0 3 26,-2 2 27,3 2 15,-1 1-4,-1 0-17,2 1-16,2 0-21,-4-1-17,5 1-14,0 2-6,1 0-13,6-3-7,-1 0 6,5 0-3,4 2-6,3-6-18,3 2 2,-4-3-10,1 5-6,-6 1-2,5-5-4,-6 3-9,-4 3 4,-3-1 18,0-4 15,0 0 14,-1 0-8,-2 0-13,-3-6-6,1-2-11,-5-2 1,3-1 2,-4 2 0,1-1 4,0 2 12,-4 0 25,4 5 5,2 1 16,-2 2-10,0 4-12,3-2-3,0 6-26,0 0-1,0 0-15,-7 27-4,10 2-5,-2 4-8,2 20-1,0-7-13,-6-10 7,10 11-3,-7-9-5,3-5-3,1-2-2,-1 3-4,1-6-5,-1 1 3,0-8-53,-2-4-51,4-1-88,-4 0-61,3-7-56,-1-6-43,1-1-61,-4-2-207,9-12-654,-1-2 290</inkml:trace>
  <inkml:trace contextRef="#ctx0" brushRef="#br0" timeOffset="400358.1781">12266 11881 40,'5'-9'256,"-4"-1"-5,3 6-4,-3-4-14,2 1-5,0 3-10,0 1-14,-2-2-15,0 3-24,-1 2-11,2-4-20,-2 4-12,0 0-12,0-4-9,0 4-16,0 0-5,0 0-8,3 10-9,-1 0-10,0 7-1,5 7-2,2 7-4,8 11-9,1 0 0,5 4-2,4 4 4,20 29 17,3-4 6,2 3 1,6-1-9,-2 3 0,-1-2-7,-5-5-3,1-8-12,-3-4-6,-14-19-2,-2 1-7,-5-8 8,1 3-12,-11-13 4,0-2-2,-4-1 1,-4-9-1,-1 1-6,-3-5 1,-1-3-3,-1-1 5,-1 2 2,0-2-4,-2-1 5,3-1 7,-1-1-4,-2 3 2,1-2 3,-1-3-4,1 3-4,-1-3-3,1 2 0,-1-2 2,0 0-10,0 0 8,0 0 0,0 0-3,7 2-1,-7-2-3,0 0-3,0 0 2,2 2 1,-2-2-2,0 0-2,0 0 2,0 0 0,0 0 0,0 0-3,0 0 1,0 0 2,0 0-2,0 0 4,0 0-1,1 3 2,-1-3-1,0 0-1,0 0-8,0 0-19,0 0-36,0 0-25,0 0-23,0 0-23,0 0-25,0 0-33,0 0-50,0 0-40,0 0-214,-8-8-533,3 7 236</inkml:trace>
  <inkml:trace contextRef="#ctx0" brushRef="#br0" timeOffset="401791.8661">11735 15126 3218,'-4'-10'31,"1"2"-2,1 2 21,-2-1 34,-1 2 0,5 1-23,-1 1-14,1 3-13,0 0-4,-10 14-4,4 5-1,1 12-6,0 2 2,-3 2-2,1 12-5,1-14 5,-1 3-7,4-2-2,-1-4 2,1 0 6,-1-4-7,4-7 11,-3 1-16,0-3 2,1-8-3,2-1 10,-2-3 2,2-2-6,0-3-10,0 0-12,-3-16-10,5 8 0,-1-9-3,1-12 5,0 1 7,-2-2-6,3 2 3,0-1 3,-2-4 3,-1 2 12,0 1 18,0 3 17,-1 9 5,1 7 18,0 0 5,-3 0-13,3 0 1,-3 9 0,-1 1-15,0 2-8,-7 3 3,-1 6-3,-6 7-1,3-2-3,-2 6-4,3-5-5,2 1-4,4-4 3,-1 0 0,5-4-8,-2-1-7,2-1 6,0-1-2,2-1 25,1-3 19,1-2 24,0 0 16,0 0 8,9-9 6,-1 2-5,2-7 1,7-5 3,1 2 5,1-4-5,-2 4-5,-1 3-12,3-3-8,-7 8-7,1 0-12,1 2-3,-4 4-4,-2 3-5,5 0-7,1 3-1,0 7-6,-2-3-4,1 8-1,0 3-2,1 3-2,-2 0-6,-1 1-34,-3-5-59,2 5-82,-4-3-105,-2 1-80,0-3-91,-2 2-394,-5 0-893,0-2 395</inkml:trace>
  <inkml:trace contextRef="#ctx0" brushRef="#br0" timeOffset="402169.6181">11737 15686 5236,'0'0'-23,"0"0"42,-6-9-39,5 5 79,-1 0 82,0 1 7,-2 0-24,4 3-19,-1-4-18,1 4-11,0 0-6,-5-1-10,5 1-3,-6 0-7,1 3-8,-5 2-4,-3 9-1,-3 6-8,-2-1-1,4 7-1,-3 1-6,4 0-1,4 1-6,-1 0 1,3 1 0,2 3 0,3-1-3,2-2-3,-2-1 1,4 2 1,0 6 2,1-8-2,0 3-7,0 2 7,1-7-2,-3 1-1,-1-4 1,0-4-34,0 2 8,-2-1-2,-3-6 6,-2-1-15,-2-1-54,0-5-67,-1-5-63,-4 1-55,-8-6-44,0-2-39,-1-7-41,3-5-26,4-4-5,-2 0-227,1-1-704,1-3 312</inkml:trace>
  <inkml:trace contextRef="#ctx0" brushRef="#br0" timeOffset="402501.7233">11352 16177 1981,'-7'-10'-129,"3"-3"55,0 4 61,2 3 36,-2 0 32,4 2 27,-1 1 24,1-2 21,0 5 20,1-6 12,5-2 6,2 5 12,6-2 8,6-2 8,3 0-11,5-2-12,13-1-29,-1 0-3,-2 0-10,5 2-19,-4-3-14,1-1-36,-4-1-59,-9 1-57,0 3-54,-1-6-60,-2 3-55,3-5-64,-1 5-269,-3-5-605,0-3 268</inkml:trace>
  <inkml:trace contextRef="#ctx0" brushRef="#br0" timeOffset="402536.7404">12669 15047 154,'-1'-11'358,"-1"2"-19,1 2-32,1 1-26,-1 1-31,1 5-23,0 0-2,5 17 18,2 7 4,0 6-10,-1 6-15,2 10-12,-7 7-9,3-2-3,-4-2-14,0-1-20,0-11-16,-5-3-10,3 1-19,-4 0-6,0-3-26,1-6 7,-1-1-17,2-7 1,0-3-8,-2-3-18,3-2-43,-1-3-57,0-2-70,-2-3-57,0-4-47,-1-2-60,3-1-27,-1-6-44,2 2-235,0-8-636,0-3 281</inkml:trace>
  <inkml:trace contextRef="#ctx0" brushRef="#br0" timeOffset="402873.7653">12610 15459 761,'1'-30'38,"-2"4"49,1-2 24,-3 2 32,1-1 37,2 0 26,0 8 23,0 5 29,-2 2 13,1 3 2,-2 0-26,1 2-25,2 1-24,0 2-19,0 1-22,0 3-15,0 0-14,-10 9-15,3 3-9,-1 2-4,-2-2-18,-3 11 2,1-3-15,4-7-2,0 3-6,1-4-7,4-3-8,-1-1-6,0-2-6,1-2 2,0 1 33,1-4 27,0 2 37,1 1 26,1-4-5,0 0-6,0 0-15,7-17-5,-3 8-13,4-5-8,0-3 1,5-7-6,2 4-7,-3 0 5,-2 5-10,1 1-9,-3 1-3,1 4-14,-3 2 0,1 2-6,2 1-11,0 2 1,-3 4-8,7 2-6,2 5 0,2 6-12,-6-1 4,8 7-4,-2 4-5,-1 4-5,-2-4 5,1-1-68,-2-2-73,0 4-84,-1-2-101,-5-2-100,0-2-97,-6-3-413,3 1-997,-4-2 441</inkml:trace>
  <inkml:trace contextRef="#ctx0" brushRef="#br0" timeOffset="403227.3131">12800 15966 31,'-8'-12'414,"2"-2"-18,-1-1 22,1 4-8,2 1-22,-1-1-33,0 4-34,1 0-32,0 0-28,0 2-16,1 3-46,0 2-6,3 0-18,-13 9-22,4 4-16,-6 8-14,1 2-8,0 8-7,1 0-2,3 1-2,1 13 7,0-10 4,2 12 2,0-1-1,5-1-5,0-9-7,1 0-4,-2 10-9,0-12-4,0 2-14,-1-2-31,0-4-1,2 1-6,-5-2-5,4-1 1,-1-11-4,-3 7-4,0-10-18,0-6-28,-3 2-57,0-5-85,-2-5-66,-4-3-64,-2-4-67,0-6-59,-1-6-40,-2-1-233,3-7-751,-7-10 331</inkml:trace>
  <inkml:trace contextRef="#ctx0" brushRef="#br0" timeOffset="403553.6971">12295 16308 133,'-2'-3'272,"-1"1"-10,3 2 1,0 0 41,5-3 26,3 3 23,5 0 7,8 5-10,4-5-13,2 3-19,15 0-26,1-2-25,0-8-28,-2 4-25,-2-4-18,-15 0-32,0 2-81,-1-5-74,-8 3-85,-1-2-89,-2 0-93,-2-2-126,-6 0-261,-1 1-697,-1 2 310</inkml:trace>
  <inkml:trace contextRef="#ctx0" brushRef="#br0" timeOffset="404833.3425">481 17461 2166,'-3'-38'130,"-2"9"-71,3 9-37,-6-4 57,5 5 52,0 2 19,-1 5 16,4 12-18,-3-17-31,3 17-10,0 0-22,0 0-7,0 0-8,0 0-1,0 0-6,0 0-26,-10 51 12,6-22-8,1 0 0,-1 0-8,1 0 13,-1 0-13,4 0-14,-4-4 6,1-4-17,0-4-24,1 0-43,-3-3-28,5-14-25,-3 24-20,3-24-18,-4 13-10,4-13-16,0 0-18,0 0-16,0 0-2,0 0-1,0 0 14,0 0 15,0 0 13,0 0 19,0 0 16,-11-62 18,8 44 16,0-2 4,-5-4 33,2-1 32,-1 0 39,0 2 33,4 6 18,-1 1 37,0 0 23,4 16 19,-6-18 17,6 18 4,-4-12 6,4 12 0,0 0-2,-4-14 2,4 14-11,0 0 4,0 0-16,0 0-12,0 0 6,-4-15-28,4 15-8,0 0-2,0 0-3,12-20 16,-1 11-29,9-3-10,0 4-2,0-1-1,0 1-9,3 8-3,-2 3-10,0 2 0,-1 4-3,1 5 25,-4 2-33,-3 3 11,-2 2-23,-4 4 12,-1 1 6,-7 3-15,-1-4 6,-5 6-16,-1-1 7,-3-1-2,-1-4-9,-2 0-5,2-2-4,0-9-19,-5 4-10,6-6-21,-2 1-20,3-6-16,9-7-21,-19 10-32,19-10-32,0 0-16,-15 4-55,15-4-22,0 0-25,0 0-195,0 0-522,3-38 231</inkml:trace>
  <inkml:trace contextRef="#ctx0" brushRef="#br0" timeOffset="405468.6603">826 17377 252,'0'0'297,"0"0"-13,0 0-19,0 0-29,0 0-22,0 0-21,0 0-22,0 0-15,0 0-18,3 9-16,-3-9-9,7 1-6,-7-1-9,7 2-7,0-1 1,2-1 7,-2-3 2,1 0 10,1 0 4,-1-1 14,-1 0 3,2-2 18,-4 0 8,2 2 25,-4 2 13,1-2-3,-1 0-4,-3 4-17,4-9-17,-4 5-15,0 4 2,-4-5-26,-2 2-13,-1 2-17,-2 2-13,-4 2-20,-4 4 5,-1 5 0,-1 5-9,0-1-5,5 5-6,-2-3-6,3 3-2,6-5-4,0-1-5,3-1 9,1 2-19,3-3 3,3-1-6,4 0-7,3-2 17,1-1-21,4 3-4,10-9 6,-3-2 1,5-1-5,0-1 1,0-2 0,2-6 1,9-6 5,0-2 4,-3 0-4,-8 3 2,-4-3-6,-1-1 2,-4 1 9,2 3-6,-10 1 0,-1-3 1,-4 2-1,-2-1 3,-2 4 2,-1-1-2,-2 2-2,-5 0-4,-2 1-1,2 4 4,-1 7-3,-4-2 0,-2 2-6,0 8 8,-3 4-2,0 3-8,3 3-2,7-3 4,-5 7 2,7-1-3,4 3 1,1-9-6,5 1 4,0-2 9,3 1-7,2-8 1,0 7 1,0-3-8,0 3 9,1-6-7,-1 2 4,-5-4 0,1-1-3,0 4 2,-2-3 0,-4-2 2,1 1 2,-1 3-4,-1 2 3,1 0 4,-4-1-1,1 6 0,-3 0 1,1 2-3,-1-2-2,3 0 4,-4-4-10,6 2 5,-1-3 3,2-3 1,-4 1-4,7-3 4,-2 1 3,2-4-5,4 0 4,0-4-3,3-2 4,0-7-3,5 1 6,8-9-4,-2-1-4,3-4-40,4-9-53,5 3-64,-12 2-72,1 1-52,2-8-74,7 1-52,-10 8-306,6-8-777,-7 3 344</inkml:trace>
  <inkml:trace contextRef="#ctx0" brushRef="#br0" timeOffset="405812.4063">1918 17134 67,'-3'-6'387,"3"-2"41,0 8-7,-3-9-18,-1 6-45,4 3-30,0-9-40,0 9-29,0 0-25,0 0-25,0 0-19,-3 30-18,0-4-17,-1 3-13,4-1-2,0 1-13,-3 5-13,1-1-3,-3 2-16,5-4-10,2-1-10,-2-5-4,1 0-13,2 2-1,-3-13-46,1 3-55,-1-6-83,0 1-61,0-3-69,0-1-62,0-4-77,-5-2-213,5-2-660,0 0 292</inkml:trace>
  <inkml:trace contextRef="#ctx0" brushRef="#br0" timeOffset="406152.0421">1767 17328 20,'-7'-16'305,"-7"-4"3,6 6 27,3 3 8,1-4-7,1 3-25,3-5-35,3 0-20,12-3-26,1-2-25,5 4-20,2-3-14,2 4-24,12 0-24,-9 9-64,-3 2-74,2 2-60,-6 4-50,-8 4-56,1 5-51,-7-1-54,-4 9-164,-6 4-487,-7 5 216</inkml:trace>
  <inkml:trace contextRef="#ctx0" brushRef="#br0" timeOffset="406186.0576">1698 17544 57,'-5'7'271,"3"0"26,2-2 29,0-5-11,7 11-3,3-8-15,11-6-16,6-1-24,1-3-19,16-5-17,-2 0-23,0 0-26,-2-3-16,-1 1-55,-15 4-76,0 3-61,-3-5-57,-7 6-56,-1-3-77,-5 2-72,-5 5-156,1-3-491,-2-2 216</inkml:trace>
  <inkml:trace contextRef="#ctx0" brushRef="#br0" timeOffset="406532.8823">1663 17166 2994,'-20'-17'-22,"-1"3"35,4-1 12,3 3 74,4 10 59,0-6-18,3 4-31,2 1-27,1 3-12,-2 4-12,-1 12 2,-1 10-3,0 8-18,-2 18 1,-4 5-1,9-1-2,-1-1-9,0 3 2,5-7 1,0 5-2,6-8-1,1-2-8,1-16-2,4 1 1,3-1 2,3-1-6,2-4 5,0-7-29,5-2-47,2-4-46,1-4-41,13-3-29,-12-10-57,2-3-65,5-4-248,3-8-588,-2-8 261</inkml:trace>
  <inkml:trace contextRef="#ctx0" brushRef="#br0" timeOffset="406566.9059">2177 17137 3829,'3'-31'36,"-3"4"35,1 10 4,-1 3 22,-4 4 13,4 2-32,4 1-13,-4 7-16,7-1-8,-7 1 22,34 16 17,-13 3 0,10 11 9,-10-6 0,8 14 12,-7 1 0,-1 4-9,-4 4-4,-6-4-9,-4 3-13,-8-1-5,2-10-4,-1 18-5,-5-18-5,2 0-5,-8 12-17,2-16-34,-3-2-51,0 0-71,0-5-59,-1 0-73,3-9-57,2-3-86,-2 0-308,1-7-774,2-5 342</inkml:trace>
  <inkml:trace contextRef="#ctx0" brushRef="#br0" timeOffset="408280.2126">13490 12455 124,'-5'-25'168,"-1"-1"2,-1 8 15,0 3 3,2-2-7,0 2 13,2 3-7,-1 2-5,1 1-13,0 4-21,-1-2-12,4 2-18,-3 3-15,2 0-11,1 2-4,0 0-12,4 21-8,3 5 1,9 5-2,10 18 7,15 24-4,9 1-7,3-1 4,3 0-14,2 4 5,4-2-9,-3 0-3,-1 2-5,2 1-3,-9-3 1,-3-2-6,-4-1-4,-3-3-9,-14-20 15,-1-4-14,0 0 1,-1 2-22,-5-5-43,-5-12-31,-2-1-36,-2 1-38,1-4-31,-1 0-41,-2-2-48,2-1-138,-6-9-438,-1-2 194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6:36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8257 6737 60,'-2'-2'170,"2"2"-7,-6-4-8,6 4-1,-3-3-8,2 3-10,1 0-9,-4-3-3,4 3-10,0 0-6,-4-3-8,4 3-14,0 0-9,-2-2-5,2 2-7,0 0-9,0 0-4,0 0-5,10-3-5,-7 2-7,8-2-2,3 1-6,9 0 0,-1 1-1,4-4-6,-2 4-1,5-2 1,12 3-7,-12-4 2,11 4-1,-1-3-5,-9 2 5,0 2-5,1 0 0,-2 0-1,-1 1-1,-1 1-1,3 0-1,-4-2 3,0 2-3,-1 2-1,-1 0 2,0-1-3,1-1 0,-2 1-1,2-1 1,-1 1-3,0-1 0,0-2 4,0 1-2,1-2 3,2 3-6,3-3 3,-3 2 0,2-2-2,9-2 2,-10 2 1,-1-1-5,1-1 3,2 2-1,-3 0 3,2 0 1,-1-1-2,12 0-4,-11 1 0,11-1 2,-3 1 1,2-3-2,-11 3-1,2 0 4,9-3-2,-11 3 0,12 0 1,-10-1-2,-1 2 1,8 2-2,2-5 0,-10 4 0,9-1-1,-8 2 2,-2-3 4,2 1-1,-1 0-6,0-1-1,1 3 5,-1-1 0,0-2-4,-1 4 5,2-1 0,0-1-3,-1 0-3,1-1 4,-2-1-3,0 0 3,2 0 1,-4 0 0,1 0-4,2 0 4,-3 0-4,4 0 2,-5 2 4,2-2-8,2 1 2,1-1 4,-2 2 1,2 0 1,-2-1-4,2 1 2,-4-2-2,1 3-1,1 1 0,2-4 3,10 4 0,-11-3-1,8 1 2,-8-1-4,10 0 2,-9 0 0,9 1 1,1 2 1,-12-1-2,12-2-1,0 0 2,-2 0-3,3 2 2,0-2 5,-1 2-3,-9-1 1,8 0-3,0 3-4,-9-2 5,1-3 1,-3 2-2,0 1 0,-1-1 4,1 1-3,-2-1 1,-2-1 1,2 0-3,-2 2 2,-1-3-2,-2 0-3,0 2 6,0 0-3,-5-4-1,2 2 0,-4 2 4,2-2 0,-1 0-3,-4 0 1,0-2 1,-2 4-3,1-2 3,-3 1-2,-1-1 1,-1-3 3,-1 3-3,-4 0 0,7 0-3,-7 0 3,0 0-1,7 0 2,-7 0-2,6 0 0,-6 0 4,0 0-6,0 0 2,0 0 1,0 0-1,5 0-1,-5 0 5,0 0-6,0 0 3,0 0-1,0 0 2,0 0-1,0 0 1,0 0-2,0 0 1,0 0 4,0 0 1,0 0-2,0 0-3,0 0 1,0 0 9,0 0-6,0 0 4,0 0 0,0 0 0,0 0-3,0 0 12,0 0 0,0 0 3,0 0 4,0 0-2,0 0 2,0 0 5,0 0 0,0 0 1,0 0-3,0 0 2,0 0-1,0 0-2,0 0-1,0 0 3,0 0-2,0 0 2,0 0-3,0 0 0,0 0-1,0 0 0,0 0 7,0 0-6,0 0-3,0 0-2,0 0-1,0 0 2,0 0 1,0 0-2,0 0-1,0 0-4,0 0-4,0 0 14,0 0-16,0 0 2,0 0-2,0 0 1,0 0 0,0 0 0,0 0-3,0 0 0,0 0-9,0 0-18,0 0-18,0-2-22,0 2-30,0 0-37,0 0-46,0 0-51,4-4-198,0 0-456,1-3 202</inkml:trace>
  <inkml:trace contextRef="#ctx0" brushRef="#br0" timeOffset="758.6388">13514 6749 84,'-4'-4'129,"4"4"-7,-4-2 2,1-1-6,3 3 11,-1-2-10,1 2-1,0 0-3,-5-3-8,5 3-8,0 0-11,0 0-7,-2-3-11,2 3 2,0 0-20,0 0-5,0 0-4,0 0-2,0 0-2,0 0-6,0 0 0,12 5-5,-2-4 1,0 1-1,4-2 0,2 2 0,6 1-2,-1-1-1,6-1-3,-2 0 7,4-1-10,10 0 2,-1 3 0,-8-1-3,10-2 2,3 3 3,0-4-2,0 1 1,0 3-4,2-2-9,-2-1 7,0 2-2</inkml:trace>
  <inkml:trace contextRef="#ctx0" brushRef="#br0" timeOffset="2039.7487">18151 6445 134,'0'-6'220,"0"-1"-11,0 2-26,3-1-15,-3 1-15,0 0-18,1 3-14,2-2-15,0 2-8,1-2-11,3 1-6,6 2-12,1-2-15,3 2-25,7 1-29,1 0-32,2 0-32,1-2-46,3 4-54,9-2-83,1 2-266,-1-4 118</inkml:trace>
  <inkml:trace contextRef="#ctx0" brushRef="#br0" timeOffset="2414.1413">18837 6229 53,'0'-14'241,"-3"-3"-3,2-3-17,-2 2-11,0 0-12,-1-6-12,-3 0-9,4 6-10,-4 1-10,0-6-7,-1 8-12,2 1-4,-2 0-8,3 6-9,1 0-10,-3 1-12,4 1-14,-1 3-8,0 3-8,-5 5-12,1 7 1,-6 17-7,-4 13-2,2 8-2,-1 5-6,3 1-2,-3 24 0,3-25-7,4-1-2,2-1 0,1-2-4,1-1 2,5-4-7,-1-11 2,-1 2-3,3-3-3,-2 13 1,2-13 0,0 0-3,-2-1 3,2 1-1,-3-5-3,2 1-1,-1 1 1,0-4 1,-1 1-2,-1-3-1,1-1-1,-2-5 4,0-2-3,0 4 0,0-4-5,-3 0 3,2-2 0,-4-1-1,3-3 1,0-1-6,0-3-14,0 0-13,0-2-24,1-1-33,-1-3-35,0-2-45,0-5-57,2-1-48,-1-4-183,-1-6-488,1-8 216</inkml:trace>
  <inkml:trace contextRef="#ctx0" brushRef="#br0" timeOffset="2668.8294">18509 6494 50,'3'-6'121,"0"4"-11,2-5-5,-2 5-2,4-4 6,-1 2-2,2-1 7,1 3-2,-1-1-4,3-4-3,3 2-5,1 0-9,1 0-5,4 1-10,1-2-4,-4 4-7,-1 0-8,5-1-6,-6 1-5,1 2-5,-2 0-9,1 0-9,-2 2-17,1 1-11,-4-2-18,-3 0-23,4 1-21,-1-2-32,-1 3-37,-1 0-117,-1 1-273,0-1 121</inkml:trace>
  <inkml:trace contextRef="#ctx0" brushRef="#br0" timeOffset="2897.6191">19151 6764 104,'-4'5'214,"4"-5"-15,-3 9-9,0 1 3,-1 2-6,-3 8-10,0-3-11,-1 6-14,1 1-14,-2-1-11,2-1-13,0-5-8,3 0-11,-2 2-13,1-5-23,0 1-36,3-3-49,0 0-50,-1-2-54,3-4-58,3-1-130,-3-5-344,0 0 152</inkml:trace>
  <inkml:trace contextRef="#ctx0" brushRef="#br0" timeOffset="3229.2936">19409 6592 100,'3'-11'300,"0"1"9,-1 0 2,0 3-18,-1 2-19,-1-2-30,3 3-31,1 0-22,-1 4-22,-3 0-17,14 5-13,0 5-17,-1 0-10,5 8-11,-4 0-9,0 4-10,-4 2-5,0-2-8,-1-1-10,-1 3-2,-4-8-8,-1 0-4,-2-4-7,0-3-1,0-1-4,0 0-4,-1-3 3,0 1-3,3-3 8,-3-3 8,0 0 3,0 0-3,0 0-1,-3-14-3,3-1-8,3 0 2,4-10-8,-2 2-7,2-5 5,2 1-1,1-2 0,1 3-3,2-2-4,1 5 1,0 0 1,2 3-8,-2 2 6,-3 5-9,4 1-3,-3 1-1,-1 3-18,-2 3-31,-1 2-30,0 0-31,1 3-27,-1 1-28,2 3-47,0 0-48,0 3-58,-2 0-189,2 5-544,0-4 241</inkml:trace>
  <inkml:trace contextRef="#ctx0" brushRef="#br0" timeOffset="3402.6383">20095 6600 239,'0'0'349,"0"0"1,-6-1-10,6 1-24,0 0-32,0 0-36,0 0-15,13-2-36,2 0-12,8 2-21,2 0-43,1 2-45,-1-2-47,-1 2-48,0 1-59,-3-2-57,0 3-61,-5-4-68,-1 2-143,-8 0-440,-2-1 195</inkml:trace>
  <inkml:trace contextRef="#ctx0" brushRef="#br0" timeOffset="3549.6257">20096 6788 88,'-4'1'272,"4"-1"-15,0 0-5,0 0-14,25-7-24,-5 3-20,10 3-20,8-7-16,-10 4-31,10 0-42,-10 0-50,14 3-53,-1-1-48,0-3-66,-13 4-181,12 0-340,-3-1 151</inkml:trace>
  <inkml:trace contextRef="#ctx0" brushRef="#br0" timeOffset="3746.7637">20958 6670 22,'0'0'341,"-1"-3"14,-2 1 1,3 2-10,0 0-15,-3-3-29,3 3-31,0 0-30,0 0-24,13-4-20,1 1-20,7 2-13,2 0-18,3 1-22,-3-3-19,5 2-26,-1 0-36,1 2-45,-4-2-32,0-1-38,1 1-33,-5 0-35,-6-2-39,3 0-45,0-2-58,-10 1-182,4 1-502,1-4 223</inkml:trace>
  <inkml:trace contextRef="#ctx0" brushRef="#br0" timeOffset="3966.8257">21616 6353 337,'0'-12'349,"0"-2"5,0 4-9,-1-3-4,1 4-7,-2 4-26,2-3-25,0 4-38,0 1-24,0 3-30,-4-6-19,4 6-20,0 0-21,-1 21-8,-5 1-11,2 11-10,-3 1-7,-2 12-8,-1 3-9,-1 1-7,1-6-6,1 0-8,-1 4-7,0-5-4,1 1-2,2-10-44,2 0-58,-1-3-72,3 6-70,-4-5-93,-1-2-376,5 2-725,0-7 321</inkml:trace>
  <inkml:trace contextRef="#ctx0" brushRef="#br0" timeOffset="6088.819">8890 7894 83,'0'0'88,"0"0"-3,0 0-4,0 0-4,0 0-8,0 0-5,0 0-2,0 0 5,0 0-11,0 0-4,0 0-1,0 0 1,0 0-10,0 0-1,0 0-3,0 0 1,0 0 0,9-2 5,-9 2 8,12-1-1,-2 0 0,0 0-3,4 1-1,9-3-2,-2 2 1,4 1-4,3-3-3,0 0 0,2 3-5,11-2 0,-3 2-9,0-2 0,-11 4-4,12-1 1,-11 0-2,0 2-4,2 1-1,1 0 0,6-2-2,-9 3-5,1-3 2,1-1-5,1 3 6,11-1-7,-5 3 5,2-4-2,-1 0-5,3-1 4,-1 0 2,-1 3-10,-1-4 6,6 1 2,-5-1-7,1 0 3,2 4-2,-3-3 3,1-1-2,-1 4-2,-11-3 3,12 0 0,-2 0-2,-7 1 6,8 0-4,-1 1 0,0-1-4,2 0 1,-4-2 1,-5 2 0,9-2 2,1 0-2,2-2 0,1 2 0,-2 0 4,5 2-1,1-4-2,-2 5 1,1-3-6,-1 1 3,-1 0-1,-1 1 9,-3-2-9,-13 3-1,1 0 2,-2-2 3,0 1 0,-3 0-3,-2 1 3,-6-2-3,-1 2-2,-1-3 4,-1 2-4,1-2 3,-5 3 0,-1-3 0,2 1 0,-2 0 3,-2 0-5,1-1 7,-3 1-13,-4-1-15,9 0-13,-5 0-27,-4 0-30,7 1-28,-3 0-144,-1 1-288,3-1 128</inkml:trace>
  <inkml:trace contextRef="#ctx0" brushRef="#br0" timeOffset="7081.5564">12166 7773 118,'0'0'126,"0"0"-20,0 0-10,0 0 4,0 0-13,0 0-8,0 0-10,0 0 3,0 0-13,0 0-4,13 2 5,-3-2-4,4-2-1,1 2 5,7-2-11,4-1 5,-2 3-1,7-1-4,11 0-12,-1-2 5,0 1-2,4-1 0,-1 2-6,1-3-3,4 3-1,-1 1-4,3-3-2,18 3-3,0-3 0,-23 3-3,22 0-3,-21 3 5,22-3-5,-22 0 0,23-3-2,0 3 3,-21 0-7,24 0 10,-5-6-7,-16 6 7,20-1-7,-23 2 2,20-1-2,-23 1-1,1-1-1,1 0 1,1 0 1,-1 0-5,2-1 2,0 2 0,18-1-3,-22-1 0,2 1-2,0-3-4,-3 3 2,0-1 5,-1 0 0,1-5 3,-4 6-1,0 0 7,1 3 1,-4-6 2,-10 2 6,2 0-1,-3 2-3,-1-2 5,-2-1-2,2 2 2,-4-1-1,-2-1 1,-5 0 0,0 2 0,-6 0-1,-2-2 3,3-1-3,-3 6 2,-1-6 2,-2 3 3,-1 0-1,-3 0 1,8 0-4,-8 0 0,8 0-6,-8 0 1,7 0-1,-7 0-3,5 0-1,-5 0-1,0 0 1,0 0-2,6 0-1,-6 0 1,0 0 1,4 0-5,-4 0-2,0 0 4,0 0-3,0 0-3,0 0-1,0 0-5,0 0-19,0 0-27,0 0-29,0 0-13,0 0-16,0 0-25,-5 9-16,0-4-23,-5 2-18,0 3-148,-11 1-359,-1 0 159</inkml:trace>
  <inkml:trace contextRef="#ctx0" brushRef="#br0" timeOffset="8171.2124">7659 9740 92,'-7'0'111,"3"0"-10,-2 0-6,-1 0 1,2-1-7,0-1 5,5 2-5,-8 0-1,5-1-4,3 1-5,-6-1 3,6 1-11,0 0-3,0 0-8,-7 1-5,7-1-5,0 0-10,0 0 4,0 0-3,21 3 1,-11-3-2,6 0-3,8 0 5,4-2-5,0 2 4,13-2-4,-1 2-1,5 0 6,1-2-4,-1 2 0,3-2 2,21 2-1,-20 0-1,22 0-4,-23-3-2,22 1 2,-19 2-5,16 0-2,-18 0-2,21 0-2,-22-2-9,22 0 1,-24 2 3,22-4-2,-22 4 0,2 0-5,20-4 1,-24 4-1,2 0-5,0 0 2,-1 0-1,1-3-3,-4 3 4,-3 0 1,-9 0-6,0-1 0,-1 0 1,-1-2 1,-1 1 0,0 2-5,-3-5 3,-4 5-1,-6-2 1,0 2 1,-4 0 4,-1-3 7,-2 3 7,-1 0 9,1-1 8,-7 1 5,6 0-2,-2-1 1,-4 1 0,4 0-2,-4 0-8,0 0-4,0 0 2,7 0-5,-7 0-5,0 0 5,0 0-8,0 0-4,3-3 0,-3 3-4,0 0-1,0 0-4,0 0-7,0 0-8,0 0-11,0 0-13,6 0-13,-6 0-25,0 0-23,0 0-3,0 0-18,5 3-40,0-3-46,-5 0-161,11-3-394,-3 2 174</inkml:trace>
  <inkml:trace contextRef="#ctx0" brushRef="#br0" timeOffset="9785.1807">12305 9653 30,'-3'-3'134,"3"3"-8,-5-1-8,5 1-10,-4-5-8,4 5-2,0 0-15,-5-1-8,5 1-7,0 0-11,0 0-6,0 0-6,0 0 2,0 0-19,0 0 10,22 6-1,-12-5-9,4 2 2,0 2-11,9-2-2,-2 3 0,4-2 7,0 2-4,2-1-7,1 1-5,10 0 9,-1-3-4,2 4 13,2-5-12,0 3 3,1-5-8,6 4 4,-2 0 12,2-2-16,1-1 9,18-1-17,-19 0 9,0 1 2,0-1 1,20 0 4,-21 0-3,1 0 4,24-5-1,-23 2-12,20 2 14,-18 1 0,19-3-1,-22 3-2,2 0-4,-1 3 0,0-3-4,-1 1 5,0 2-2,-3 0-2,2-2-3,-4-1-2,2 1 5,-1-1-5,0 3 4,2-5-2,-1 4-5,-5-4-1,2 1 4,0 0-2,0 0 7,1-2-7,0 3-3,2 0 6,1-4-14,1 4 15,3-3 0,0 1-8,19 0 7,-21 1 2,0 0-7,0 1 3,1-1-7,-5 2 3,0-2 7,-1 2-2,1-1-1,-2 0-5,-1 2 7,-1 0-8,2 0 2,0-2-2,1 0 4,-1 3 1,1-3-3,1 0 3,0 4 0,-1-3 1,-3-1-3,3 3-4,-3-4 5,2 2 3,0-2-6,-4 1 2,1 0-5,-9 0 2,11 2 5,-14-2-3,5 0-2,-2-1 4,-2 0 0,0 1 0,0 0-1,-1 0 0,1-2 4,1 4 1,-4-1-4,2-1 1,-1-1 2,4-1 1,-2-2-2,2 3 1,-2 1 3,0 0-2,3-3 2,-4 3-2,1 0 0,-1 0 1,-2 0-3,1-1 0,-1 1 0,0 0 0,-2 0-1,-1-1-1,1-1-3,-1 2 6,-2 0-3,-2-1-3,-3 0 4,4-3-1,4 4-1,-2-2 0,-5 0 6,7 2-11,-9 0 11,8 0-1,0 0-2,-8 0 3,2-3 4,-1 3-4,2 3 3,-4-3 0,2 0 2,-1 0-5,-1 0 5,-5 0 0,7 0 3,-1 0 2,1 0 2,-1 0-1,-1 2-2,2-2-1,1-2 3,-1 4 0,2-4 0,-1 2-1,5 2 1,-6-2-1,2 0-1,3 2 3,-6 2-3,2-3-1,-4-1-4,-2 0 8,1 1-2,-1-1 0,-6 2 0,2-2-1,0 0 0,0 0 1,-4 1 1,-2-1 5,7 0-3,-7 0 0,0 0-2,6 1 1,-6-1-4,0 0 0,0 0-6,3 0 1,-3 0-5,0 0-10,0 0-21,0 0-25,0 0-32,-17 3-27,6-2-35,-1 5-51,-10-3-136,-1 1-361,-4 0 160</inkml:trace>
  <inkml:trace contextRef="#ctx0" brushRef="#br0" timeOffset="10729.8864">7394 10678 1,'0'0'69,"17"-2"-5,-10 0-2,3 2 1,-1 0-2,2-2-3,4 2 0,5 0 5,-3 0-8,7 0-1,-2 0 8,5-3 0,3 3-6,8-2 0,4-1-5,3-1-4,3-1-2,0 2-1,21 3 0,-22-1-8,23-5-3,-21 5-1,26-3 3,-3 2-3,-3-3-3,4-2-3,-6 9-7,1-4 1,-21 2 5,2-2-5,0 4-3,-1-2 1,0 0-5,0 0 1,-2-2 2,-5 2-7,-2-2 1,-13 2 8,1-3 1,-5 1 0,-5 2 11,-1-3 4,-7 3 11,1-2 8,-3 2 12,-1 0 8,0-1 9,-4 0-3,3-2-3,-5 3-7,5-2-6,-5 2-9,3-1-7,-3 1-7,0 0-5,0 0-8,0 0-24,0 0-14,0 0-29,0 0-27,0 0-29,-14-3-29,14 3-29,-7 1-166,7-1-346,-3 3 153</inkml:trace>
  <inkml:trace contextRef="#ctx0" brushRef="#br0" timeOffset="11767.5262">11826 10568 51,'0'0'106,"14"0"-8,-1 0-4,7-3 7,4 3-4,5 2 1,11-4 1,1 1-2,9 0-4,19 0-4,1-1 3,0 2-2,4-2-11,0 1-5,-2 2-2,7 1-13,-3 0-2,2 1-4,3 0-3,-1 3-10,3-5-4,-4 3-7,0-3-1,2 7-4,0-7-9,-5-3 8,-1 5 1,1 1-6,-3-2-3,2-4 1,-2 2-2,2 0-2,-2 2 1,3-1 6,-4-4-6,4 3 2,-3 0-2,2 0 1,-3 2 2,-2 1-3,3-2 1,-3-1 1,1 0 0,-2 2-4,0 2 5,0-1 2,-21-1-1,26 1 0,-4 1 2,-4-1-7,-15-1 4,16-3-4,-19 3 0,0 2 0,21-2-3,-21-2-1,1 3-1,1-3-1,0-2 2,-2 2-8,0-1 6,-2 2 2,1-2-3,-6-1-2,5-2 3,-7 4 5,1-1 3,-10 2 3,-2-2 0,2-1 4,-1-2 1,1 1 4,-2 0-2,-4 2 7,3-3 0,-2-1 3,0 1 0,2 1-2,-3-1-4,-1 1 5,-1 1-2,1-3-3,-3 3-1,-5-1-2,6 0-3,-4 2-3,1-2-1,-4 2-1,2-1 1,-3 0-4,2 1-2,-3 1-1,1 0-3,0 0 3,-2 0 1,-1 0-4,-3-1-2,0 0 2,-1 2-1,-2-1-1,3 0 0,-3 0 1,-4 0-4,6 0 2,-6 0 3,6-1-4,-6 1 1,5 1-2,-5-1 0,0 0 0,0 0-2,5 0 2,-5 0 1,0 0-4,0 0 2,2 2-2,-2-2 3,0 0-3,0 0 2,0 0-3,0 0 6,0 0-4,0 0-4,0 0 3,0 0 5,0 0-5,0 0-3,0 0 3,0 0 2,0 0-1,0 0-1,0 0 3,0 0-4,0 0 1,0 0 0,0 0-1,0 0 3,0 0-3,0 0 2,0 0-1,0 0 2,0 0 0,0 0-1,0 0 1,0 0-2,0 0-1,0 0-3,0 0-12,0 0-13,0 0-23,0 0-29,0 0-33,0 0-33,0 0-36,0 0-27,0 0-166,-12 1-408,4 0 181</inkml:trace>
  <inkml:trace contextRef="#ctx0" brushRef="#br0" timeOffset="13367.5723">6672 11684 67,'-6'-5'121,"5"-1"-5,-2 1 7,0-1-8,3 3-8,-3-1-7,3 4-19,-3-4-8,3 4-14,0 0-1,0 0-6,0 0 0,-1 13-10,2-1-4,2 5-8,0 0 3,3 8 0,1-2-3,2 4-3,1-3-5,2 1-3,0 1-1,5-4-1,0 1 0,4-3 4,0-2-13,6 1 8,13-1-4,0-1-5,3-4 4,3-2 3,1-1-8,25-2-3,-23-1 4,18-2-4,2-1-7,-1-1 11,3-2-3,6-2 3,-2-2-2,0 1 0,7 2 1,-1-5-5,2 4 2,-1-2-2,-1-2 2,4 3 2,1-3-3,4 4-1,-3-3 6,2 2-9,-5-4 2,1 4 2,4-2 0,-5 1 2,1 3 0,0 0-2,3 0 4,-9-2-5,3 6-4,0-2 3,2 1 3,-3 2 0,-1 2-3,2 0 0,-2 1-11,-2 1 13,0 4 1,-4-2-4,-1 4 3,2 0 0,-3-3-2,-5 2 0,1 6 5,-21-6-7,0 1 0,3 1-1,-5 8 8,1-2-5,-6-2-2,1 4 6,-2-2-18,-1-2 17,-5 1 3,-7-4-6,0-2-1,-2 0-1,-2 1 7,1-1-1,-2-3-4,0-2 2,-1 1-5,-5-3-1,-1-3 4,-3 0 10,3 0-5,-4-1 1,-2-2 4,1 0 5,-3-2-3,0 0 4,-1-1 4,4-4-3,-2 0 1,0-2-4,0-2-3,3-2-5,-1-3 5,7-8 5,-4 3-7,4-4-3,2 4 5,2-4-4,10-7 0,-5 9-6,8-5 4,3 1-8,4 1 8,2 4-2,1-1 0,5 6 0,0 1 0,23-5-5,-21 8-5,18-4 11,0 6-2,-20 2 6,22 2-9,0-3 2,1 3 8,0 3 2,0 0 0,5-1-1,2 1 7,0-1-1,1 6 0,0-3 4,3 2 8,0 1-5,1 2 3,3 0-1,0 1-1,-2-2-3,-2 2 1,-1 3 4,5 0 1,0-1 1,-3 1-2,3 0 0,0-1-1,-3-1 0,3 0-3,-3 3 4,3-4 1,-3 1-1,0-3-3,3 2-1,-4-3-2,-3-3 0,4-3-2,-4-1 2,1-1 1,-4-2-2,4-3 1,-4-2 3,-1 3 2,-8-5 2,-17 3-2,16-7 0,-18 4-2,-3-2-1,-4 2-3,0-3 1,-4 0-3,-11 7 1,-2-2-3,-1 1-3,-9 4 2,0 3-3,-5-3-4,-1 5-16,-4 0-26,-1 1-41,1-1-34,-4 2-24,0 0-19,-11 18-33,-12 0-186,-12 6-402,-10 3 177</inkml:trace>
  <inkml:trace contextRef="#ctx0" brushRef="#br0" timeOffset="13932.1426">10917 13268 5,'1'-12'144,"4"-5"-2,3-6-14,-5-2-7,3-2-7,-4 0-17,-1-2-2,-1 0-6,0-1-7,-2 0-2,-2-1 0,-2 4 4,-5 3 3,5 9 5,-1 1-3,2 5-6,0 4-12,1 4-9,-3 1-11,-1 11-2,-5 17-5,-3 22-3,-3 31 2,3 4 1,4 1-1,7 1 2,1-28-8,3 22 8,1-24-2,2 0 1,1 0 3,4 1-3,-1 2-4,1 20 1,-2-25 9,1 0-6,-2-4-2,-1 0-3,-3-2-8,0-12-17,0 8-4,-3-11-3,3-1-15,-5-3-21,0-4-29,0-2-22,-1-7-30,1-3-16,-1-7-17,-1-3-18,0 0-167,-3-6-356,2-4 158</inkml:trace>
  <inkml:trace contextRef="#ctx0" brushRef="#br0" timeOffset="14535.3536">10558 13757 75,'-7'-27'173,"3"1"-2,2 9-2,1-2-15,2 6-8,3-4-19,2 1-8,5 1-15,6-5-7,6 1-13,8-7-8,3 5-6,4 5-5,-1-5-7,2 9-6,-10 2-3,-1 5-8,-2 4-2,-1 1-6,-2 3-2,-4 7-5,-3 4-6,-5-3 2,-2 5-4,-4 1 1,-1 3-5,-2 4 6,-4 2-3,0-1 5,0-6 1,2-2 0,-3 0-4,3-1 1,0-3-1,0-1-2,3 0 0,-3-6-4,4 3 0,1-5 2,-3 1 2,4-2 1,4-1 0,0-3 8,4-4-9,1-2 2,5-4-3,-2-4 3,1 1-8,-4-6 4,-1 3-6,-2-4 5,-2-2-4,-4-3-1,0 0-2,-3 0-2,-2 1 3,-2 4-2,-2 1-3,0 3 2,-1 2-7,-4 1 4,1 4-2,0 3-6,-2 0 0,-1 2 1,0 9-3,-2 2 2,-1 1-3,2 5 2,-1-1 2,5 4-3,-1 2 3,2-2 2,5 1-3,1-1-3,1 0 1,1-2 1,3-2 3,5-1 1,0 2-2,4-5 1,0-2 5,2-3-3,3 1 1,4-9-1,-2-1-2,0-3-2,-1-4 2,-3 0-7,-1-5-1,-1-1-2,-1-4-2,-1 0 1,-4-4-1,1-2 5,-3 4-6,-4-1 0,-1 2 8,-1 8 0,-1 1 3,-1 3 1,-1 1 11,2 5-8,-3 2-1,3 3-4,0 2-4,0 0 4,0 12 2,0 5-1,6 7 0,-2 2 0,2 6 4,4-2-3,1 1 1,0-2-1,3 2 5,0 0-1,2-1 3,1 0-2,0-3 0,1-2-2,-4-3 4,3 2 1,0-9-4,-3-4-1,2 0-3,-1-5-4,6-3-6,-1-3-9,2 0-13,2-9-9,-3-2-26,3-7-39,0-4-28,7-10-29,-10 8-93,10-10-283,-1-3 125</inkml:trace>
  <inkml:trace contextRef="#ctx0" brushRef="#br0" timeOffset="15410.0009">12213 13116 65,'-2'-19'162,"2"5"4,-1 1 1,0 1-1,-1 2-17,-4 3-6,4 2-19,-4 1-15,0 3-13,-2 6-7,-3 5-8,-6 11-2,0 4-7,1 4-9,2 0-1,-1 0-8,4 0-4,4-3-6,0 1 0,4 0-6,3-8-3,-3-2-2,6 2-5,0-7-1,-1-2-7,3 0-2,-1-1-1,3-4 1,0 0 0,1-5 0,1-5-4,1 0-1,0-4-6,-1-3 1,-2-3-2,3-4-1,-3-4 1,0 0 0,-4-6-3,1 2 2,-1 1-1,-3 7 3,2 2 7,-1 7 17,-1 2-8,0-2-3,-1 7-11,1-3 1,0 6-2,0 0-2,-5 16 0,4 1 0,-2 1-2,3 1 0,-3 8 2,5-7 2,-1-1-6,2 5 2,1-6-1,2-1 0,-1-2-1,5-2 1,0 1 1,1-7-1,2-1-1,3-4-2,-1-3 0,6-3 5,1-6-5,-3-2 3,1-3 0,-3-7-9,0 1 9,-5-3-7,0-2 4,-5-3 0,0-5 1,-5-1 2,1 1-3,-6 0 3,1-14 2,-3 14 10,0 3 23,1 4 11,-2 10 22,2-1 8,0 10-9,-1-4-10,2 7-11,-1 4-4,-1 2-8,0 7-2,0 8-5,-4 6-1,4 11-4,0 2 0,4 10-3,5 1-3,-1-9-3,6 6-1,0-11-4,3-1 4,0-4-7,2-1-6,3-2-7,0-5 0,1-3-2,-2-7-4,2 1-2,-4-8-3,-1-4 4,2-5 0,-3-1 4,1-4-4,-4-2 5,4-13-4,-2 1 7,-4-5-1,-4-4 1,2 1 7,-3-16-8,-4 3 5,2 2-2,-3 11 6,-2 4 8,1 4 8,1 6 8,-2 4 3,3 4-2,-2 6-2,2-2-11,0 5-3,2 3 9,-4 12-13,-1 2-2,0 10 0,1 8 1,1 2 4,-1 12-1,3 0-5,4-11-1,4 11 3,-1-11-7,6 8 1,1-11-21,-1-4-19,5-1-22,-2-7-28,6-3-26,0 0-29,5-8-32,-1-6-29,4-3-36,1-3-154,8-6-426,-1-1 188</inkml:trace>
  <inkml:trace contextRef="#ctx0" brushRef="#br0" timeOffset="15748.5116">13084 13017 174,'2'-10'214,"1"0"-11,-2 1-20,-1 5-22,2-2-14,-1 3-19,2 1-4,1 1-8,-4 1 2,14 5-11,-4 0-6,3 6-6,-3 0-7,-2 2-7,5 8-5,-5-5-7,4 6-8,-5-4-3,-2 1-9,1-4-1,0 0-6,-2-1-5,-3-2 2,2-2-7,-2-5-4,1 2 3,-1-2 27,1-1 19,-2-4 19,0 5 5,0-5-4,0 0-10,0 0 2,0 0-19,-7-22 3,2 5-8,3-6-11,2-4-2,-2 0-6,5 1-6,1 0-5,2-2-2,2 3-3,2-1-7,1 5-3,-4 6-1,3 1-7,0 2-1,3 2 0,-2 3-2,2 6-8,0 2 3,2 1 1,-3 5 12,3 1-15,-4 4-1,2-2 0,-5 6-2,1 1-7,0 7-15,-4-5-23,-4 7-20,4 2-13,-3 3-22,-2-5-33,0-1-32,0 0-46,0-6-38,4-3-211,-1-5-499,1 0 221</inkml:trace>
  <inkml:trace contextRef="#ctx0" brushRef="#br0" timeOffset="16039.2894">13699 12915 174,'1'-19'246,"1"7"0,-2 2-11,0 2-22,0 3-24,-2 1-21,2 4-19,0 0-12,0 0-8,-10 15-7,5 0-7,1 1-11,-3 3-9,2 8-11,4-10-6,2 9-7,2-2-6,1-4-7,2-3-5,2-2-5,2 0-6,3-4-1,1-1-2,2-8-6,6 1-3,-4-4-4,-1-3 0,-1-1-4,-2-7 0,-1 0 4,-3-1 3,3-6 1,-4 2-2,-3-2 5,-4-6-2,1 6-8,-6-1 0,-2 3-1,-2-1-5,-3 4-3,-1-1-2,-9 2-1,-2 4-8,-1 2-11,-2 4-12,0 3-6,2 3-29,1 2-17,1 1-24,6 0-19,2 5-25,3-2-24,3 0-27,0 7-34,4-3-150,3 3-407,7-2 180</inkml:trace>
  <inkml:trace contextRef="#ctx0" brushRef="#br0" timeOffset="16853.0028">14258 12883 185,'0'-5'189,"-3"-3"-3,-4 2-12,0-1-8,-7 2-13,-2 3-9,-5 2-10,-4 7-10,1 2-4,-3 4-6,2 1-9,1 1-7,2-1-8,3 3-13,4 4-5,6-5-11,-1 0-2,6-1-9,0 2-3,3-4-2,2-1-9,2 0-2,1-2 0,4-2-4,4 0-1,0-4-2,5-4-3,5-4-3,1 0 3,-1-7-2,-1 0 5,-2-4-2,-1-5 3,0 1 5,-6-4-1,2-3-2,-4-2 1,-3-3 0,0-2-1,-2-1 14,-5-14-9,-2 1 3,-1 12 6,0 1 10,-2 3 9,-1 3 22,0 10-6,1 3 1,2 3-6,0 3-6,0 2-16,1 6-6,2 1 1,-6 13-8,1 6-6,3 10-5,-1 4 2,2 2-2,2 10-4,2 1-2,-1-9 2,4-4-7,6 9-3,-3-9-1,3-6 1,1 0-8,3-3 5,0 0-1,2-9-5,1 0 2,0-9 0,2 4-3,0-8 1,1-2-2,0-7-4,2-2 0,-3-3-1,0-3 0,0-4-1,1-1 0,-2-1-7,-4-4 6,4 0 2,-6-5-2,-1 1 5,-1 0-6,-3-3 4,-1 2 4,-3 4-6,-3 8 6,-2 3-2,-2 3-3,-1 1-3,-3 5-3,-1 3-1,-3 1 2,0 7 1,-4 1 0,3 5 0,-6 5 3,6-1 0,3 2 0,0 0-9,3 2 4,3 1 0,1-2 3,2 2 2,3-2-1,4 0-3,-2-2-4,3-2-3,5-1 8,-3-4-7,2 0 7,1-4-1,-1-3-1,2 1 5,8-6-3,-2-1 7,0-4-4,-3-2 11,4-6-10,-3 3 1,0-6 4,-1-2-5,-3-1-1,1-2 4,-3-1-1,-4 1 12,-2-3-14,-1 3 4,-2-2-1,-4 9 4,0 0-2,-3 5 3,1 0-2,-1 0 3,1 7-4,-2 0-10,1-2 2,0 5 4,3 2-3,-9 9-2,3-1 0,0 9 1,2 1 2,1 7-1,6 1-1,0 3 0,3-2 5,2-2-6,3 0 12,3 2-12,3-6 0,3 2 7,-3-3-7,0 1 3,0-4-1,-6-3 5,0-1-1,-1-2 2,-3-3 0,0 1-4,-2-4 3,-3-1-3,1 1 2,-1-1 7,-2 0-7,0-4 4,-12 12 6,0-6-12,-9 5 0,-5-4-13,-1 1-21,-11 2-26,10-6-33,-10 8-32,0-3-36,-1 2-38,-1-1-39,1-1-42,-3 7-160,-1-4-478,1 4 212</inkml:trace>
  <inkml:trace contextRef="#ctx0" brushRef="#br0" timeOffset="17685.4083">12293 14982 131,'0'-28'164,"0"0"-6,2 1 2,3-2-5,5 2-3,-6 1-5,3 9-4,2 0-16,-1 4-8,-1 4-15,0 5-12,-2 1-8,3 6-9,0 2-8,5 11-1,-4 7-7,-1 5-4,0 6 2,-2 1-6,-2 0 5,1-2-3,-5-1-3,0-3-10,0-4-1,2-7-5,-2-5 0,0-1-5,0-5 1,3 0 1,-3-3 11,0 2 21,2-4 34,-2-2-21,0 0-5,8-12-3,-1-5-6,4-10-12,3-2-2,6-14-6,1 4-4,-4 10-3,1 1-6,-1 1 1,7 5-4,-4 3-5,-2 6-2,2 5 5,0 8-11,-5 1 1,-1 5-2,0 5-5,3 6 2,-3 5 0,-2 0-1,-2 0-1,-2 2 2,-1 1-6,0-1 5,-3-4-1,-2-2 0,2 2-4,-3-6-8,2-2-15,-3-3-22,2-1-14,-1-3-7,-1 2-1,1-5 0,2 1-7,-3-3-13,0 0-12,7-13-17,0-4-3,3-7-3,0-4 8,1-5-3,8-12 20,-2 3 8,-8 9 11,1 1 18,0 4 20,1 2 26,-4 4 19,-1 7 21,-2 5-1,-1 3 6,0 0-9,-2 4-4,-1 3-1,0 0 12,0 0 18,0 26 9,-1-1 3,-5 1 1,2 0-1,1 2-6,0 3-1,3-4-5,3 2-5,0-5-3,1-5-5,1 0-2,3-2-2,0-3-6,5-3 7,1-1-3,7-5 0,0-5-3,3-2 0,1-7-5,0-1 0,-3-6-1,-3-1 1,-1-2 0,-3-1 8,-5-3 5,-3-4 11,-1 4-12,-6-2-2,-1 5 1,-4 1-4,-2 2-7,-3 0 0,-5 0-4,5 7-3,-8-2-2,2 5-10,-1 4 7,-1 3-14,0 0-9,2 3-20,2 3-16,-1 0-17,3 1-15,2 3-25,3-1-11,2 3-23,2-1-19,3 0-13,3 1-24,1-2-32,2-1-135,2-1-390,3-2 173</inkml:trace>
  <inkml:trace contextRef="#ctx0" brushRef="#br0" timeOffset="17970.7844">13269 14647 154,'-5'-17'254,"5"7"-6,-1 1-17,1-1-26,-1 4-22,3 1-20,0 2-14,-2 3-13,10 7-10,0 3-5,-1 6-8,3 7-7,-3 3-1,-1 0-6,-1 2-2,-1 3-5,-1-2-6,3 2-4,-4 1-8,1-3-4,1 0-13,0-4-2,-1 0-3,0-7-8,-1-2-4,1-2-2,-2-3-6,0-4-7,1 0-13,0-3-5,-1 1-7,4-4-1,-1-1-18,-6 0-20,12-7-26,-3-1-26,0-3-19,1-7-28,-2 4-20,5-8-24,-5-2-22,-2 7-172,-2 0-405,-1 1 180</inkml:trace>
  <inkml:trace contextRef="#ctx0" brushRef="#br0" timeOffset="18108.4883">13393 14741 30,'-7'-2'192,"2"-1"-11,0 0-15,5 3-15,-5-4-16,3 0-9,2 4-13,0 0-2,12-7-14,2 2-5,5-1-11,2 0-5,6 0-11,0 2-18,-2 0-48,-1 2-41,3-3-43,-3 4-172,-2 1-276,0-3 123</inkml:trace>
  <inkml:trace contextRef="#ctx0" brushRef="#br0" timeOffset="18523.6447">14368 14532 162,'-8'-6'230,"3"3"-27,2 3-20,3 0-19,-2 9-19,4 0-8,3 8-4,3 7-8,1 1-8,2 1-6,0 3-21,-2-2 1,0-2-8,1-2 0,-3-6-6,3 5-6,-3-7 0,-3-5 1,2 1 15,-1-2 13,-3-4 38,1-2 46,0 0 12,0-3 0,-3 0-22,9-11-21,1-5-14,2-11-12,3-3-16,2-16-15,1 1-4,3 0-13,-4 1-5,3 2-4,-6 11-10,-1 2-2,-3 8-27,0 4-42,-3 4-34,-3 3-40,1 3-41,0 2-21,0 3-14,1 2-13,2 2-13,0 3-15,3 5-31,1 2-23,-5 4-32,3-2-145,-3-1-470,4 2 208</inkml:trace>
  <inkml:trace contextRef="#ctx0" brushRef="#br0" timeOffset="18695.5206">14807 14535 86,'0'0'159,"0"0"11,0 0 10,-5-13 19,3 9 12,2 4 7,-4-4-18,3 2-26,1 2-13,-3-3-22,3 3-12,0 0-16,0 0-10,-3 13-9,3-6-10,0 5-9,0 0-5,1 4-6,3-1-7,-2 1-2,1 0-10,3-2-7,-1-3-22,2-2-22,-3 0-26,4 0-25,2-2-27,-1-6-34,2-1-26,-1-2-7,3-6-14,3-1-11,-4-1-133,-2-4-336,0 2 149</inkml:trace>
  <inkml:trace contextRef="#ctx0" brushRef="#br0" timeOffset="18832.6498">14947 14575 926,'3'-20'-76,"-2"1"22,-1-5 21,-1-4 11,-1 3 17,-1 6 14,1 1 24,0 3 11,-1 3 2,3 0-2,-4 3-6,4 2-1,-1-1-14,-1 5 0,2 1-16,0 2-5,0 0-10,0 0-17,0 0-18,2 15-22,-1-8-86,3 6-162,2-5 72</inkml:trace>
  <inkml:trace contextRef="#ctx0" brushRef="#br0" timeOffset="19083.8467">15055 14430 87,'3'-5'177,"-2"-1"9,2-2-6,-3 2-5,3-2-6,-3 1-7,-3 0-3,3 0-13,0 3-5,-3-1-11,3 0-8,-1 2-16,1 3-10,-6-1-13,6 1-6,-7 4-11,0 6-6,0 4-5,-1 2-8,3 1-2,0 1-10,2 2 0,3-2-5,4 2-4,2-3-3,4 9-2,1-11-3,3 2 0,0 2-5,3-4-1,4 0 0,-2-4-1,-5 0 8,0-2-8,-1 0-2,-5-2-3,-1-1 0,1-2 0,-5-1-2,1-2 1,-3 3-1,-1-4 1,-3 6-3,-5-1 0,0 0-3,-6 0-4,-3 1-8,3-3-11,-1 2-15,-1-4-18,-1 1-16,3 1-24,4-3-17,-1 2-12,5-4-11,2 0-39,-1-1-148,3 0-350,2-2 155</inkml:trace>
  <inkml:trace contextRef="#ctx0" brushRef="#br0" timeOffset="19265.1847">15255 14423 213,'5'-6'206,"-3"0"-11,3 2-16,-4 0-24,0 1-16,-1 3-14,0 0-13,0 0-6,6 14-10,-8-1-1,1 2-5,-2 4-5,2 4-9,-2-3-8,1 1-8,4-3-3,1 7-7,-2-9-5,2 1-4,1 1-4,1-4-18,2-4-15,-2-2-16,1 0-23,1-3-34,1-5-52,2-5-48,0 0-140,3-6-333,0-3 149</inkml:trace>
  <inkml:trace contextRef="#ctx0" brushRef="#br0" timeOffset="19414.2239">15339 14180 28,'-3'-6'118,"0"0"-14,1 4-14,2 2-24,-2 0-13,2 0-23,0 10-15,2-1-41,4 1-54,0 1-87,1-1 39</inkml:trace>
  <inkml:trace contextRef="#ctx0" brushRef="#br0" timeOffset="19577.3449">15510 14214 83,'5'-5'243,"-5"2"10,1 1-20,-1 2-27,1-4-25,-1 4-18,0 0-14,0 14-20,-1 2-7,-2 4-5,0 7-7,0 4-7,1-1-11,-1 0-5,1 0-11,0 1-5,2-1-10,1 2-4,0-1-6,4-3-3,0-3-6,0-6-5,1-4-9,0-4-11,1 2-9,0-4-27,3-4-13,-1-1-22,0-4-27,5-1-36,-1-8-49,1-2-26,-3-1-159,-1-4-381,-2 0 168</inkml:trace>
  <inkml:trace contextRef="#ctx0" brushRef="#br0" timeOffset="20230.981">15515 14404 14,'-5'-1'174,"2"0"-9,-1 0 0,4 1-8,-3-4-13,3 4-15,3-6-14,7 3-11,1-2-9,3 1 0,3 1-6,-1 1-2,-1 0-10,6 2-4,-5 2 0,-1 0 1,1 2-12,-2 0-2,-3 0-4,4-1-9,-6-1-1,1 1-5,0-1 2,-2 1-3,2-3 0,-1 0-1,-1 0 2,1-3 1,-1 0 6,2-2 2,-2-1 1,2-2 5,2-1 7,-5 1 0,-3 0 5,0 0 1,0-1 1,0 0-2,-4 2-6,0 0 2,0 0-15,0 0-2,-4 2-5,3 2-4,-4 1-5,-1-1-4,-4 5-5,-3 1-4,0 5-3,-1 3-1,-6 1-1,2 6-1,1-2-3,2 2 2,1 1-6,5-3-4,2 0-1,4 1-1,0 0-4,5-3-6,-1-2-1,6 0 0,3 1-1,10-2 10,4-4-3,3 0-5,14-5-4,-1-3-5,3-7-5,2 1-4,-5-4-1,3-2 6,-1-3 1,-4-5-5,-3 0 8,-1 1 5,-11 5 1,-1-3 0,-5 2 3,-6 6 4,-5-1 11,-2 2 7,-1-3 4,-3 6-6,-3-1 1,-1 1-6,-6 1-1,-7 5-4,-7 2 3,-1 7 2,-2 2 0,-2 3-4,3 0 6,2 1 1,6 1-5,5-4 1,3 1-10,2-1-1,4 1 1,2-4-3,2 0 3,2 1-3,2-3 5,4 0 3,2-3-2,7-4 3,4-3 0,2-4 1,-1-3-1,1 2 10,-2-4-7,-1-4 6,-2 1 7,-4-3 6,0-3 1,-4-3 2,-3-1 8,0-4 2,-5-1 4,-1-2 0,-1-4 6,-5 4 0,0-1-5,-2 1 5,-3 4 8,3 6 9,3 6 4,-2 7-7,2-1-13,-1 3-2,3 7-15,2 0-3,-7 14 0,4 10-3,-1 9 0,3 2-1,1 14-8,2-2 1,1 0 19,4-11-31,0 9-6,-1 1-27,1-13-41,-3 0-45,3 13-54,-4-12-56,1 2-54,-4-3-286,0 0-613,-4-2 271</inkml:trace>
  <inkml:trace contextRef="#ctx0" brushRef="#br0" timeOffset="20599.2682">16730 14947 25,'-27'-2'184,"3"2"-10,-3 0-24,0-2 0,-3 6-14,-10-4-9,2 6-11,-1 0-12,-1 3-5,1 2-6,-5 3-9,-1-2-9,-1 2-2,-22 8-5,5 3-9,-5-4-3,3 5-5,-5-2-1,-5 2-7,-5 3-1,-6 7-8,-11-9-3,-10 5-6,-14 6-14,-7-6-5,-18 9-1,-6-2-7,-4-1 2,-6-5 6,-3-1 11,-3 0 5,7-7 15,6 3 9,4-1 34,5-6 2,10 0 1,12 0-3,13-7-2,10 1-6,16-1-4,12 0-10,26-9-6,5 2-9,15-3-11,1 3-31,10-4-44,2-1-54,7 2-48,-3 3-36,7-2-61,1 0-128,2 0-400,0-5 176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37:00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7101 4872 13,'-11'3'96,"-2"-1"-4,1 1-7,-1 1-3,3-3 5,2 0-8,-2 0-4,3 2-3,2-2 2,0 2-10,1-2-10,4-1-7,-6 1-3,5 2-9,1-3 5,1 5 5,1-1-13,5-1 5,1 2-4,6 0-4,7 2-4,3 0-10,3-1 11,11-1-2,2 2 0,2-5-7,1 2 1,4-2-6,-1 1 2,23-1 0,-18 0-3,19 1 4,-2-5-7,-17 4 6,22 2-3,-3-3-2,-1-3-10,-1 3 9,-17-1 1,19 3-7,-1-3 2,2 6 0,-1-5-2,2-2 5,-5 3-2,-17-3-9,23 4 9,-23-3 0,20 0-3,-20 0 1,22 3-1,-24 1 4,0-1-3,1-1-4,1 2 5,-1 1 1,0 1 0,-2-3-10,-6 1 6,1 5 9,-13-6-10,1 0-1,-2 0-8,-1 2 15,0-4-7,-4 2-2,-1-1 0,-7 0 1,2-2 5,-3 1-7,-2 2 9,-5-2-7,0 0 3,-2-2 0,1 1-3,-1 0 2,-5 0 3,6 1 4,-6-1-2,5 0 2,-5 0 5,0 0-9,4 2 4,-4-2 7,0 0-4,0 0 1,0 0-2,0 0 5,0 0-9,0 0-4,0 0 0,0 0-7,0 0-8,0 0-13,-7 5-18,7-5-17,-6 3-33,3 1-139,-5-2-253,1 1 112</inkml:trace>
  <inkml:trace contextRef="#ctx0" brushRef="#br0" timeOffset="1433.0719">8925 5955 60,'0'0'154,"-4"1"-13,4-1-7,0 0-10,0 0-13,0 0-12,0 0-7,0 0-5,0 0-3,0 0 7,23 2-1,-6-4 1,5 1 1,8-2-2,9 0-6,2 0-4,6-1 3,3 1-1,19 0-6,-19-1-5,24 4-7,-1-3-3,-1 3-2,0 0-7,5 2-7,-6-1-3,-1 4-1,1-3-8,-4 1-2,2 1-5,2-6 4,-1 4-5,-1-2-4,2-2-2,-4-3-2,4 3-1,1-3-2,-5 4-3,-18-3-2,25-3 11,0 4-9,-5-1-5,-1 1 1,-19 2 1,2-3-5,-2 2 1,1-1-1,17 2-2,-29-2 3,0 0 1,-8 1-2,-2-1 3,2-1 1,-3-1 3,-2 2 8,1 1 7,-1-1 8,-4-1 7,-6 2 0,2-4 5,-4 4-1,-1 2 3,-3-3 2,-1 2-1,1-2 0,-2 2-1,-2 0 4,0 0-11,0-1-3,-1 0-1,-1 1-5,-3 1-4,6-1-3,-6 1-4,6-1-1,-6 1-2,0 0-3,0 0 1,4 0-6,-4 0 0,0 0 0,0 0 0,0 0-4,0 0 1,0 0-2,0 0 2,0 0-3,0 0 1,0 0-2,4 2 4,-4-2-4,0 0-3,0 0 2,0 0 1,0 0 3,0 0-2,0 0-4,0 0 6,0 0 3,0 0-8,0 0-3,0 0-1,0 0 5,0 0-1,0 0 1,0 0 0,0 0-2,0 0 2,0 0-1,0 0 1,0 0-1,0 0-1,0 0 3,0 0-2,0 0 0,0 0 1,0 0-1,0 0 4,0 0-2,0 0 1,0 0-3,0 0 3,0 0-6,0 0 8,0 0-4,0 0 1,0 0 1,0 0-3,0 0 3,0 0-5,0 0 4,0 0 0,0 0-2,0 0 1,0 0-1,0 0-2,0 0 3,0 0 0,0 0-2,0 0 3,0 0-5,0 0-2,0 0 1,0 0 1,0 0 0,0 0 3,0 0-6,0 0 3,0 0-2,0 0 2,0 0-1,0 0-3,0 0 4,-11 5-1,11-5 1,0 0 4,0 0-3,0 0 0,0 0 0,-3 1 1,3-1 2,0 0-7,0 0 5,0 0 3,0 0-4,0 0-2,0 0 4,0 0-1,0 0 3,0 0 1,0 0-4,0 0-7,0 0 6,0 0 3,0 0 1,0 0 2,0 0-4,0 0-3,0 0 0,0 0 2,0 0-3,0 0 3,0 0 3,0 0-3,0 0 1,0 0 0,0 0 0,0 0-3,0 0 3,0 0-3,0 0 2,0 0-1,0 0 2,0 0 3,0 0-4,0 0 1,0 0-1,0 0 4,0 0-5,0 0 1,0 0 2,0 0-3,0 0 5,0 0-3,0 0-3,0 0 6,0 0-3,0 0 6,0 0-3,0 0 2,0 0-2,0 0-4,0 0 6,0 0-3,0 0-4,0 0 4,0 0 5,0 0 0,0 0-5,0 0 0,0 0 0,0 0-2,0 0 0,0 0 0,0 0 1,0 0-2,0 0 6,0 0-2,0 0-3,0 0 0,0 0-2,0 0 1,0 0 1,0 0 0,0 0-2,0 0-2,0 0-5,0 0-1,0 0-11,0 0-7,0 0-8,0 0-8,0 0-11,0 0-16,0 0-18,0 0-19,0 0-26,0 0-21,0 0-33,0 0-29,0 0-20,0 0-133,12-5-400,-12 5 176</inkml:trace>
  <inkml:trace contextRef="#ctx0" brushRef="#br0" timeOffset="13061.3568">3849 5797 121,'-2'-3'113,"1"-2"-4,0-2 3,-1 0-2,2-3 3,-1 0 8,1 0 8,1-1-4,-1 1 0,-1-2-5,2 2 1,-1 0 1,1 4-7,-1 0-8,0 0-13,0 2-14,0 4-7,0-4-12,0 4-4,0 0-6,0 0-7,3 15-10,-1-4 3,4 6-3,-1 0-3,0 2-6,0-4 4,2 4-10,-1-5 4,-2-4-3,1 3-1,3-4 1,-3 1-3,2-3-2,1 0 3,0-2 6,-1-2-8,3-1 1,4-4 0,0-3 0,6-6 0,-1-5 1,4 1-3,-2-9-1,9-7-2,-1-3-4,1-2 1,-2-3-4,-3 2 1,0-1-3,-2 4 1,4-2 0,-10 10 1,0 1-2,-3 3 0,0 1 3,-6 6-3,-2 6 6,1-1 4,-4 3 4,-2 2-4,2-2-2,0 4-6,-3-4 0,0 7-5,-3-7-14,3 7-13,-6-2-19,6 2-13,-11 6-13,4 1-11,-1 2-14,-4 3-29,4 0-12,-2 3-16,0 1-14,-1 1-19,-2 6-95,2-1-306,-2 2 135</inkml:trace>
  <inkml:trace contextRef="#ctx0" brushRef="#br0" timeOffset="13724.3838">3849 5876 136,'-4'-2'194,"1"-1"-19,-1 1-16,4 2-24,-6 0-17,6 0-13,-1 7-12,1 5-7,1 5-6,3 9-12,-1 2-5,3 3-5,1 0-5,1-2-2,-1 0-5,3 0-3,0-6 0,1 0-2,-5-6-4,2-2 1,0-5-2,1 2 0,0-4-4,-1-3 4,2 0 3,-1-4 3,0-2 12,8-4 6,-4-1 2,6-9-3,1-1-9,0-9-3,3 2 2,6-14-7,1 3-3,-1-5-4,2 3 1,0-3-7,-1 2 1,-2 1-1,3 1-2,-3 3 0,-1-2-1,-6 10-4,0 0-1,-4-1 3,4 1-1,-4 0-2,-3 3 10,-2 7 0,-3 1 2,-1 2 5,-3 2 3,-1 1 5,0 2-2,1 2 2,-4-1-2,2 1-1,0 0 2,-2 1-4,-1 3-6,3-4 0,-3 4-2,3-2-8,-3 2 0,0 0-7,0-3-1,0 3-1,0 0-2,0 0-4,0 0-3,0 0 2,0 0-3,0 0-1,0 0-2,0 0-1,0 0 1,0 0-1,0 0 1,0 0 3,0 0-9,0 0 4,0 0-1,0 0-1,0 0 2,0 0-4,0 0 2,0 0 1,0 0-1,0 0 2,0 0-1,0 0 1,0 0-1,0 0 0,0 0-1,0 0 1,0 0 0,0 0-3,0 0 4,0 0-4,0 0 2,0 0-1,0 0-1,0 0 0,0 0 2,0 0 0,0 0-2,0 0 3,0 0 5,0 0-7,0 0-2,-10 7 3,10-7-4,0 0-1,0 0-2,0 0 9,0 0-23,0 0-1,0 0-10,-3 2-6,3-2-14,0 0-8,0 0-17,0 0-8,-1 3-20,1-3-13,0 0-17,0 0-12,-2 8-32,2-8-19,-1 9-24,-1-4-121,1-1-372,-2 1 165</inkml:trace>
  <inkml:trace contextRef="#ctx0" brushRef="#br0" timeOffset="19986.5977">6394 6884 132,'0'0'127,"0"0"-7,0 0-10,13-6-13,-5 5 9,5-1-8,1 0-7,7 1-3,3-1-9,3-3-4,0 1-6,2 4-1,9 2-14,-8-4-6,11 2 6,-3 0-12,4-3-8,0 1 5,2 0-2,0-2-9,2 3-1,2 1 0,1 3-8,-4-2 2,3 1-2,0-2-3,-1 3-6,-4-2 2,1 1-2,-5 4 1,1-1 1,-11-2-1,9 2-6,3-3 4,-3 1 0,-10 0-6,2-2 6,10 2-4,-13-2 8,12-5-7,0 4-7,-1 3-2,2 0 5,-2-1 1,-9-2-7,-1 0 2,2 0 11,-1 1 3,1-1-14,-5 0 2,4 1 2,0 2-4,-2-3 3,1 1-6,1 2 10,-4-3-4,0 3 2,2 0-4,0 0 8,1-2-3,0 2-3,-1-2-1,1 1-2,0 3 0,0-5 0,2 1 0,-2 3 5,2-3-4,-5 0-6,3 1 9,-3 0-1,1 1-3,-2 0 6,4-3-6,-1 1-1,-2 0-3,3 2 2,-2-2 16,1-1-15,2 0 3,-4 3 2,3 0-1,-1-3-1,3 1 0,-2 2-5,0 0-1,2-3-1,-2 4 0,1-1-10,0-3-5,0 2 0,1 0 0,-1-2-7,-2 1 4,4 1 3,-3-1-7,0-1 1,2 0-1,-2 1 6,0-1-5,2 0 3,9 0-4,-13 0-4,2-2-3,-1 0 0,-1 1-6,3 1 3,-3-2 4,-2 1 4,3 0 2,0 1 1,-2 1 5,0-7 1,1 6 0,-1 0 1,0-2 2,3-1-3,-3 0 5,0 2-4,0-5-1,3 4 0,-4-2 4,5 3-4,-4-2-4,2-1-2,-5 2 3,4 1 3,-2-1-1,-2 0 2,1 2 5,-2 2 6,-6-4-2,8 2 0,-6 3 1,-2-4 2,1-1-7,1 2 8,-2 0 6,2 0-2,-1 2 5,-1-1-2,0-1-5,0 1-1,-1-1 6,0 0-1,0-1 5,-1 5 2,-2-4-8,-1 0 1,-2 0 0,-1 0 3,2 2 3,-4-2 0,1 2-3,-1-4 1,-5 2-1,6 0-4,-6 0 6,0 0-1,7 2-2,-7-2 10,5 0-3,-5 0 5,0 0-2,0 0 2,5 0 0,-5 0 0,0 0-1,0 0-4,0 0 2,0 0 5,3-4 3,-3 4-6,0 0 6,0 0 3,0 0 1,0 0 5,0 0-1,0 0 7,3 5-9,-3-5 0,0 0 3,0 0 7,0 0-1,0 0 4,0 0-9,0 0 6,0 0-4,0 0 4,0 0-7,0 0 0,0 0 4,0 0-8,0 0 0,0 0 2,0 0-1,0 0-4,0 0 1,0 0-4,0 0 2,0 0-7,0 0 3,0 0 2,0 0 7,0 0-4,0 0-1,0 0 1,0 0-4,0 0 7,1 3-8,-1-3 3,0 0 5,0 0-6,0 0-7,0 0 9,0 0-3,0 0-7,0 0 0,0 0 3,0 0 0,0 0-1,0 0-3,0 0 0,0 0 4,0 0 2,0 0-6,0 0 2,0 0 2,0 0-6,0 0-2,0 0 5,0 0 0,0 0-1,0 0-1,0 0 0,0 0 4,0 0 1,0 0 6,0 0-2,0 0 7,0 0 2,0 0-6,0 0 4,0 0 3,0 0-1,0 0-6,0 0 3,0 0-2,0 0 1,0 0-1,0 0-2,0 0-3,0 0-3,0 0 1,0 0 0,0 0-2,0 0-2,0 0-2,0 0-1,0 0 1,0 0 0,0 0 1,0 0-2,0 0-5,0 0 3,0 0 2,0 0-4,0 0-2,0 0-13,0 0-9,0 0-18,0 0-43,0 0-33,5-10-38,-3 8-32,4-3-102,-1 2-312,1-4 139</inkml:trace>
  <inkml:trace contextRef="#ctx0" brushRef="#br0" timeOffset="22327.525">5890 7752 43,'37'-2'65,"1"2"-9,1 3-2,2-2-2,-10-3-13,8 4-2,1-2-5,2 0-1,-1 2-2,-2 0-6,-1 1-2,3-3 0,-4 0-7,2 0 3,2 0 0,0 3 0,0-3-9,0 1-2,-2-1-1,1 0 12,-1 2-8,3-2 5,-1 0 0,0 0 6,-1 1-2,2-1 1,-2 0-3,1 0 0,-3 0 6,0 1-10,0 1-7,-7 0 6,-1-2-3,9 2 2,-8-2 3,-2 0-11,0 0 4,12-2 0,-11 4-3,-1-2 8,9 3 0,-2-3 9,4 1-1,-10-1 0,9 0 5,-9 0-18,9-1 10,-10 1 7,8 1-9,-8-1 3,-2 0-14,2 3 16,-4-2-7,1 0-5,-4 1 1,2-2-5,-3 4 9,-1-2 10,2-1-1,-2 1 7,3-2-1,-2 0-1,0 1-13,3-1 14,0 0 2,1 0-15,-2-1 14,2 1 4,3 0-15,-2-2 6,-1 2-5,5-3 3,-2 3-6,-1 0-2,2-4 0,-4 3 1,3 1 3,-1 0-15,-1-2 6,2 2-2,-4 0 0,3 0 0,-5-1-3,3 0 5,-2-2-1,1 3-2,-1 0 2,0-3-1,5 3-1,-1 0 7,0 0-7,3-2-1,-1 2 3,0 2-1,9-6-5,-9 2-2,-1 2 14,2-1-12,9-1 2,-10 1-5,0 0 0,0 1 4,0-3-3,-2 0 7,2 1-5,-3 0 1,0 0-7,0 0-6,-2 1 15,2 1-5,-2-3 1,0-1-4,6 2 1,-2-3 7,4 2-2,5-1-14,-6 3 10,7-8 4,0 6-4,0 3 4,-8-2-2,11-1 0,-1 4 0,0-4-5,-1 2 5,-1 0 2,3 1-3,-3-3 4,-8 2-6,12 1 7,-1-3-5,0-1-3,-2 4 1,-1 3 7,1-5-8,0 1 2,-10 1 2,12 1-1,-13-1 4,12-2 2,-11 3-2,11 2 0,-2-3-1,-10 2-11,0-2 2,2 2 2,-2-2-1,0-2-2,11 2 10,-12 2-12,3-5 0,-2 2-7,-1 1 9,1 0 5,0-2-4,-1 1-1,-2-1-5,-1 2 8,0-2 1,-1 4 2,0-4-2,-1 4 0,-5-5 3,-1 4-1,-1 2 14,1-2-8,-1 0 3,0 1 8,0 0 2,-2 0 7,0-1 0,2-1 3,-3 3 0,3-2 1,-1 2-1,-1-1-4,1-1 6,0 1-10,0-2-6,-1 0 3,2 3 3,-1-3-5,-1 0 1,5 0 2,-4 0 3,9 2-5,-9-2-2,3 0-3,-5 0-3,6 0-4,-3 3 1,-1-3 4,3-1-5,3 1 1,1 1 4,-6 0-4,9 0 1,-3 2-4,1-2-2,0 2 4,1-3-2,-1 0 4,2 0-5,2 1-3,-2-1 1,-1 2 4,1-1-1,2-1-6,-2 0 8,1 0-7,0 0-2,2 0 0,-2 1-2,3 1-1,0-1-3,-2-2-1,1 2-4,1 0-1,-4-1 5,0-1 4,1 2-3,-4-2 4,3 1 1,-2-1-1,-1 1 3,-2 0-1,3 1-3,-6-1 5,0-1-1,-1-2 5,1 3 0,-1 0-2,-1-1 10,2 1 1,-3-2 8,-1 1-2,0 1 1,-3 0 2,1 1 4,-3-1 1,0-1 4,3 1-3,-6 0-4,2 0 13,-6 0 10,7 0-1,-3-3 6,-4 3 1,0 0 0,5 0-3,-5 0 1,0 0-4,0 0-2,0 0-1,0 0 0,5 0-2,-5 0-6,0 0-3,0 0-2,0 0-3,0 0-1,0 0-1,0 0-2,0 0-3,0 0-2,4-1-3,-4 1 2,0 0-6,0 0 8,0 0-10,0 0 1,0 0-2,0 0-1,0 0 3,0 0-4,0 0 0,0 0-1,0 0 6,0 0-5,0 0 0,0 0-1,0 0 1,0 0-1,0 0 0,0 0-2,0 0 0,0 0 1,0 0 0,0 0 0,0 0-3,0 0 0,0 0 1,0 0-8,0 0-6,0 0-9,0 0 1,0 0-8,0 0-8,0 0-12,0 0-5,0 0-7,0 0-12,0 0-7,0 0-7,0 0-8,0 0-1,0 0-3,0 0-3,0 0 3,0 0-1,0 0-3,0 0-7,0 0-7,0 0-1,0 0-85,0 0-222,0 0 99</inkml:trace>
  <inkml:trace contextRef="#ctx0" brushRef="#br0" timeOffset="23781.7086">8203 8470 39,'-9'-2'54,"2"2"-6,-1 0-2,2 2-1,0-4-2,1 4-5,1-2-1,-2 0 1,6 0-2,-6 0-7,6 0-7,-2 3 3,2-3-5,0 0 9,4 8-3,-1-7 14,2 2 0,5 1 0,3-2 1,2 4 0,1 0 2,6-1-7,1 1-4,4 0 6,1 0-2,10-1 1,-10 0-7,13-4-6,0 4 4,1-2-5,-1 4 4,-2-4-4,2 0-2,1 1-3,1-1 4,0 0 1,4 1-4,-2-2-3,-1 0 4,3 3-10,0 0 4,-2-5 11,3 4-6,0-2 2,-3-2-5,1 2-1,1 1-1,-2-1 0,1-3-8,2 2 6,-2-2 2,1 4 3,-2-3-15,0 0 9,0 2 0,-1-2-4,1 3-1,-4-3-2,2 0-1,-3 0-5,1-3 8,-3 6-1,1-3-1,1 0-3,-1 0 2,-1 0-4,2 2-2,-1-4 6,-1 2 6,-7 2-3,10-2-6,-2-2 2,2-1-6,-3 3 4,1-2-2,-9 0 2,8 0-2,0 1 3,-8-1-1,-2 2 5,2 0-4,0 0 6,10 0 5,-2 2-7,0 0-2,-11-2 4,1 1 1,0-1 0,-1 2-3,2-2 4,-2 0 0,3 2-5,0 1 3,-1-3 7,1 2-6,1-4-5,-4 4 5,1-2-5,0 0 1,0-2 2,-1 2-1,-2 0-5,1 0 10,2 0-4,-3 0-3,2 0-1,-3 0 3,0 0 0,-3-3 3,1 3-2,-1 0-4,1-2 18,-7 2-12,1-2 0,-1 2 1,-1-2 8,2 1 1,-2-1-5,-2 0-3,3 0 0,-6-2 2,1 4-5,0 0 2,0-2-1,-2 2-1,2-2 0,-1 1-3,-1-3-2,-2 4 6,-1 0-8,1-1 6,-2 0 0,1 1-1,-5 0 1,8 0 2,-8 0 7,0 0-1,7-1 0,-7 1-1,3 0 3,-3 0-4,0 0-1,4 0 6,-4 0-9,0 0-1,0 0 4,0 0-5,0 0 2,0 0-3,0 0 5,0 0-8,0 0 2,0 0-2,0 0 4,0 0-4,5 0 2,-5 0-10,0 0 8,0 0 2,0 0 0,0 0 0,0 0-4,0 0 1,0 0 1,0 0 0,0 0-3,0 0 1,0 0 1,0 0 2,0 0-2,0 0 2,0 0-6,0 0 1,0 0 0,0 0 1,0 0 1,0 0 3,0 0-7,0 0 5,0 0-6,0 0-6,0 0-4,0 0-9,0 0-9,0 0-12,0 0-21,0 0 1,0 0-22,0 0-8,0 0-8,0 0-33,0 0-109,-15 2-266,8 2 117</inkml:trace>
  <inkml:trace contextRef="#ctx0" brushRef="#br0" timeOffset="26481.7771">5799 9540 50,'-5'0'68,"5"0"-2,-4 2-5,4-2-12,0 0-1,0 0-5,0 0 9,0 0 1,0 0-7,14 1 2,-8-1-4,2 1 7,3-1-1,4 0-22,0 3 23,8-6 6,-3 6 1,2-6-8,3 3-5,2 0 5,1 0-6,0 0 0,10-1-3,1 0 0,0-2-6,-1 1 0,1 2-9,-1 0 10,3-2-7,1-1-1,-1 1-9,0 0 0,-2 2-3,5 0-3,-2 0 1,-1 2-2,0-4 0,1 5-3,-1-2 2,3-1 2,-2 5-3,7-5-4,-9 2 5,3-1-3,0 3 2,-1-1 1,2-1-7,-1 3 0,-2-2 0,3-1 1,-2 0-1,0 1-4,1-2 1,-6-1 7,7 1-9,-4 2 2,1 0 2,1-2 5,-2 0-12,0 1 1,1-2 5,-3 0 0,1 2 0,2 1-1,3-3-2,-6 0 1,4 2 3,-4 0-6,2-1 4,-4 0 1,-6-1 0,8 0-1,-11 1-4,13 1 3,-11-2 5,0 0-9,1 0 2,-2 0 1,13 3-6,-4-6 8,-8 3 0,9 0-5,0-2 6,-8 4-2,9-2 6,-1 0-9,-7 0 0,9 0 1,-2-2 6,1 2-9,-8-2 1,10 4 4,-3-3 0,-8 0-4,13 0-2,-5 1 1,-7 0 8,7-2-4,2 1 2,-11 1-3,9 0 6,-7-1-4,-1 1-7,-2-3 5,10 3 3,-7 0 0,7-2-3,0 2 3,-7-3-4,-1 4-3,8-3 10,1 0-8,0 4 4,-9-4 0,8 0-1,-7 2-5,6 0 5,-9-2-2,4 0 7,-2 2-6,-1 0-5,0-3 1,-3 3 5,3 0-2,-4 0 1,-1-1 5,-1 1-5,-1 0-1,-6-1-2,4-1 9,-5 2-8,-2-2 15,-1 2-13,-1-1 3,-4-1-6,0 1 7,1-1-5,-3 2 3,-1 0 3,-4 0-6,7-2-21,-4 2-5,-3 0-12,0 0-9,7 0-34,-4-3-23,-3 3-103,0 0-226,0 0 100</inkml:trace>
  <inkml:trace contextRef="#ctx0" brushRef="#br0" timeOffset="28184.741">7790 10553 32,'6'3'73,"1"-2"-7,1-1 2,2 0-8,3 1-2,2 1-3,1 0 5,6 0-9,0-1-8,1-1 8,2 3-4,4-3-10,9 0-2,4 0 5,-1-1-2,5 1-1,4-2-9,19-2 0,2-2-1,0 4-2,-2 0 1,3-4-6,0 0-3,2 3 2,1-4 1,3 2-6,-2 0 9,2 1 0,-1 1-9,-4-2 5,-3 0 7,-1 4-15,-1 1-4,-2 0-6,-15 0 5,18-3-4,2 3 11,-20 2 0,21-1-9,-3 1 6,-20 0-23,23 0 17,-22 1 5,24-1-4,-2 2-4,-2-1 6,-1 2-5,-19-1-4,17 1-9,-17-2 19,19 1-1,-23-1-6,3-1 2,23 3 3,-26-2 3,-1-1-18,4 1 13,0-3 3,2 2-9,-2-1 1,19 1 7,-22-1-6,2-1 1,1 0-1,1-2 2,17 2-2,-19-1 9,1 0-15,-1-1 7,3 4-5,18-1 8,-23 0-8,5-2 8,-4 2-4,2-1-5,-2 0 6,-1 2-3,22-2 5,-25 1-3,2 1 3,0-1-2,3 2 3,2-3-6,-4 4 9,3-2-5,1 0 3,-1-1-14,19 2 12,-23-1-3,4 1-5,-3-1 6,23-2 17,-25 6-20,3-5 4,-2 1 1,3-1 3,-1 1-4,1 3-1,0-3 1,0 3-7,-1-2 8,-2-1-11,3 1 10,-5 1 6,4 1-5,1-3 5,-1 0 4,1 1-4,0-1-3,4-3 7,17-3 2,-24 4-9,6-1-6,-4 1 3,2-1 6,-4 1-6,0-2 2,-3-1-17,6 1 17,-4 0 6,-6 1-8,-10 1-13,0-2 13,-1 2 3,-3 0-3,-3-3 2,-5 2-4,-1 1-11,-3-3 0,-1 3-13,-4 0-20,3-3-22,-7 1-28,3-1-102,-3 1-211,-3 2 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0:38.4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12416 14321 163,'0'0'222,"-8"-1"-5,4-3-5,-2 4-27,6 0-8,-3 8-14,3-8-8,0 0-21,-6-4-2,6 4-31,0 0-5,0 0-15,0 0 6,0 0 6,0 0-16,0 0 9,0 0 15,0 0-14,0 0 12,0 0-14,0 0 0,19 1 9,-11 2-9,0 11-6,1-14-5,3 0-4,-2 0-25,6 2 20,3 13-1,-2-14-15,-1-1 2,1 2-4,4-2-2,3 6-4,-2-3-11,2-1 2,0 5-4,-1-4 0,-4-3-4,0 0-29,0 3 27,-3 3-3,5-5-3,-4-4 6,-3 6-8,7 3-6,-8-5 3,2 0-5,-1 2 4,3-2-9,-3 0 8,0 1 2,1-2-17,0 0 14,-4 0 12,5 1-14,-3-4-3,2 4 4,-1 0 0,0 9 16,0-11-23,0-2 0,0 3 22,3 1-24,-5 3-2,3-2 2,2-2 3,-3 2-17,0-1 15,8 7 4,-7-8-8,-1 0 5,0 0-13,-1 1 18,1 3-3,-4-5-8,-1 1 9,6 4 40,-3-6-45,2 5 0,-5-3 4,2-1-5,1 6-3,1-5 7,0-5-2,-2 5 7,3 0-6,-1-6 0,0 8-2,2-1 1,-1 2-10,1-2 22,0 1-11,0-1-9,1 0 13,-1 3 1,7-4 1,-1 6-12,-2-5 13,2-1-5,1 10 10,-4-11-12,-4 4-1,1-1 9,7-2-10,-5-3 7,2 6-3,-2-3 1,-3 3 4,3-1-5,4 10 0,-8-12-6,2 0 7,-2 0-27,1 0 27,2 8 3,-4-8-9,0 1 6,3 4 4,-4-7-3,2-1 0,0 4 17,2 1-5,-3 0-1,3-2-9,1-4 5,-1 4 12,5 0-14,-5 2-3,1-2-2,6 2-2,-2-2-9,-3 4 14,5 0 0,0-1-18,-3-2 16,2 7 17,-7-11-21,3 1 5,0 4-5,-1-2 3,-4 3 18,1-2-18,4-1-4,-5-1 7,4 2-7,-1-2 4,0 1 5,4 0 16,4 1-10,-9-1-17,7 11 6,-5-11-9,-1 0 9,10 0 26,-10 0-31,4 0 9,5 0 13,-10 0-16,6 12 23,-3-13-27,-3 8 6,2-9-10,1 0 4,-5 4 1,2-4 3,1-3-1,1 3 0,1 1-1,1-11 6,-3 11-4,0 1-1,-2 0-29,2 0 33,-1 7 3,7-10-11,2 0 12,-1-1-5,-6 2 4,-2 8 4,4-8-5,2 2 9,-4 4-8,1-7 6,-2-2 0,1 2-6,-1 3 5,0 0 5,2 0-4,6-2 2,-1-1-30,-6 3 29,6 13 7,0-17-3,-3 0-3,2 2 1,-4 2-6,2-8 4,-4 8-30,1-3 30,-4 3 1,5 0-1,-3-8-3,0 7-7,1 0 2,-6 2 9,5-3-10,-3 2 7,-3-2 12,3 2-16,-4 0-1,3 0-22,-4 0 27,-1 0-1,-1 0 6,2 9-2,-6-9 2,6-6 4,-5 10 4,-1-4-5,6-17-3,-5 17-16,-1 0 22,0 0-7,0 0 11,0 0-13,0 0 8,0 0-8,0 0 0,0 0-12,0 0 6,0 0-13,0 0 9,0 0 6,0 0-4,0 0-1,0 0-19,0 0-13,0 0-40,-13 2-14,13-2-39,-5-1-33,5 1-34,-5-4-42,5 4-44,-3-6-84,3 6-292,0 0-697,2-8 310</inkml:trace>
  <inkml:trace contextRef="#ctx0" brushRef="#br0" timeOffset="476.2565">16402 14029 311,'-7'-5'324,"1"2"3,2 0-8,-2 3-12,5-2-7,-1-3-29,2 5-10,0 0-35,-6-2-19,6 2-9,0 0-14,6-8-18,4 8-1,7 0-14,0 3 6,11-1-38,0 10-8,2-9-9,11-2-9,-13 5-37,-1-1 10,-3-8-30,-2 8-36,0-1-29,-6 14-26,-6-18-39,0 0-25,-6 0-46,3-1-16,-4 1-30,-3 0-32,7-1-17,-7 1-32,0 0-176,0 0-507,-14 9 224</inkml:trace>
  <inkml:trace contextRef="#ctx0" brushRef="#br0" timeOffset="647.8688">16469 14156 92,'-12'2'189,"3"-6"0,1 4 30,2 3-9,1 6 8,0-9 4,3 0 7,-2 2-16,4-2 26,5 11 4,3-10-22,2 4 3,11 1 4,-1-5-44,3 2-16,3-3-16,-2 5-19,0-1-14,-1-3-33,0-9-35,-11 11-45,3-1-28,-5 1-41,0-3-41,0 2-33,-3 0-20,-3-2-73,2 5-40,-2-3-206,-4 3-514,0-5 227</inkml:trace>
  <inkml:trace contextRef="#ctx0" brushRef="#br0" timeOffset="2114.2114">12485 15211 45,'-2'5'213,"2"-5"-46,0 0-10,0 0-27,0 0-7,0 0-5,0 0-7,0 0 1,0 0-2,0 0-3,7 7 4,-4-6-9,3 0-1,-6-1-5,12 5 4,-2-5 1,0 3 1,0-3 0,3 3-14,4-2 13,4 3-2,3 0-6,-2-4 11,5 3 2,-2-1-18,4 5 1,-1-6 15,1 0-29,-2 2-11,2-3-6,1 1-4,-4 2-6,0 1-9,1 2 4,0-3-13,-2-2-1,-1-1-2,1 4 3,-1-1-6,-1-3-16,-1 1 12,1 5-15,-2-6 13,-4 0-2,6-1 14,1-4-18,-2 21 11,-4-19-6,6-10 0,-8 13 0,6-1 3,-1 9 2,1-9-3,-1-5-1,-4 6-4,2-2 3,5-1 5,-7 0-9,4 2 12,1 5-4,-1-8 1,0 1 3,1 3-7,2 3 7,-1 12 6,2-16-5,3-10-3,-2 15-3,-1-2 1,10 23 7,-11-27-17,-3-1 10,3 4-15,-3 2 5,0 11-3,-4-14 1,0-1 3,-3 2-7,0 2 0,3-7 0,0 5 0,-3 0 6,-1 2 5,3-6-11,-5 13 3,0-13 10,5 1-14,-5 12 12,3-15 0,6-13-1,-5 22 19,5-1-10,-5-2-3,10-1 5,0-1-8,-4 4-29,1-5 33,6 5 3,-2-2-10,-1 5-1,1-3 18,-2-1-17,-1-1-6,1 1-2,-1-2 9,-2 26-6,0-28-5,-5-2 4,5 4 7,-6 1-10,0 9 9,5-7-13,0-13-1,-6 10-3,3 0 5,4 17 8,-4-20-6,3 3-7,-5-1 7,9-1-1,-4 9-9,1-11 25,0 4-22,0 8 5,-4-12 4,4 22 0,-1-23 1,-4 3-2,1-1-4,0 3-4,-2-4 5,2 3-24,-3 2 28,9-4 1,-11 5-2,1-2-8,1-2-19,-1 2 34,-1-8-2,2 11-12,0-3 11,-4 0 25,7 0-21,-3-1 0,3 1 3,-3 4 8,2-4-2,4 0 5,-5-4 2,8 4 16,-7 1-20,7 7 2,-2-8 3,-1-5-3,1 1 0,-6 5 0,7 6 0,-5-11 9,-1 1-12,-2 0 2,9 1-6,-6 6 6,3-6-21,2 1 20,-1 12-1,1-19 1,-1-17-4,4 25-9,-3-3 11,2 1 4,-1 4-5,1-2-1,-2 0-15,-2-2 17,1 16 3,0-20-3,-4 3 1,4 3-3,-4-3 4,-3 10 3,2-14-21,-1 2 21,-1 10 0,-1-10 0,1-3-1,-4 7 0,0-2 7,4 11-2,-7-10 1,0-1 3,-1-3 11,-1 4-11,4 15 1,-9-13-7,8-8 11,-6 5 26,-2 3-29,4-1-5,-4 1-1,3-2 0,-2 8 13,-1-6-23,1 4-3,-1-4-11,0 0 7,0 0-2,0 0-7,0 0-3,0 0-9,0 0-17,3-11-24,-3 11-34,0 0-15,3-4-65,-3 4-10,0 0-40,6-4-57,-6 4-34,0 0-50,3-8-56,-1-8-346,3 12-816,1-3 361</inkml:trace>
  <inkml:trace contextRef="#ctx0" brushRef="#br0" timeOffset="3067.5511">16973 14050 83,'2'-4'261,"1"12"2,-3-8-7,3-12-3,-2 7 9,1-2-18,0 3-2,3-4 2,0-2-15,-1-6-9,2 6-10,1-3-2,0 2-6,1 4-34,7-15-14,-4 12-18,0 2-4,3-2 12,1 1-40,7 18-12,-4-15-10,-1 0-8,4 9 3,-4-6-20,-3 11-9,0-5-8,-4-1-5,6 17 0,-7-11 5,-3-3-15,1 4-14,-4 3-4,1 15-15,-4-17-1,-1-1-7,-5 2-23,1-1 20,-4 15-15,1-16-25,-1-3 34,2 1-1,0-2 7,-1-3 2,-1 3 3,5-2-3,0-2 5,1 2-5,3-3 4,-6 0-22,6 0 27,-4 6-2,4-6-5,7 4 5,0-1 9,0 1-10,3-2 3,0 3-4,-2 2 20,5 13 14,-4-13-21,-2-2-14,-2 6 5,2-3-6,-2 5 1,-3-5 2,1-2 5,-3 6-8,-3 0-12,2 8 1,-5-10 5,-1-1 6,0 1-11,-7-1 11,-3 14 4,-3-17-15,-1 2 1,7 0-16,-7-3-1,-1 1-11,0-3 11,7-1-30,-1 5-15,1-7-16,-9-9-16,4 9-9,3 3-31,3 3-28,-1-6-28,1 0-16,1 3-185,-1-2-449,1 7 199</inkml:trace>
  <inkml:trace contextRef="#ctx0" brushRef="#br0" timeOffset="3359.1236">16153 14904 78,'-2'0'373,"-4"-3"-10,4 2-1,0-2-8,2 3-18,-3-3-17,3 3-50,0 0-14,0 0-25,6-7-9,4 11-12,5-5 2,5-2-29,5 8-11,-2-7-24,4-5-15,-2 6-31,0 1 1,-2-5-4,5 3-22,-4 2-15,-8 2-18,1-2-48,-3 4-32,1-4-49,-4-2-31,-6 0-35,3 4-39,-5 1-32,-3-3-34,3 0-66,-3 0-228,0 0-596,-19 10 264</inkml:trace>
  <inkml:trace contextRef="#ctx0" brushRef="#br0" timeOffset="3517.5268">16174 15005 129,'-5'4'263,"1"0"1,0-2-10,1 1 18,3 2 20,0-5-17,7 4-8,2-1-35,3-2-2,9 18-25,3-18-19,0-15-26,-1 17-5,4-3-46,-1 0-48,-2 0-43,6-3-48,-5 3-35,3-6-36,10 23-45,-11-23-46,1 0-41,-1 1-202,-1 1-470,-1-8 209</inkml:trace>
  <inkml:trace contextRef="#ctx0" brushRef="#br0" timeOffset="3924.5814">16881 14902 81,'1'-5'348,"3"-5"-29,-1 9-9,4-10-16,3-1-5,-1 12-6,9-11-31,0-5-21,-2 10 0,5 5-49,-6-2-23,2 3-13,-3 0-14,-8 0-15,2 3-19,6 20-11,-8-20-23,-3 3-3,-5 0-20,1 0 1,-7 7-11,-1-2-32,-6-1 11,-4 3-5,-2-3-17,0-3-9,6 1-8,3 1 7,0 5 2,3-8-2,2-14 7,2 12-4,3 1 8,2-5 5,0 0 6,4 4 0,3 1-22,2 2 29,2-1-4,3 5-3,-7-7 7,0 4-5,0-1 7,5 17 9,-7-16-8,2-1 19,-4 7 17,1-8-17,-4 1-8,3 0 22,-6 2-22,-1-6 2,1 6 1,-4-4-4,-1 2 2,-1 1-10,1-4 5,-1 1-5,-5 0 4,3-2-12,1 0 8,-2-2-9,-1-1-17,4-1 1,-2 3 1,-2-4-26,1 13-10,-1-19-17,0 5-4,1 1-18,0-5-19,-2-2-23,0 1-38,0 6-15,3-1-38,-5 2-18,1 1-202,-5 3-476,6 0 211</inkml:trace>
  <inkml:trace contextRef="#ctx0" brushRef="#br0" timeOffset="4283.803">16082 15808 90,'-1'-6'453,"-2"-3"9,3 9 17,0 0-56,0-3-30,0 3-29,4-3-33,7 3-43,-2-4-18,6 13-23,6-11-35,1 2-15,4-2-20,-2 6-26,3 14-44,-7-24-67,7 1-26,-8 14-51,2-17-86,-8 0-71,-2 4-59,3-1-95,-8 15-277,-6-10-675,7-13 299</inkml:trace>
  <inkml:trace contextRef="#ctx0" brushRef="#br0" timeOffset="4441.9729">16122 15903 350,'-9'1'409,"5"0"-25,1 10-6,2-11-22,1 0-5,0 0-6,10 6-24,2 6-28,2-6-27,8-12-22,4 14-33,-1-2-19,4 5-29,0-9-42,1 0-55,-1-4-62,-2 1-68,3 10-69,-5-17-78,-1-3-105,1 3-306,-5-2-673,-6 15 297</inkml:trace>
  <inkml:trace contextRef="#ctx0" brushRef="#br0" timeOffset="4903.2462">16982 15827 247,'4'-16'384,"1"4"36,3-3-53,-1 19-4,4-15-20,2-4-29,1 4-44,0 3-15,7-6-31,0 7-15,-1 5-28,-4 9 4,-1-7-34,6 20-22,-7-21-3,-4 2-28,-4 16-11,1-11-11,-3-8-12,-5 9 5,-4 1-36,-2 2-8,-4 5-17,-6 3-10,-6 0-5,1 0-17,-2-8-18,0 6-6,3 0 9,0-2 8,8-7-20,2-2 16,4-1 0,1-1-1,2 14 18,4-16-15,4 7 3,2-6 27,5-1-24,3 9 10,6-12-6,-3 2 12,-1 2-6,5 3 13,-6-5 3,-1 2 9,-5 1 12,-3 2-2,0 2 15,0 24 5,-2-27 14,-4 0 9,0-4 21,-7 8-14,4 17-1,-8-20-16,3 0 14,-4 5 13,-3-7-25,-5 20-11,-1-20-27,0-1 25,-2 0-3,2-2-18,-3-8-13,2 12-52,1-1 11,4 1-13,-3-7-20,3 6-25,-3-7-28,4 3-15,4-4-29,-5 1-43,3 4-14,2-5-28,2 3-25,1 3-31,-1-1-190,2 0-537,-3 1 238</inkml:trace>
  <inkml:trace contextRef="#ctx0" brushRef="#br0" timeOffset="5374.5182">16254 16650 5314,'3'5'128,"5"14"-4,1-18 11,1 2-19,-2 4-26,13-5-8,-1 15-48,2-16 23,1-4-31,9 37 4,-9-43-26,4-23-29,-5 30-42,6-1-29,-4 0-10,0 1-39,4-1-43,1 1-38,-4-4-63,5 12-37,-1-13-77,-1 4-17,-8-5-222,4 4-695,-1 7 308</inkml:trace>
  <inkml:trace contextRef="#ctx0" brushRef="#br0" timeOffset="5732.3958">16996 16535 50,'0'-11'482,"2"2"-15,0-2-35,1 1-25,4-1-4,-2 1-14,8-5-14,7 30-23,3-26-53,0 4-11,0 2-36,-1 4-20,0 22-23,-8-24-63,0 1 14,-7 8-27,-1-4-21,-1 14-23,-5-11-30,0-1 2,-7 13-9,-1-12-22,-7-2-13,-7 12-6,5-1-27,-4 10-12,4-14-1,2-7-2,2 6-28,3-4 20,2-5-8,5 5-2,0-1 1,3-4 25,0 0-15,10 12 0,-3-3-6,7-4 18,-7 1 0,7 0 1,2 19 9,-5-17 6,-4-4 37,-2 8 29,5-5-1,-4 5 9,-3-3 3,-3 0 8,0 17 24,-6-18-26,0 17-4,-3-19-12,-5-1 1,-7 1-3,0 2-10,1-11-11,-7 16-16,6-3-19,-3 13-35,-5-17-22,-9 6-20,9-7-41,-10-3-21,2-16-28,-2 18-40,-5 1-41,3-5-43,0 0-58,-2 29-328,-4-38-735,2-6 325</inkml:trace>
  <inkml:trace contextRef="#ctx0" brushRef="#br0" timeOffset="7880.9899">12297 13820 102,'3'-12'151,"4"2"-33,-4 8 0,3-8 2,-2 0 8,0 2-24,0 2 16,-1 3-6,-1-4-17,0 2 10,1 4-7,-3-2-8,0 3-5,0 0 7,0 0-29,0 0-2,0 0-10,0 0 6,0 0 26,-3 18-9,3 0 8,-3-1 9,-1 9 3,0 1 2,-3 4 3,4 0 2,-1-1-9,-1 4-8,0 0 2,0 4-10,-10 45-9,7-43 6,2-8-11,-2 50 11,-1-50-21,2-10 3,-1 11 1,1 1-7,1-5 0,-4 20 2,3-13 6,-4 14-4,3 0-7,-3 2 12,3-19-13,1 12 4,0-14 15,0 3-18,0 13-3,0-17-20,2 2 21,-5 2-30,5-6 17,2 1 4,-3 5 28,0-6-20,-3 1-10,2 3 1,3-18-8,-4 22-28,4-4 31,-3-9-9,0 9 9,-2-4-4,3 2 16,1-1-21,1-2-4,-2-2-29,2 0 42,1 1-23,-3 1 19,2 24-7,0-38 18,0 1-13,-4 13 3,7-11-5,-3-1 0,4 2 21,-3 2-22,0 16 12,0-17 4,2-1 4,-2 8 7,0-5-7,-1 10-9,1-11-8,1 4 18,-1 2 5,3 1-5,-2 25-3,-3-32 2,5-2-1,1 14 2,-5-14 1,1 0-1,2 0-3,-4 11 5,4 18 1,-3-28-1,4-10 0,-3 10-5,3 2 20,-3 15-8,3-16 1,-1-8-7,-1 11-10,0-5 10,10 70 1,-12-75-1,0 1 3,3-1-7,-1-3-6,3 40 2,-1-39-29,0 3 28,-1-2-12,-1-2 6,-1 8-3,1-9 3,2 6 0,-5 43 26,2-46-35,3 3-3,0-6 49,-1-1-47,-4 17-2,5-17 5,0-7-12,-3 0 22,1 9-13,-1 6 2,2-7-5,-2-3-13,3 4 4,-1-4-6,-2 30 1,2-30-8,-4 1 18,5-2-9,0 2 3,-2 25 1,0-29 3,1-1-5,2 6-5,-1-7 1,0 0 2,-4 5 0,4-5 2,-4 32 6,4-28-12,0-4 6,0 0-13,0 5 10,-2 53-1,2-60 0,0 2 0,0 0-6,0 0 6,0 21 7,-1-17-9,-2 1 9,2-1 38,-1 3-53,1 7 4,-1-11-7,2 1 9,-1 1-10,1-5 7,-1 51 1,-1-53 1,2 2 1,-1 12 23,1-15-26,-3 30-4,3-32 6,0 5-3,0 0-3,0 0 7,-6-22-16,6 22-30,0 0 20,0 0-15,0 0-16,0 0-17,0 0-49,-7 15 6,7-15-20,0 0-56,0 0-8,-10-3-9,6 3-27,0-1-10,1-4-21,-4-3 10,0 8-7,0-15-10,-1 18 4,-6-29-14,1 1 20,4 32 21,-5-49 21,-8-35 17,6 58 32,2-1 31,3-3 24,0 8 36,-1-5 27,1 11 36,4 3 21,0 10 27,1-14 25,-1 3 32,3 2 38,-1-2 5,5 7 11,-8 0 0,6-7 15,2 7-17,0 0-2,-6 26-18,6-26 25,0 0 5,0 7-8,0-7 27,8 29 6,-3-21 1,2 6-7,-3 4 13,4-10-26,4 39-9,-1-39-7,-7 1-12,5 7-7,-1-2-15,-1-18-8,-3 14-8,5 6-5,-1 30-7,-4-42-11,1 2-6,-4-3 3,3-1-10,2 27 3,-2-31-7,-4 2 7,0 0 5,17-14-9,-4 8-3,1-3-22,6 2 13,-1-10 29,2 9-40,2-9 0,1 1-25,1 1 8,10 51 0,-12-70-31,-3 6-14,-4 8-34,4-2-5,-10 15-32,7-12-17,4-20-38,-9 27-25,-3 0-25,0 17-25,-1-12-23,-2-2-32,-2 0-40,-1 4-15,5 32-29,-8-27-268,0-29-694,0 19 307</inkml:trace>
  <inkml:trace contextRef="#ctx0" brushRef="#br0" timeOffset="8993.7412">12096 17231 150,'0'0'244,"-10"-2"-1,10 2 1,-6-2-25,6 2-32,0 0-2,0 0-30,0 0 8,6 29 3,-6-29-19,11-6 27,1 4 20,0-1-27,5 26 8,-1-29-18,4 5 21,3 18-5,1-25-19,2 22-6,3-20 0,0 3-15,24 59-3,-18-73-9,0-10-9,-7 23 4,2 1-19,8 24 4,-10-30-22,10-22-1,-9 32 11,16 11-7,11 36 1,-20-57 6,3-2-1,0 10 2,-1 2-12,6 31-3,-2-37-19,0-3 0,2 6-31,-3 2 28,16 49-7,-22-60-24,-7 5 21,12 7-9,4-2 5,0 18-3,-5-27-13,-11 7 5,-1 4-4,4-6 0,7 12 0,1-9 1,-10 1-10,-4 18 25,5-27-27,6 25-8,-9-20 40,0-4-29,-1 19 4,1-15-4,8-29 4,-8 39 20,1-3-24,27 47 1,-27-62 2,-5 4-1,3 4-18,-1 4 19,9 34-3,-11-37-2,1-3 8,-2 0-2,3 4-7,9 33-2,-12-40-2,4 6 1,0 1-6,1 0 5,1-2-1,-2 5-22,0 0 20,3 0-12,-3-2 21,1-2 0,0 5-3,1 4 2,0 7 34,0-12-37,9 32 6,-12-40-21,2 10 20,-1 1 3,2-12-6,1 13 0,-1-11-13,3 7 14,3 16 0,4-25-1,0-8 0,-9 15-1,0 0 0,6 28-6,4-34 3,-2-17 7,-8 27 8,1-1-12,11 11 2,-14-11 1,12-10 2,1 11 6,-12-3-11,9 26 1,1-30 3,0-2 1,-9 7 19,10-4-19,-2 23-2,7-29-1,-2 5-7,-14 3 9,17-2-8,2 8 6,-6-8-1,4-2-6,-6 12 0,2-14-5,0 20-1,-13-22-18,0 3 19,-1 7 25,1-10-23,-4 10-2,-1-6 4,-1 0-6,-5 4-4,-3-5 5,3 26 2,-4-28 2,-5 4 3,-1 7 0,0-7-6,-1-7-2,-2 11-34,-4 1 14,10 25-24,-10-25-30,0-36-11,0 34-18,0 2-49,0 0-34,-21 2-41,12-7-46,-11 3-39,-7-1-48,-10 17-54,-4-24-385,-5 5-865,-22-1 382</inkml:trace>
  <inkml:trace contextRef="#ctx0" brushRef="#br0" timeOffset="9831.6667">12271 17437 87,'-6'4'317,"6"-4"-25,0 0 0,-6-9 13,6 9-67,0 0-26,13-17-31,-2 8 6,3-1-4,6 1-5,4 9-8,3-14-9,0 6-8,-6 24-36,5-29 2,-2 10-6,-4-5 33,-6 8-59,3 22 29,-5-22-53,-6 5-5,-1 0-1,-3 0-12,1 20-9,-6-17-2,-2-6-3,-5 10-8,-1 1 5,-13 23-10,8-24 0,2-17-12,-3 16-12,5-1 6,-4 41 0,8-47 2,1-8-6,0 1-8,7 3 1,0 21-5,0-21 1,0 0 9,0 0 9,14-1-11,-2 11 8,-2-10-17,4 3 6,-3 4-6,5 3 13,8 29 1,-10-31 24,-3-3-21,-4 1-18,0 7 36,2 23 10,-6-34 4,-3 6 1,-5 0-10,3-3 10,-7 18 6,-1-16 18,0-2-32,1 9 30,-7-9-35,-1 17-11,0-21-7,3-2 1,-6 19-2,8-24-29,-5 33-9,4-35-2,3 1-31,2 14-5,0-24-30,-1 20-14,3-19-17,-1 2-18,7 14-19,-4-23-9,4 13-16,7-19-48,0 5 4,2 30-179,2-36-456,6-13 203</inkml:trace>
  <inkml:trace contextRef="#ctx0" brushRef="#br0" timeOffset="10329.1454">13064 17566 161,'-2'-8'341,"-5"1"27,2 7-7,3-10-13,-1 0-24,5-1-37,2 6-24,4 2-26,6-11-61,8 6 17,-6 4-8,13-1-29,-4 19-28,5-17-8,-11-3-13,2 13 14,-1 0-61,-6 20-19,-4-20-34,-6 0 19,-4 26 10,-2-25-18,-6 11 0,-3-8-15,-10 8 8,-17 63 16,10-80-28,5 1-4,2 4-18,-1-3 22,2 11 13,5-13-9,7-7-3,0 6 0,2 2-6,2 13-6,3-15-1,1-1 7,0 0-3,19 7 4,-1 8 4,-2-13 7,5-13-9,-7 17 7,9 8 6,7 28 33,-11-32 13,-2-10 1,4 14 11,-7-5-15,6 41 6,-7-47-12,-8 2-4,-2-2-34,-1-1 38,-4 24-2,1-23-17,-6-2 17,1 1-25,-4 2 12,-3-8 3,-3 8-55,0-1 46,-8 2-3,7-3-21,-4-5-30,6 1-36,-2 0-1,-6-1-2,9 2-27,-2-5-31,1 1-53,1-2 6,-1 2-40,6-3-32,2 4-25,0-4-51,4-3-173,0 8-532,5-11 235</inkml:trace>
  <inkml:trace contextRef="#ctx0" brushRef="#br0" timeOffset="10842.4908">13921 17645 267,'-10'-12'305,"1"10"5,4 1 1,1 13-4,4-12-13,0 0-33,-7-11 23,7 11-58,-3-12-23,3 12-15,0 0-33,0 0 8,20-5-30,-4 2-14,0 0-6,7 4 1,0-8-32,1 9 4,-2 7-11,3-11-42,-6 7 23,-7-2-27,-2-1 15,10 38-1,-10-39-21,-7 7 10,-2-1-18,-4 3 20,-4 14-8,-5-12-31,-7 2 34,-1 3-18,-6-4-16,-9 18-4,11-21-3,1 1 6,6 6 13,2-12-21,6-5-1,-1 6-10,3-2 7,2 23 19,6-23-13,3 27 5,3-32 12,3 3-22,20 95 23,-8-111-8,-4 20-4,0-8 47,1 3-43,15 95 12,-13-113-6,-7 20 1,-4-7-19,-3 4 28,-7 0 1,10 13-5,-7-25 12,-3 12 36,0 0-21,-17 89 2,4-103-3,1-18-1,-1 32 9,-3 0-13,16 0-14,-36 0 3,15-7 3,4 7-8,1 1-7,-2 25-4,2-34-35,-1 3-27,6 0 12,1 1-72,1-9-32,-1 6-55,5-1-38,0 0-49,3-4-54,2 12-191,0 0-581,6-27 257</inkml:trace>
  <inkml:trace contextRef="#ctx0" brushRef="#br0" timeOffset="11329.1357">14707 17733 114,'-2'-4'435,"2"4"1,0 0-47,0 0 58,0 0-10,-2-14-27,4 5-43,1 2-26,7 2-50,3 35-25,4-48-28,6 11-23,1-3-36,1 2-7,10 47-16,-8-51-21,8-15-14,-9 25 1,-4 0-24,-2 19-12,-6-20-6,-1-6-17,-7 11 17,0 3-35,0 12-5,-3-15 0,-3-2-6,0 0 13,-9 5-19,-3 19 1,-2-16-7,-5 1-5,-5-1-1,3 3 2,-3 24-6,7-31 2,5 2-6,-2-2-35,6-2 12,3 14-5,1-12-6,2 0-1,2 4-2,3-2 1,0 6-1,2-4-4,3 2 17,1 4-30,1 1 27,4 34 10,-7-40 13,1-3-11,-3 5 27,-2-5 2,1 27 1,0-26 26,-4-4-2,0 23 16,0-19 0,0-7 12,-8 20 7,8-20-4,-18 17 30,9-14-30,-1-4-9,0 3 7,-4 1-21,2 17 6,12-20-18,-30 19-5,16-22-41,0-2-8,-7 51-33,5-63-32,2-7-34,1 17-7,3-4-79,10 11-35,-25 4-34,10-24-41,2 11-47,0 1-52,13 8-56,-28 2-239,14-35-756,4 26 335</inkml:trace>
  <inkml:trace contextRef="#ctx0" brushRef="#br0" timeOffset="15678.1434">11483 13708 43,'0'0'129,"0"0"-2,0 0 4,0 0-9,0 0-12,0 0-6,3 10-3,-3-10-14,-3-17-5,0 15 8,3-3-14,0 5-3,-2-4 5,0-3-7,-3-1 11,3-2-15,-1 6-2,-2-11-6,0 4 3,4 2 1,-6-6-5,1 5-6,-3-4 13,0-2-9,1 11-3,-6-14-3,-2-10-5,4 18 30,0 0-32,-1 6-3,1-7 2,-2 5-5,0-4-4,2 4 2,0 3-1,-2-2-15,-1 0 12,2 3 6,1-2-14,-5 2-2,3-3-1,-1 6-4,1 4-1,-2-3 1,1-6-1,-5 11-3,4 0-17,2 3 3,-1-4-2,1 3 4,-1-2-2,0 1 4,1 4 4,1-2-27,-1-3 27,2 5-6,-3-1 3,1 0 4,2-2-6,0 1 1,-4 12 3,5-13 2,-1-8 2,2 12 8,-4 0-15,-3 9 3,7-11 2,-1 3-2,0-3-12,0-1 11,2 6 2,1-5-13,-2 2 14,1-1 2,1-1-5,2 4 0,-2-5 19,2 2-22,-2 20 6,2-21-9,1-2 4,2 1 15,-2 0-18,3 2-1,-1 1-1,0-1 6,-1 6-18,-1-2 14,4 2 6,-2-1-22,3 1 22,0 0-19,-1 1 17,1 15 5,0-16-21,1 0 21,-2 10 5,4-14-7,-1 6 1,3 7 9,-1-7-7,6 26-1,-4-29-2,-2-4 1,0-1 0,1 0 2,3-2 1,-2 5-9,3 1 18,-5-3 14,5 0-27,0 3-5,0-2-4,-1 0 11,5 8 12,-6-11-9,0-2-1,0 0 5,2-1-1,-1-2 4,2 4 2,1-1 5,-2-1 5,3 0-1,3-11 6,-1 10-1,1-1 2,1 0-6,5-3 16,1-6 0,-1 6-14,2 0 14,-8-2-3,11-2-5,-2 14 3,-2-18-16,2 2 8,-3 12 7,2-17-12,-2-2-1,0 5-19,-1 0 19,-5 4 0,5-6 4,-5 2-1,5-4-1,-6 2 25,0 4 3,3-11 0,-1-2 17,2 0-5,-4-2-14,2-5 4,-2 5 1,-2-3-15,3 5 8,-3-11-16,0 15 7,1-19-10,-4 4 3,-2 11 2,4-11-3,-1-5 3,-4 4-1,4 5 4,-5 18-8,1-23-6,0 3-1,-4 7-1,1-8 3,-1 9-1,-1-10 7,0 0-17,-3 15 2,2-14-6,-3 3-5,1 6 19,0 2-18,-3 6-1,3-7-4,-1 1-1,-1 4 20,1 2-30,-3 0-8,0 1-19,2 2-20,0-1-4,-2 1-57,4 4-29,-3 0-33,-2 2-21,7 1-6,-12 4-34,3-1-21,-1 8-6,-1 5-24,-7 32-11,4-27-180,-1 4-518,-7 21 229</inkml:trace>
  <inkml:trace contextRef="#ctx0" brushRef="#br0" timeOffset="16693.7473">11268 14930 81,'0'-5'109,"0"5"-16,0 0 1,0 0 14,1-2-16,-1 2 6,0 0-2,0 0 2,2-4-4,-2 4 0,0 0-9,7-1-10,-7-4 4,2 3 4,-2-2-4,2-1 5,1 0 1,-2-2-5,2 3 3,0 2 1,-1-3-6,1-5 5,-3 3-9,2 0 7,-2 0 2,1-2 2,-1-4-8,1 9 10,-1-9-11,-1 9-2,0-8-21,-1-1 15,-1 8 2,1-11-2,-4-9-1,0 11-2,4 2-15,0 8 8,-5-7-5,2 0-4,-3 3-1,1-4-5,0-5-3,2 10-23,-1-2 14,-2 1 10,-2-4-16,1 10 0,0-8-2,-3 3 1,2 3-7,-2-5 2,-4-10-10,3 15-3,-2 1 10,1 10-10,-2-12 2,2 3 2,-3-1-24,3 5 27,-3-4-5,2 4-8,-2 0 7,-3 4-8,5-1 12,-1-5 2,1 5-19,2-1 16,-3-1-2,3 9 1,-3 5-5,2-7-1,4 5 4,-3 18 2,2-20 2,1-2 2,-1 6-7,3 3-3,-1-3 11,1 5-19,-4 2 10,3-1 6,-1 1-8,1 23-3,2-27 0,2-2-4,-1 9 30,3-10-20,0-4-4,1 5 11,0 1-8,4 0 9,-5-1-3,3-1-1,0 3-18,3-1 23,2 6 2,0-8-8,-3-1 8,2 2-3,2-2 6,3 13 2,-3-15 0,2 0 2,-1 4 8,6-7-8,-1 14-2,1-18-21,2 3 17,1 13 2,-2-17 3,0-6 2,1 7-18,4 3 23,2 9-13,-1-14 7,1-2-1,1 1-2,-1-4 12,3 18-5,-3-19-7,0-3 10,1 2 7,-1-2-12,-2 3 1,6-5 22,-4-4-18,-2-3-8,2 4 9,1-4 3,0 3 14,-1-5-14,0-1 2,-1 0 1,0-8 3,1 2 14,10-12-17,-3-2-3,-5 13-9,6-9 14,-12 3 22,8-5-27,-5 14 9,-4-7 10,-2 1-10,-3 17 5,0-17 0,-2-3 0,-2 4 3,-2 1-6,-2-4 0,-3 9-8,2-7-1,-4 6-3,-4-6-5,4-3-8,-4 11-1,-2-7 1,-5 2-1,2-5-8,-1 20-5,-2-15-26,-1-2 1,-5 16 1,3-10-33,3 10-18,-5-7-30,1 5-14,3 5-13,-3-2-26,-5-5-10,2 17-29,0 2-8,-2 10-27,2-4-23,0 7-10,1 5-4,-5 12-18,4 10-16,0-5-5,0 11-167,-5 23-506,11-27 223</inkml:trace>
  <inkml:trace contextRef="#ctx0" brushRef="#br0" timeOffset="17465.0049">11309 15848 6,'0'-7'182,"0"2"-4,2-3-20,-2-8-7,3 6-11,-3 5-4,2-8-4,-1 4-11,0-4-8,-1-4-2,0 1-3,-2 4 6,0-7-11,2 19 2,-3-29-1,1 4-2,2 17 5,-2-20-9,-4 0-5,-1 10 3,3 1-9,-6-15-5,6 17-1,-6-3-8,0 4-13,1 3 3,2 2-2,-2-4-11,-4 4 1,1 1-3,-1-1-7,2 9-4,-9-12 0,5 4-10,0 12 10,-7-12-14,6 5 0,-6-4-23,-1 7 17,2 2 3,-1 1-1,1 9 5,-1-7 46,8 3-56,-10 40 10,6-45-3,3 2-1,0 2-10,0 4 9,1 9 5,-3-1-4,2 2 5,1 1-6,2 6 6,4 5 7,0-4-30,2 0 24,0 27 1,2-32-4,2-4 8,0 4-30,0 5 29,4-12 4,-4 9-3,2-14 9,3 16-14,3-1 10,4 18-3,-2-21 4,-2-5-1,1-4 15,3 7 1,2 4-14,5-3 8,-1-5 1,3 3-19,0-1 17,7 15-2,-4-26-3,1-2 0,6 9-1,-5-13-3,9 27 0,-7-33-15,0-2 13,8 30-4,0-42-10,0-14 2,-10 25 9,-1-3-7,0-14-1,4 14 1,1-5 2,-1 2 15,-2-4-19,1 3 4,-5-12 10,-1 1-11,11-5-2,-12 0 0,2-10 1,-4-2 5,2-5-13,2 3 10,-7-6-9,-6 20 0,-1-4 5,-3 0 9,2 19-1,-6-16-2,2-22-3,-8 32-14,3 3 8,-1 9 0,-2-7-6,1-2-5,-2 2-2,-3 1-30,-3 2-15,0 2-21,-1-1-27,-11 2-18,9 4-24,-2-4-22,-1 8-20,-6 1-21,4 14 1,-1-10-39,1 6-12,0 2-32,-2 5 0,-9 55-7,8-50-14,5-1-163,1 7-495,-3 14 220</inkml:trace>
  <inkml:trace contextRef="#ctx0" brushRef="#br0" timeOffset="18227.2439">11289 16479 157,'0'0'185,"3"-6"10,-1 2-7,1 0-4,-3 4-12,3-3-36,1-3 13,-1 3 16,-3-2-19,0 5 9,0 0-4,0-9 20,0 9 27,0-6-47,0 6 0,-6-11-21,5 1 3,1 10-5,-7-10-7,-1-42-4,1 41-8,1 1 1,2 3-16,-3-3 2,0-13-5,-2 17-23,2-3-3,0 1 2,0-1 1,-4-3-1,0 4 6,-1-1-24,-2 1-1,0 1-23,0 2 17,-6 0-22,5 2 14,-5 28 3,0-32-18,3 2 17,-2 14 2,3-11-13,-1 0-4,-2 4-42,2 1 43,-4 7-1,1-2 7,-1-4-3,-2 8-5,5 4 8,-10 16-4,7-18-4,-1-4 9,3 9 20,5-2-19,-9 28 0,9-24-7,3 1 1,-3 4 25,5 1-26,1-4-1,-1 4 16,4 7-14,-2-1 2,2-5-4,3 0 5,0-1 2,1 3-4,-3 21 23,8-30-25,-3-9 0,3 13 8,3-7-1,6 27-5,-4-21 7,0 2 2,4-5-10,-1 1 9,6-4 3,-1 2-5,3-3-5,-2 1-13,1-1 12,12 24 6,-11-31-5,1-1-1,-7-2 0,10-1-8,9 33-1,-11-39-25,1-1 31,-1 2-4,2-6 2,-1-10-2,-2 15-27,1-5 35,0 7 2,0-13-7,-8 5 2,7-8-8,0-2 6,-7 15 1,17-30-2,-7-8 4,-3 17 2,-1-5-9,7-4 0,-3-6-1,-6 12 5,3-14 3,-7 12-4,1 20 1,1-25-13,-3 1 17,-4 2 0,-1 3 3,1-4 1,-2 5-1,-5 0 6,0 0-12,-1 0 3,-2 24-3,-2-27-22,2 9 20,2 1 11,-8-7-17,-3-6-4,3 16-20,-6-7 17,5 9 31,-3-9-47,-1-6-10,1 16-9,0 0-11,11 12-7,-20 2-23,12-6-19,-3-6-48,1 0-1,-2 6-32,5-3-37,-3-18-27,5 25-49,5 0-22,-9 32-31,6-34-39,3 2-310,0 0-740,0 0 328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1-28T04:50:56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4315 5271 81,'-4'-5'111,"-2"-2"3,4 5-4,0-1-13,-1 1-18,1-1-7,2 3-9,-5-3-11,5 3-1,-3-4-11,3 4-4,0 0 2,0 0-5,0 0-13,0 0 11,6 12-12,-2-3 4,2-2-10,2 4 10,1 1-2,1 0-7,3 7-8,-1-6 6,5 4-9,-3 3 11,6 1-1,0 1 1,-1 2-4,5-3-3,8 6 3,1 0 7,-1-1-6,2-1 1,3-1 3,-1-1 2,1 0-2,5 0 5,-2 0 0,3-3 0,25 3-1,-24-6-4,20 5 0,-16-8 0,24 4 7,-6 1 0,-18-8 5,21 2-4,-24-3 6,6-3-3,18 7-4,-17-9-2,14 5 9,-18-4-5,23 2-5,-22-1 1,20-4 1,-21-1 12,24-4-7,-23 2 17,3-2 6,19-2 2,-2-3-7,-21 2 0,22-4-4,-1 0-7,-20-1-4,20-2 1,-1-5-1,-23 5-7,22-8-2,-21 6 3,23-11 2,-2-3 1,1 1 14,-3-2 6,-1-5-6,4 1-7,0-1-6,-5 0 2,-1-3-3,2 4-3,-3-4 2,4 1-6,-4-2 0,-19 15-3,23-13-1,-20 14 0,0-2-3,-1 1-3,-1 1 0,-3-1-3,-6 0 2,-8 10-1,1-1-4,0-1 5,-5 0-4,-3 0 4,-1 2-5,-4 3 2,-3 0 1,-4 0-7,1 5 6,0-4 2,-5 5-1,1 1-9,-1-2-29,-3 0-37,0 5-49,0-4-49,0 4-24,0 0-20,-18 11-123,5-1-360,-4 5 159</inkml:trace>
  <inkml:trace contextRef="#ctx0" brushRef="#br0" timeOffset="1422.9073">2256 6739 112,'-7'-11'179,"0"5"1,1-3-9,2 6-8,1-4-12,-2 3-21,3-2-9,-2 2-2,3 2-15,1 2-11,-4-5-14,4 5-6,-1-3-11,1 3-12,-2-3 3,2 3-13,0 0-3,0 0 0,0 0-4,3 16-2,1-8-7,1 2-3,-2 0-3,3 2 3,2 4-9,-1-2 2,3 2-3,4 5-3,-3 2 4,6-1-2,-3 1-3,3 2 4,3 0-6,-2-1 4,3 2 0,-1-1 0,4-1-4,6 7 5,-1-1-3,-5-9 1,7 9-3,3-4 0,-3 1-2,3-2 3,0-2 1,-9-6 7,10 4-6,2 2 3,-2-5-8,-7-3 0,9 1-1,-1 2 0,1-4 0,2 1 3,-1-2 0,2 1 0,-2-5-1,4 4-2,-14-3-1,9-1 0,1 3 6,0 0-5,0-2 3,-1-2 0,-9-3-5,10 1 4,1 0-1,-9-1 2,9 1-1,1-3 0,2-1 1,-3 4 0,2-2 0,0-4-4,0 5 2,3-3-1,-5 1 2,0 0 1,2-2-2,-12 2 3,12-1-4,-10 1 1,8-2-2,-8 2 4,7-1-5,-7 1-1,11-1 5,-4 0-1,3-4-1,-1 0 2,3 2-2,-2 0 1,1 0 0,3 2-3,0-6 3,-1 3-2,-2-3-4,1 2 4,3 6 3,-6-4-3,3 0 0,-2 2 0,3 1-1,-1 1 2,0 0-2,-1-3 2,0 2-1,-1-2 5,1 3-7,1-2-2,0 3 3,-1-8 1,1 3 3,0-1-2,-1 0 0,2-2-2,4-1 3,0 4-3,1-4 0,-1-1 4,1 2-5,1 0 3,-1 1-6,2-3 4,-2 1 2,0 1-2,-4-1 1,5-1 1,-1 2-2,0 3 0,-1-5 2,1 5-1,2-5-2,0 3 0,18 0 4,-21 2 0,1-8-2,22 2 0,-25 3 1,2-4-2,1 1 0,20 1-2,-21-3 2,24 2 1,-6-1 0,-15 1 5,19-1-6,-19 3 0,-2 0-2,20-1 1,-21 1-2,20-2 2,-20 3-1,19 0 4,-19-2-5,1 3 7,20-5-3,-19 3 1,17-4-2,-17 3-3,0-2 4,18-3-2,-20 6 2,21-7-2,-22 1 0,23-6 2,-21 5-1,19-5-1,-20 5 10,19-8-8,-1 3 0,-19 5-1,1-5 2,1-2-5,17-4 0,-19 5 4,19-5-1,-20 5-1,1-2 2,19-11 1,-1 1-3,-20 10 2,0-1-1,20-8 2,-21 4 1,-1-1 0,21-13 3,-18 21 4,16-17 4,-18 10 1,18-10 4,-21 10-2,1 1-2,4-3-1,15-10-3,-19 12-3,-2-3 5,0-1 5,-2 1-10,2-2 0,1 2 0,-3-5 1,0 2 1,-1-1-1,-1 1 1,-2-3 2,0 1 0,-4-2 2,3 6-1,-12 7 7,3-1 0,-3 3 2,0-3-5,-4 1 2,0 3 2,0-1-3,-6 6 2,-2 0-4,-3 3 7,0 5 4,1-1 3,-4 1-1,0-1-5,0 3-8,-2 1 0,-1 2-3,3-2-12,-3 2-14,0 0-30,0 0-37,-5 16-30,-1-6-46,-3 5-30,-2 5-41,-4 3-161,-11 11-419,0 2 185</inkml:trace>
  <inkml:trace contextRef="#ctx0" brushRef="#br0" timeOffset="3128.3767">626 8831 36,'-7'-10'122,"0"3"12,1-4-10,2 5 17,0-1-12,1 2-5,-1 2-19,3-1-13,-1 2-7,-1-1-17,3 3 1,-1-3-12,1 3-5,0 0-13,0 0 3,-5-2-7,5 2-8,0 0 4,0 0-15,6 10 2,-3-3 4,4 1 0,-4-2-5,4 4-8,3 5 6,-3-2-5,4 4 2,2-2 3,1 4-8,3-1 0,0 3 0,0-1 7,1-2-10,0 0-3,3-2 2,-1 4 4,1-3-8,-1 1 6,3 0-13,-2 0 14,3 3 2,1-4 1,10 9 1,-15-6-6,14 0 4,-2 4-3,3 0 2,-8-7-2,11 5 4,-4-3-5,4 5 4,0-6-1,-3 3 2,6 1-9,-4-2 5,2 1 1,-1-3 3,3 0-2,-4 3-6,-1-1 6,2 2-3,-2 0 5,4-5-5,0 2 6,2 2 2,0-3-6,-1-1-2,0 2 2,5-2 0,-2-2-3,1 4 6,-1-5 0,1-4-4,-1 5 7,2-2 4,2 0 0,18 5-2,-21-7 2,2 4 5,-1-1-11,2-3 8,21 7-1,-24-3 0,2-3-3,-2 0 0,4 0-3,-4 0 2,0 3-3,3-1 4,1-2 4,1 0-1,16 5-3,-21-9 3,4 1-7,23-1 2,-24 1 3,20 2-2,-22-3-2,20 5 3,-21-7-1,0 4 2,5-2 0,17 2-4,-19-3 2,3 0 1,18 3 3,-22-1-1,23 1-1,-21-3-2,2 0-1,15 3-1,-18-7 0,24 9 1,-25-7-1,21 4 2,-21-6-10,22 6 7,-20-5 1,-1-3 1,24 2 0,-24 2-5,1-3 4,0 3-2,22-3-1,-23 0 4,22-2-1,-25 2 0,27 1 1,-25-1-3,1-1 4,20 2-2,-21-1-2,-1-1 1,2 0-1,-2 1-3,3-4 6,-3 5-2,2-4 1,4 1-2,-4 0-1,22 0-1,-23-2-1,-1-3 0,4 4 3,-1-2 0,-1 2-4,-1-2 0,2-1-2,-3-3 4,5 0 1,-2-1 1,19-1-1,-23 4 1,1-1 2,2 2-5,0-5 0,1 4 3,-1-5-5,-3 3 7,2 0-1,0 2-1,-2-5 3,1 0 5,2-2-9,0 2 3,1 3 1,0-5-4,19-1 0,-19 2 2,-2 1 5,2 1-6,17-12 5,-22 5-2,4 5-1,0-2-2,1 3 3,16-6-1,-19 4 8,3 1-8,19-3-1,-23 4 0,3-4 1,1 3-5,-1-1 5,20-4-5,-25 4 2,3-2-2,1 2-1,3-5 2,20-1-1,-22 4 7,3 1-9,19-8 3,-22 7-1,20-5 1,-22 2-4,2 2 0,17-7-1,-19 7-1,18-9 1,-21 8 5,4-1-4,18-7 0,-17 7 1,16-7 0,-17 8-3,-1-2 3,1-2-4,19-7 4,-25 8 3,3-2-6,3 2 2,0-2-5,-3 0 5,20-6 2,-23 3 0,3 2-2,1-4 6,2 0-3,-4 6 1,1-4 12,-1-1-10,0 1 3,2 0 2,-3-3 4,0 3-2,2-3 6,15-12-3,-20 16-3,4-3-2,0-4 1,1 3-3,0-5 2,14-8 3,-19 9-5,0 3 5,-1-3-3,-1-2 0,1 0-6,0 0 8,-4 0-10,3 0 3,-2 2 0,-3-2-2,2 2 0,0-2-1,-2 4 8,-9 6-5,-1-2 3,8-6-5,-10 10 0,-2-1 2,2-3-4,-4 3 11,3 4-2,-8 2 2,0 2 8,-2 2 19,-1-3 3,-1 5-9,-1 0 13,-2 3-19,0 0 2,-2 3-7,1 0-12,-3 4 0,4-7-10,-4 7-21,0 0-29,1-2-32,-1 2-35,0 0-48,-12 19-42,4-7-56,-4 10-19,-1 1-12,-2 3-156,-8 10-482,-7 4 213</inkml:trace>
  <inkml:trace contextRef="#ctx0" brushRef="#br0" timeOffset="4522.2255">2339 12346 64,'-1'-4'96,"-1"1"-16,-1 1-11,3 2-8,0 0-5,0 0-6,13 5 8,-7-1-12,2-2-13,6 3-1,-5 0-3,5 1 3,1-1-14,5 4 14,3 0-14,-2 1 4,1 0 3,4-1 0,-2 4-7,4-1-7,10 2 6,0 3 2,-11-4 12,9-1 7,2 1 4,2-1 3,-2 1-3,1-3-5,3-1 11,1 1 0,4-4 2,1 3 13,3-4-14,18 4 2,-1-3-7,-22-4 0,2 2-2,24 1-10,-23 0 3,20 1-6,-21-2 8,25-4-4,-5 0-3,1 2-7,-21-2 3,22 0 0,-20 2 0,0-2-3,19 0 2,-22 2 2,2-2 1,20 2 14,-18-2 0,15 0-4,-17-2-2,18 0-6,-20 0 2,4 1-1,-3-3-9,22 3 2,-23 0-3,1-4 2,1 0-4,20-4-2,-20 6 3,1-2-6,19-4 3,-20 6 0,20-3 2,-21-2-8,-2 2 0,22-1 3,-21 0-4,-2 3 1,22-4 3,-20 3 2,3-7-1,21 0-3,-2 2 7,-2-1 3,-20 2 4,23-5-2,-22 6 3,20-7-3,2 2-2,-5-2 4,4 1-3,0 0-6,0 2 1,0-4-6,0 0 2,-1 4-2,-20 3-1,24-4 2,-23 1-3,28-5 1,-1-5 3,-5 11-2,2-5-8,-4 3 4,4-8-3,-3 3 7,0-2-5,0 1 0,4-3-3,-1 2 0,1 2 2,2-2 7,-1 1-10,-3-3 6,1 4-3,-1-3-7,4-2 2,-9 0 5,5-1-1,-1-1 2,-1 2-1,2-6-2,0 1 3,-24 7 1,25-8-6,-8-3 1,1 6-2,-1-7 5,1 1 0,-4 1 2,-15 9-7,19-10 5,-3 0-2,-18 10-1,2 1 1,16-15 0,-18 14-1,18-12 3,-20 9-1,0 3 6,1-2-7,-2 0-2,2-2 2,0 0 0,-3 1-2,-1 0-1,1-1 3,-2-1-1,-6 3-2,2 0 2,-2 0 4,-8 5 0,-1 1 0,3 0 3,-2 0 19,-2 1 10,-1-1-5,1 1 0,-3 2-2,-2 0-5,1 1-5,-5 4 1,-1 2-6,-3-1 3,-2 4 0,2-3 0,-3 2 15,-1 2 25,-2 0-9,2 0-8,-3 1 1,-3 3-3,5-5 1,-5 5-9,3-4-7,-3 4-8,4-3 3,-4 3-1,0 0-4,0 0-5,3-2 2,-3 2-3,0 0-3,0 0 1,0 0-4,0 0 12,0 0-12,0 0-1,0 0-2,0 0 0,0 0 1,0 0 2,0 0-1,0 0-2,0 0 1,0 0-4,0 0 4,0 0-5,0 0 1,0 0 6,0 0-6,0 0 2,0 0 2,0 0-1,0 0 2,0 0-2,0 0 0,0 0 12,0 0-10,0 0-25,0 0-31,0 0-28,0 0-31,0 0-33,0 0-55,0 0-57,0 0-39,0 0-187,0 0-522,0 0 230</inkml:trace>
  <inkml:trace contextRef="#ctx0" brushRef="#br0" timeOffset="5461.4675">2328 4296 7,'0'-8'105,"0"2"-11,-2 2-19,2-1 0,0 5-15,0 0 8,0 0-17,0 20-6,-1 8-3,-5 5 4,-2 18-5,-2 3 1,-4 4-9,0-1 5,-1-1-7,-3 0-9,3-3 4,-2-8 3,3-3-5,4-11 6,-3-3-8,2 0-6,1-5-13,3-8 12,0 1-5,0-8 11,4-2 20,2 1 22,-5-4-5,5-2-1,1-1-4,0 0-12,-10-9 2,10-3-6,-1-9-9,2-4 6,-1-2-20,6-4 6,-2 5 2,0 1-11,2 8 3,-2 1-3,0 7-12,-3 1 6,5 3 0,-1 2-5,2 3-1,1 3 5,-1 4 6,6 3-8,-1 9 6,1 2-1,1 0-6,0 5 3,-1-6 2,1 6 3,-1-7-3,2 1-1,-5-4 9,3-3-7,-3-4-29,-2 1-44,6-6-22,-1-2-18,-1-2-28,1-4-82,-3-3-233,1-5 103</inkml:trace>
  <inkml:trace contextRef="#ctx0" brushRef="#br0" timeOffset="6415.6262">2455 4745 108,'0'-3'87,"0"3"-2,0 0-12,0 0-12,0 0-5,2 12-8,0-5-6,-1 0-8,4 0 2,0 0 6,-2 2-7,1-3-9,-1-1-3,3 0 3,-1-3 19,-1 1 6,2-2 26,0-1 11,-1-2 1,1-2 9,2-4-3,-2-1-7,1-1 4,0-1-1,-3 0-2,-1-1 1,1-2-1,-1 0 3,0 6 1,-3-2-2,0 5-2,1-2-5,-1 2-8,-1 1 1,1-1-5,0 5-22,-3-3-6,3 3-5,-7 9-3,2-1-5,-2 9-3,-2-1-3,0 8-3,-2-1-4,4 1-8,4-4 4,2-2-1,1 0-3,0 1 0,3-2-4,1-1 2,0-3 1,2-1-4,4-1 1,-2-5-2,6 1-1,-1-2 12,11-2-9,-3-3-3,0-2 0,2-3 1,-1 0-5,-1-3 6,-1-4-1,-3-2-2,1-2 3,-2-1-1,-2-4-1,-1 2-1,-5 5 2,-1-3 1,0 1-5,0-1 4,-3 0-1,1 0-2,-3 6 4,1-1 1,0 2 16,-1 3-3,0 2 5,-2-2-13,3 3-3,-3 0-7,0 2-7,0 2 3,0 0 1,0 0 2,0 0 0,9 13 0,-7-2-1,1 1 4,3 3-3,-2-1 4,-1 2-1,1 0-7,0 0 1,1-6 6,0 1-2,-2 1 3,2-5-3,0 3 1,-4-1-1,2-4-4,-3 0 5,4 0 6,-1-3 0,-3-1 2,0-1-2,4 4 11,-4-4-2,0 0 4,6-9-4,-6-4-8,4-1 4,-1-4-2,3 2-3,-5 5-2,2 0 1,1-1-2,-1 3 2,0 1-3,0 2-4,-2 0-1,-1 1-2,4 0 0,-2 1-4,-1 0 7,3 0-4,-1 4 2,3-3 2,-1 2-8,4-1 8,-1 1 0,2-1 0,1 2 0,2-3 0,5 0 2,-1-1 3,0-1-2,3-3-3,-5 2 4,4-5-2,-5 2 2,1 0 0,-3-1 0,-2-2 3,1 0 0,-4 0 7,1 1-5,-4 3-4,-1-2-1,1 2 8,-2 2-1,-1-2 8,-1 5-5,0 0-5,0 3 2,-4-4-10,4 4 3,-14 14-4,3 0 3,-2 5-4,-1 4-1,3 1 5,2-2-6,2 2 0,0-5 0,4-1-1,2 8 1,1-9-1,1 0 3,2-2 2,1-3-4,2-3 3,1-1-5,0-1 2,3 0 3,0-6 0,4-1 3,1-1 1,1-4-5,5-4 3,2-4-5,-4-2 7,2-3-1,-5-1-2,1-5-2,-2 0 1,-2-8-1,0 2-3,-2-2 7,-3 0-5,0 0 0,0 3 1,-4 4 0,0 8 0,-2 1 4,0 4-1,0 1-6,-2 4 5,0 1-4,0 1-4,0 3-5,0 2 6,0 0-1,-9 22 3,2 4-2,-4 3 3,1 4-2,3 1 1,0 1 4,3-2 1,1-1-5,3-1 0,1 2 7,2-7-3,2-1 1,0-7-5,2-1 6,-1-1 0,3-1-22,3-7-4,-2 3-38,3-7-39,1 0-30,0-4-51,8-5-46,-6 0-202,2-8-464,6 0 206</inkml:trace>
  <inkml:trace contextRef="#ctx0" brushRef="#br0" timeOffset="6883.6199">3966 4293 73,'-1'-2'200,"-1"0"-24,2 2-23,0 0-12,-3 15-6,2 2-20,-2 11-5,-1 3-11,0 3-11,-1 1-13,-2 0-3,3-1-6,1 0-6,-1-2-1,4-5-8,-7-1-7,3-8-1,2-5-6,0 0-1,2-1 54,-2-3 31,2-3 24,-3 3 10,2-6 18,1 0 17,0-3-5,0 0-24,0 0-12,0 0-7,0 0-27,1-26-12,4 8-10,3-7-6,2 1-19,1-2-4,3 2-7,0 4-7,2 3-11,-1 0 3,5 4-10,-7 6-4,2 2-2,1 3 1,-1 0-9,-6 6-2,4 0-2,-4 2-5,1 1 5,-3 5 0,0 4-3,-4 0 5,-3 0-15,-3 2 8,-3 7 1,-2-6-7,-3 2 0,-3 1-16,-2-5-5,1 0-8,2-5-3,0-2 3,2-3-5,-3 0-1,4-4-13,3-2-21,-1 0-13,2-2-19,2-2-14,0 0-35,0-2-29,4-1-41,2-5-22,1-1-23,4-2-188,-1 0-487,5-1 216</inkml:trace>
  <inkml:trace contextRef="#ctx0" brushRef="#br0" timeOffset="7345.0736">4243 4450 187,'0'-4'243,"0"4"-18,2-1-26,-2 1-27,3-3-18,-3 3-17,0 0-11,0 0-13,0 16-15,0-7-7,1 2-6,-1 2-16,0 3-1,3 0-11,-3-3-1,4-1-6,-3 0-7,2-4-1,0 4-8,0-2-2,3-4-4,-2 2-2,1-4 2,2 1-1,1-2-9,-3-3 1,1-3-2,1 1-1,-3-1-4,4-3 2,4-5 2,-1 0-1,-3-2-4,2-1-1,0-1 1,-1 1-1,-4 1 2,0 3 1,-1 1 23,-2 2 13,1 2 4,-1 0 9,1 1 0,-2 0-3,-1 3-8,0 1-9,3-5-12,-3 5-1,0 0-4,0 0-8,0 0 5,-4 21-3,-1 6-1,1 0-3,0 4-1,4 3-6,-1 0 9,1 12-5,1 4-4,-1-3 3,1 3 1,1-3-5,0-11 2,3 12-2,-5-14 1,0 0 2,3-4-6,-2-2 3,-1-4-1,0-5 0,-1-2 6,-2-5-4,3-1 3,-3-2 0,-1-1 4,-2-4-1,-1-2 4,0-3 0,-3-4 2,0 1 5,-1-10-5,1-3 1,-3-5-8,2-4-4,4-1 0,0-2 2,3 0-7,1-4 2,5 2-6,3 1-6,2 1-14,3-2-44,3 3-34,5 0-37,10-6-29,-1 3-55,4 2-29,-9 9-187,8-7-472,5 3 209</inkml:trace>
  <inkml:trace contextRef="#ctx0" brushRef="#br0" timeOffset="7682.8728">5086 4195 109,'0'-8'281,"0"3"-30,1 1-26,-1 1-29,0 3-19,0 0-19,-6 14-14,1 8-13,-6 5-14,4 3-10,-4 1-11,-4 11-6,3-9-7,-1 10-7,0 1-9,3-14-5,-2 0-3,0-3-5,5-1-5,-3-4-5,3-7-5,0-3 0,2-3-4,0-1-1,1-1-1,1-3 30,2 0 6,1-4-4,-7 2-5,7-2 0,0 0-13,-6-16-8,6 5-7,0 1-1,3-2-5,0-3-5,0 4 0,1 0-5,2 0-3,-2 3-1,3 2-8,1 2 3,2 3 12,0-2-16,4 3-3,-1 3 2,1 3 2,-3-1-1,3 3 2,-1-1-1,-1 5 2,1-1-4,-1 2-36,2 0-21,-2-4-45,1 4-36,1-2-49,0-3-40,3-2-26,3 2-150,-5-6-435,1-4 193</inkml:trace>
  <inkml:trace contextRef="#ctx0" brushRef="#br0" timeOffset="8749.6967">5291 4495 25,'0'0'175,"-4"-3"-21,4 3-15,0 0-13,0 0-15,0 0-8,0 0-14,0 0-4,-3 10-7,3-10-10,6 9 5,-2-7-14,0 1 0,-4-3 3,12 0 2,-4-2 12,-1 0 12,3-1 7,1-6-2,-1 4 9,-3-3 1,3-1 10,-5 1-1,3-1-5,-4-3-4,2 3 2,-2-1 11,0 1-9,-3-1 5,1 4-19,-2-1-2,0 1-13,-3 2-5,3 4-9,-8-4-10,-2 6-6,-3 6-6,-5 4-11,-1 7 1,5 1-6,-1 1 0,2-2-5,5 0-3,1 5 2,5-6-5,-2 3-3,4-4-4,4-2-2,2 2 1,1-3-3,3-2-4,1-4-10,2-1-12,1-5 0,3-2 3,4-4 1,-6-2-4,-1-2-5,4-8 0,-2-1 5,-2 5-6,-1-7 10,1-3 1,-3 1 6,-4 4 0,-1-1-2,-1 3 8,-3 5-2,1-3 1,-2 4 3,1-1 10,-1 4 21,-1 0 1,3 1-6,-3 1-5,0 4 2,1-8-18,-1 8-4,0 0 0,0 0 1,0 0 3,7 19-1,-4-6-1,0 1 2,1 2-1,0 4 2,4 3 0,-3 2-2,5-1 3,-3-6 0,6 3-2,-6-4 2,2-5 2,-4 0-5,5 0 2,-3-4 0,-2-1 1,-2-2 4,0-1 2,0-2 10,-3-2 5,0 0-8,11-10 3,-7 1-5,0-3 2,1-8-5,-2-3-2,2-2 4,-2 6-3,1 0 0,-1-8-1,3 8-6,-4 0-4,1 2 7,-1 1-3,3 7-1,-5-2 3,2 5-2,-2-1-8,1 3-2,2 1-1,-3 3-4,3-4 1,-3 4 4,0 0 6,14 6-2,-6-1-3,4 0 7,0 5-3,2-6 2,2 3 1,2-1-1,3-1 2,-4-2 1,3-1 3,1-3-2,-4-1 0,-2-1 2,-2-1 1,1-3-4,0-3 3,-2 1 2,-2-2-6,1-1 6,-3-4-4,-1 0 1,3 0 5,-7-1-7,1 3 3,-1 4 32,-2-2 3,0 1-2,-1 1-8,-1 2-2,0 1-9,0 2 1,-4 2-12,1 1 3,4 2-6,-18 7 5,5 1-6,0 4 0,-1 4 9,-1 4-15,1 1-5,5-4 10,-2 7-6,4-2-3,3 2 7,2-5-3,1-1 0,5-1 3,-1 0-6,4-1 3,3 1 7,-2-7-3,5 0-1,1-1 5,2-2-1,3-4-4,-2-3-1,5-7 0,1-3 7,-3-2-1,1 2-6,1-11 6,-3 2-9,-1-3 9,2-3-5,-3-2-3,0-1 3,-4 3 3,-2-6 3,0 8-11,-7-2 6,5 0 1,-6 6-2,-1 2-4,-2-2 0,0 2 5,-2 6 0,-1 0-15,1 1 5,1 3-1,-3 3 0,1 1-2,3 3-2,0 0-3,-14 10 0,8 0 6,-2 6 2,0 1-3,3 5 2,1 5 0,1-1 2,-1-2-2,4 1 1,0 1 9,4-1-2,-1 2 3,4-4-11,1-4 5,2 3 5,0-6 5,0-5-4,1 3 0,-1-2-1,1-2-1,2-1-10,-5-5 11,1-2-2,-1 0-4,2 1 11,0-6 4,0 1-11,-2-3 0,2 0 2,0-4-6,0-1-9,-3 2-13,3-3-15,-4 3-21,0-1-9,0 1-9,0 2-12,-1-5-13,-2 5-25,1-2-23,-1 0-23,0 1-27,-2 2-35,1 0-21,-2-2-156,0 7-449,-3-7 198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7T04:46:40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10535 2646 7,'2'-5'155,"-1"-2"-3,1 2-3,0-4-7,1 3 5,-3-3-8,3 4 6,-2-3-2,0 1-4,-1 2 1,1-2-5,-2 4-5,1-2-9,0 5-20,-5-1-8,5 1-16,-8 7-5,-1 5-9,0 4-3,-6 7-11,1 6 0,0 1-5,0 0-2,4 1-8,-1-3-4,4 3-1,0-2-4,4-3-3,3 0-6,1 1 3,1-7-7,3 0 1,1-4-2,1-1 2,3-1-3,-1-2-2,6-3-2,-4-4 0,5-2 1,-2-3-3,1-2 6,5-5-6,1-5 4,-2-3-5,0-2 7,-1-3-3,-3-4 0,-1 1 7,-2-3-6,-2 0 5,-3-3 0,-4-2 0,-2 0 1,-1 2-3,-4 3 9,-3 1-9,0 8 0,-8-2-5,1 9-2,-5-3-5,-2 11-12,-1 3 1,-1 3-4,3 9 1,0 1-5,2 3-7,1 0-14,5 2-7,3-2-11,5 2-3,3-4-19,1 2-3,2 0-10,6-2-22,1-4-29,5 1-25,6 0-154,1-5-351,2-4 155</inkml:trace>
  <inkml:trace contextRef="#ctx0" brushRef="#br0" timeOffset="209.148">10933 2491 118,'2'-17'234,"0"6"0,-2 3-10,0 4-19,0-1-29,0 1-19,0 4-20,0 0-7,-6 28-10,-1 4-16,0 1-8,-3 17-7,0 2-12,-4 3-5,0 0-7,3 1-1,-3 1-5,-5 21-7,8-27-5,-4-2-5,2 1 0,-2-6-15,0 1-22,0-1-17,3-12-23,-3-3-19,4-1-27,1 0-30,0-4-23,3-7-22,-1 0-19,2-3-128,3-4-329,-2-5 145</inkml:trace>
  <inkml:trace contextRef="#ctx0" brushRef="#br0" timeOffset="433.8815">10806 2894 214,'16'-45'227,"-3"16"-8,3-3-9,-2 1-17,4 7-14,1 1-20,0 5-15,0 3-14,2 6-22,-6 5-8,-1 4-14,0 5-4,-1 6-8,-2 1-11,-4 5-15,0 6-17,-4 2-12,-6 2-11,-4-1-20,-4 1-8,-2 1-18,-4 1-18,-1-4-18,-2-1-12,-1-3-20,-1-4-6,1-2-8,2-5-2,-2-3-8,6-2-5,0-5-80,3-4-230,1 0 101</inkml:trace>
  <inkml:trace contextRef="#ctx0" brushRef="#br0" timeOffset="1062.4967">11128 2641 172,'0'0'188,"5"5"-19,-3-3-19,0 5-13,1-2-17,-1 4-13,1-1-12,-1 0-11,1-1-7,2-2-7,-4 2-10,5-4-7,-3 3-7,1-1-3,0-3-4,1 1-1,0-3-7,-1 0 3,2-2-5,-2-1 2,2-2-1,1-2 5,-3 3 4,2-4 1,-2 0 2,-1-1 0,1 4 3,-4-3 1,2 3 7,-1-1 0,-2 1-5,1 5-5,-2-9-7,2 9-7,0 0-6,0 0 0,0 0-5,-17 9-1,11-1-3,-4 4-3,2 1-9,0 0-6,-1 2 0,2-1-6,3 1-2,-2-3-3,5 0 4,1-2 1,0 5-2,3-4 4,1-1-6,2 0 8,-1-3-3,2 0 2,0-3-3,3-1 1,1 0 0,4-3 3,-1 0-3,5-8 1,-3 4-3,4-12-4,-1 3 2,0-2 1,-4-4 3,2 0 3,-2-5-2,1 4 5,-2-4-4,0 3 11,-5-2 0,1 6 10,-5-1 3,0 2 3,0 0 1,-4 4 5,1 2 5,1 0 2,-3 3-1,0 0-5,-2 3-4,1-1-8,1 5-1,-3 0-6,3 0 4,-11 13-2,5-1-3,0 4 1,-1 0-5,-1 11 3,8-5-3,0 4 0,5-7 0,-2 0 1,4-1-1,-1 0 0,3 4 3,-1-6-6,-1 1 0,-1-1 0,-1 1-1,-2-5-12,0-2-4,-2-1-6,-1 1 3,3-3-5,-3 3 3,0-5-10,0 2 3,0-1-11,0-6-3,0 7 1,0-7-7,3 7-16,-3-7-18,0 0-21,0 0-3,10-3 2,-10 3-3,14-5 0,-4 2-14,3 0-11,-1-3-80,4 2-230,-1 0 102</inkml:trace>
  <inkml:trace contextRef="#ctx0" brushRef="#br0" timeOffset="1605.8932">11683 2835 216,'14'-8'2,"-1"2"11,1-2 32,-3 0-1,2-4 21,-2 1 19,1-2 12,-3-1 3,3 0 8,-4 0-2,0 1 11,-2 2 1,-2 2 2,1-1 1,-2 1 7,-2 2-8,0-1 0,-1 4-10,-2-4-14,0 6-8,-5 0-11,0 2-9,-8 4-5,0 4-10,-4 6-2,-2 3-5,-2 2-2,6-1-7,-1 5-5,2-3-2,5 0-4,4-4-1,1-1 2,-1 2-7,7-5-6,-1 0 3,1-3-6,1 0 4,4-1-2,0-2-2,4 0 2,-1-5-5,6-1 1,-1-6-12,2-1-4,3-5-4,0-1-6,-2-5-2,-1-1 6,0-1-5,-3-3 2,-1-2 0,-2 3 4,-3 9 15,1-2 8,-4 4 16,1 3 3,-2 2-7,-2 1-8,0 2-6,0 3 0,0 0 0,-9 8 2,5 4 1,-3 0-7,-3 8 4,2-3-7,1 1 7,2 3-6,1-3 5,1-1 0,0-1-3,3 0-6,3 0 4,0-6-1,3-1 3,-1-1 1,2-1-2,3-4 5,7-3-8,-1-1 9,6-7-6,4 1 4,-5-6-5,3-2 2,1-2 1,-7-5-5,6-3 3,0-12-5,2 0 6,-5-1-5,-2-3 4,-5 9-2,1 3 17,-3 3 4,-2 1 11,-3 11 16,-1-1 11,-2 5 7,-3 3-21,2 2-10,-3 1-5,0 4-7,0 0 5,-8 21-4,-2 1-1,-1 4-3,-3 4-2,-3 12 2,-5-2-2,8-9-1,-1-4-4,5 0-5,2 2 0,-1-5 6,6-5-15,-1-2-13,2-2-7,4-3-15,0-1-11,2-3-17,1 4-16,0-5-25,3 1-9,2-5-29,3-1-25,2-2-30,-1-3-40,2-5-128,-4-2-396,2-3 175</inkml:trace>
  <inkml:trace contextRef="#ctx0" brushRef="#br0" timeOffset="1890.6197">11941 2718 47,'0'0'125,"32"0"-13,-8-3-8,7 2-5,10-6-6,1 4-12,2 0-17,-4 0 5,-11 4-9,-4-2-10,-2 5 0,-9-2-9,-3 5 3,-3 1-5,-2 1 18,-4 1 17,-2 7 17,-3-2 6,-2 4 9,-3 0 7,-1 3-9,0-4 0,1-2-10,2 0-6,-1-2-14,3-3-5,-1 1-8,3 0-10,0-3-3,2 2-2,2-4-10,0 0-10,3-3-8,3 0-26,2-4-29,8-3-30,5-1-42,1-2-39,3-3-38,-2-2-128,0-3-339,1-5 150</inkml:trace>
  <inkml:trace contextRef="#ctx0" brushRef="#br0" timeOffset="1994.1589">12610 2537 61,'-3'0'67,"3"0"-28,0 0-33,-12 10-36,7-4-31,2 1 15</inkml:trace>
  <inkml:trace contextRef="#ctx0" brushRef="#br0" timeOffset="2512.5292">12675 2760 16,'-4'7'268,"1"-5"-23,-2-1-19,-1 5-12,-1 2-24,-2 4-18,-4 2-14,2 6-15,-1-1-20,-1 2-6,1 1-16,4-5-9,2-1-9,5 1-7,-2-4-8,0 3-8,5-7-2,-1 3-13,2-3 0,-3-4-6,1-1 1,2 0 3,-3-4 1,8 0 4,-8 0 4,13-5-3,-6-1 6,1-3-14,0-5-1,3 1-9,-4-1 2,3-12-5,-3 9 0,2-6-5,2 0-4,-3-2-1,2 3-5,1-2 2,2 3-6,-2 8-4,-1-1-6,-1 4 2,-1 0 2,0 6-4,0-2-4,1 6 1,1 0-2,-3 5 2,2 2 2,-4 3 2,1 0-2,-2 1 0,-1 7 5,-1 2-3,-4-1 3,2 0 0,-1 0 1,-2-1 3,0-2-3,0-4 6,0-3-7,1 3 5,0-5 7,-1 0 18,2-3 18,1-4 22,-4 3-5,4-3-4,0 0-9,0 0-5,0-21-10,4 9-3,2-4-11,6-5-3,3 2 0,1-2-2,4 0-6,-2 0 0,4 3-6,-1 4-4,1 5 2,-1-2-6,0 5 2,-1 0-1,-4 6-7,-2 2 6,-4 1-4,-2 2 2,-1 0 0,1 3 1,-5 1-5,2 1 2,-2 3 4,-3-4-1,0 10 5,-3-2-5,-4-3-4,2 0-14,-2 3-16,0-5-25,0 3-29,-1-4-34,2 0-34,-1-4-38,3 1-37,1-3-32,-1 0-180,2 0-477,2-5 211</inkml:trace>
  <inkml:trace contextRef="#ctx0" brushRef="#br0" timeOffset="2783.6612">13338 2668 224,'1'-5'295,"1"2"-8,-2-1-30,0 4-25,0 0-21,-13 2-20,1 0-15,0 6-14,-2 1-12,0 1-15,-3 6-4,3-5-15,4 0-12,1 2-14,2-3-8,2-1-11,1 5-1,2-1-11,4-1-1,2 2-9,2 3 12,2-2-9,-1-2 2,0 2 8,1-5-9,-3 0 3,-1-1 4,1-1-16,-3 2 2,1-5-7,-1 3 1,-4 0 4,2 2-1,-5-2-2,-2 1-1,-8 1 0,-1 4-5,-4-6-9,-3-2-17,2 1-27,0-2-30,-3-2-39,2 2-38,1-5-39,1 4-48,4-5-53,-6 0-248,6-1-556,2 0 246</inkml:trace>
  <inkml:trace contextRef="#ctx0" brushRef="#br0" timeOffset="3458.5801">14821 2710 39,'0'-4'227,"3"2"-9,-3 2-17,0-3-16,0 3-19,3-3-9,-3 3-8,0 0-10,0 0-10,0 0-11,0 0-16,1-2-14,-1 2-12,0 0 0,0 0-13,0 0-3,-4 18 0,3-7 10,-3 5-4,-1 3 4,1 9-4,-3 5-1,0-2-6,-3 16-2,2-3 2,-2 9-3,1-8-3,-2 5 4,1-4 7,6-12-6,-6 0-3,4-1-7,0 0 0,-3-5 0,3 1-9,-1-5-8,2-5-1,-1-1-1,3-2 2,1-4-5,-1-4-6,1 4 8,1-7-13,0 1 4,-1 0-3,2-1 1,0-5-1,-3 5 6,3-5 10,0 3 2,0-3 1,0 0-3,0 0 8,0 0-32,0 0-18,0 0-31,0 0-30,0 0-41,0 0-34,0-20-58,0 11-49,1-2-237,3 2-529,-3-3 234</inkml:trace>
  <inkml:trace contextRef="#ctx0" brushRef="#br0" timeOffset="4239.4131">14813 2689 52,'7'-14'243,"-3"2"8,-1 4-3,-2-1-9,2 2-17,-3 2-27,2 2-27,-2 3-21,0 0-17,0 0-10,-9 15-15,2-1-5,-7 10-10,3 5-8,-5 0-10,2 3-8,0-1-5,4-1-3,0 3-10,3-2 4,3-3-10,1 0-5,3 1-5,4-11-7,2 0 3,1-3-1,0-1-4,6-2 4,1-4-2,2-1 0,2-6-2,4-1 3,4-2-2,-1-4-2,1-5 1,0-3 1,0-3 8,5-13-3,-9 10 4,-2-7-3,0-2-1,-4 3 7,4-15-6,-5 12 2,-7-5-6,0 2 1,-4-2 3,-1 6 5,-3-6-11,0 7-2,-7-1-2,-1 5 0,1 6-6,-4 2 0,-1 3 1,-5-3-12,3 7 4,-7 3-2,1 5-3,-1 4 0,0 6-9,3 5 8,-2 0-3,5 6 1,3 3-2,5 1-2,0 2 2,7-1 3,7 1-1,0 1-3,5 4 6,0-3-4,9 0 4,-1 9-1,3-1 1,-1 5 2,-7-12-3,-2 0 4,-3-4-3,-3 1-2,0-2-5,0 0 0,-7-5 1,0-3-12,0 0-11,0-3-13,0-3-22,-3-1-32,2-1-29,1-2-43,0-3-23,0 1-31,1-2-4,-1-3-168,0 0-426,13-6 189</inkml:trace>
  <inkml:trace contextRef="#ctx0" brushRef="#br0" timeOffset="5453.3348">15400 2806 165,'3'-8'300,"1"2"-22,-1 1-26,-3 2-23,3-1-24,-3 4-28,0 0-17,0 0-12,-3 12-17,-4 4-11,0 1-8,0 0-10,-1 4-5,1 4-16,2 1-9,1-6-6,1-1-7,3-2-4,0-5-4,2 0-6,0 0-2,1 0-4,4-4-3,-4-3-4,7-1 2,0-1-4,-2-6-1,8 0-5,2-8 2,-1-1-6,1-8 1,-1 2-2,2-2-3,-4-1 9,-1-2-1,0 4 9,-4 7 14,-2-1 16,-2 3 11,-2 3 3,-1 0 3,0 3-24,0 0-11,-2 0-5,2 2-8,-3 2-2,0 0-3,0 0-3,-10 19 0,2-1-3,1-4-2,-2 4-2,2-2 2,0 12-1,2-10-7,3 1 2,-1-2-6,3 0-8,-4-6-23,6 1-5,0-6-11,1 6-3,1-4-15,6 0-21,0-4-19,4-4-26,3 0-19,3-4-27,2-4-19,0-2-7,-3-4-1,2 0 8,-4-4 22,-1-4 29,-2 0 34,-1 1 28,-2-2 35,-4 7 33,1-1 27,-5 5 39,1 2 18,-4 2 11,3 1-2,-3 2-13,1 0-9,-1 1-13,0 4-4,0 0-6,0 0-3,-11 14-1,7-6-8,-2 3 1,2-1-5,2 1-3,-1 2 1,1-2-3,2 2-1,0 0-4,0-1 4,2-3-3,0 1-1,1 0 0,3-5 2,2 2-1,1-6-1,1 0-1,2-2 3,0 0-5,0-6 2,9-8-4,-4 3 3,-7-3-1,1 1 0,1 0 6,-4 2 5,3-1 15,-5 4 6,0 1 7,-4-1 4,3-1-1,-4 5 3,0-2-8,1 2-4,-2 5-8,0 0-5,-9-2-6,9 2-3,-21 9-5,9 3-1,-7 3-4,2 1-5,1 2 6,1 2-6,1 3 1,6-1 0,2-5-6,4 0 5,-3-1-4,5-3-2,5 2 5,-3-3-5,5 2 4,2-3-6,3 0 4,1-3 3,8-1 2,3-5 1,-1-2-9,2-4 0,0-4 8,-2 0-4,0-5-6,-4 0 0,2-4-2,-2-1 1,-1 0 5,-4 1 3,-4 2 18,-2-2 11,2 3 15,-6 0 12,2 2 6,-4 0 1,0 2 6,1 2 10,-1 2-20,0 2-9,-2-2-14,0 2 2,0 2-4,0 2-20,0 0-5,0 0 6,-9 15-7,1-7 0,-1 8-4,2 2 4,-2 7-5,-1-2 9,5-7-10,0 4-8,3-3-2,0-2 0,-1-1-10,5-2-1,0 0-1,1 0-2,2 0-6,0-5 1,2 0 0,7-1-4,-1-2-2,4-1 8,3-8-4,-1 1 4,-2-3-1,3-4 7,0-5-3,-1-2 8,-1-4 1,-2 0 16,-2 1-4,-2-1 4,-3 10 19,-2-3 21,-1 3 14,-2 3 12,-1 2-9,0 1-6,-1 4-13,-2-3-7,0 5-8,2-4-11,-2 4 4,0 0-2,-10 11-7,6-2-3,-2-1-2,-1 8-1,-2 0-3,4-2 7,1 1-9,-1 1 0,2-1 0,1-4-9,2 0-2,0 0-13,3 1 2,1 0 2,-1-3-6,4 1 4,0-3-2,2 0 4,3-4-1,4-1 13,-1-2-16,5-2 1,3-7 4,-1-1-3,4-5 8,0 0-5,8-11 7,-13 5 1,-2 3 1,-1-7 0,-3 4-5,-2 0 8,-3 6 9,-2 2-1,-1-1 16,-4 4 3,-1 4-1,0 0-10,-2 1-4,0 5-6,-8-3-5,8 3 1,-24 11-3,4-1 0,-1 8 4,4 0 0,0 3 8,3-2-8,0 3-9,7-2-2,4-6 1,3 4 7,0 0-4,3-1 4,4-1-4,4 0 2,6 1 4,0-4 4,4-4 4,1-1-4,3-4-21,0-3-16,-1-2-19,0-2-27,1-2-27,-1-2-23,-1 0-33,-1-5-34,-2 3-42,-1-4-37,0-2-50,-9 3-171,4 2-538,-4-4 238</inkml:trace>
  <inkml:trace contextRef="#ctx0" brushRef="#br0" timeOffset="6045.0725">19782 2805 268,'-4'-1'303,"-3"0"-1,7 1-7,-3-3-9,3 3-17,0 0-17,0 0-31,7-9-26,7 4-37,10-5-4,3 1-16,18-6-12,4 4-15,-1 1-9,0-1-13,-3 4 2,-1-2-14,-16 3-6,0 0-9,-2-1 0,-7-1-10,-3 6-2,-5-4 5,-4 1-9,0 1-8,0 0-11,-4-4-7,-3 1-17,0-3-4,0-1-7,-3 1-34,-1 2-4,1-2 4,-4 5-5,4 1 4,-4-1-5,-1 3-4,-1 6 8,1 3 0,-3 6 9,-3 7 0,-2 6 3,3 3 7,-2 0 2,-2 14 2,4-10 2,-1 10 6,4-11-2,-1 1 7,1 0-1,0 1-3,2-2 6,-1-5-12,1 2-19,1-3-33,0-3-29,0 2-33,1-8-37,2 0-42,1-5-209,-1 0-454,1-3 200</inkml:trace>
  <inkml:trace contextRef="#ctx0" brushRef="#br0" timeOffset="6336.596">20212 3006 2,'11'-12'263,"-1"2"-16,1 1-19,-4 1-18,3 1-23,-3 6-20,6 1-17,-5 4-12,2 0-13,0 6-14,0-2-10,-4 1-12,-1 6-7,-1-4 0,-1 4-11,-1-2-9,-2 0-6,-2-2-1,2 1-9,-3-3-4,2 1 0,-2-5 7,3 0 20,-3-1 16,3-4 22,-1 6 22,1-6 0,0 0-14,0 0-13,0 0-7,7-24-17,0 9 1,0-2-12,7-6-16,3 4-5,0 0-10,-3 2 3,0 5-11,3-5 1,-3 8-4,0 0 3,1 5-23,1-4-33,-2 4-26,1 0-33,1 6-26,-2-4-37,0 5-24,0 1-33,-1-1-36,1 3-33,-4-3-161,-1-1-471,-1 4 209</inkml:trace>
  <inkml:trace contextRef="#ctx0" brushRef="#br0" timeOffset="6687.5098">20793 2926 149,'2'-9'224,"4"0"13,-5 0 6,2 2-3,-2 2-4,-1 0-22,0 0-22,0 1-26,0 4-15,0 0-16,-15 0-17,-1 7-8,-5 1-19,0 9-1,1-1-14,-1 1-2,1 0-12,2 3-4,7-7-11,1 0 0,0 0-8,6-2-6,-2 2 9,2-3-14,4 0 1,0-1-5,0-2-1,4-1 6,-1-2-8,7 0 3,-3-3-5,4-1 4,3-1-1,0-3-6,1-5 2,0-2-4,3-3 0,-1-4 0,0 1 7,-3-2 11,1 0 6,-4 6 22,-3 0-1,1 3 14,-4 3 4,-2 0 2,1 1-10,-1 5-8,1-5-2,-1 4-22,-3 2-17,3-4-1,-3 4 4,0 0 0,0 0-1,0 17-1,-2-8-4,1-5 1,1 8-1,0 1-18,0-1-28,0 0-34,1-2-27,1 2-31,0 0-5,0-1-3,4-2-18,2 3-39,3-2-38,2 1-31,1-1-18,0-6-160,3 1-467,-3 1 207</inkml:trace>
  <inkml:trace contextRef="#ctx0" brushRef="#br0" timeOffset="6980.9752">21051 3040 152,'6'-12'168,"-2"2"2,-1 4 13,1-5 19,-1 6 4,-3-2-12,1 5-16,-1 2-18,3-7-22,0 4-20,-3 3-8,0 0-17,0-5-12,0 5-7,0 0 2,0 0-12,0 0-2,4 12-2,-4-12 8,3 8-4,1-4-7,-1 2 5,0-2 0,1 2-4,-1-2 4,4 0-9,-3 1 1,-1-4 3,3 3 5,-2-3-3,-4-1 3,11 0 5,-4 1 1,0-6-8,1-1-8,3 0-7,0-5-2,0-1-9,1 0 0,0-1-5,-1 1 0,-1-5-1,0 5-4,0 0 5,-6 1-12,3 3-2,-3 0-1,1 2-3,-2 1-2,-1-1-2,1 2-2,-1 1-14,-1 0-15,-1 3-17,0-4-21,0 4-23,4-2-31,-4 2-15,0 0-19,0 0-30,0 0-31,0 0-37,-10 14-191,6-11-475,4-3 209</inkml:trace>
  <inkml:trace contextRef="#ctx0" brushRef="#br0" timeOffset="7490.8697">21078 2839 53,'0'0'219,"0"0"-20,0-4-20,0 4-18,0 0-25,0 0-13,0 0-33,0 0 3,0 0-8,4 14-7,-1-4-9,1-1-3,6 5-6,-7-4-15,4 6 6,0-4-38,0 5-21,0-3-40,0 0-36,-1-2-44,1 3-114,-3-5-263,-1 0 117</inkml:trace>
  <inkml:trace contextRef="#ctx0" brushRef="#br0" timeOffset="8306.49">21430 2878 67,'0'-5'193,"0"5"-16,0 0-26,7-2-11,-7 2-11,7 9-4,0-5-6,-1 2-4,2-2-5,1 1-6,-1-1-11,5 3-5,-4 0-10,1-4 0,-2-2-3,3 2 4,-4-2-1,3-1 10,-10 0-4,14-4 2,-6 3-3,-2-5-6,1 1 0,0-1-6,-1 2 3,-2-5-5,3 4-3,-3-3-8,-2 2-4,-1 0-1,1 0-10,-1 1-4,-1-1-11,-3 4-7,0 0-10,-8 2-3,1 2-1,-7 3-9,-1 9 2,-2-2 1,2-1-13,1 3 2,3-4-8,3 4-2,4-2-2,-2 1 7,5-4-5,1 4 2,2-4 5,2 3-3,1 0 3,1-4 1,5 3 6,0-4 0,5-1 0,1 3 2,9-6-1,-2 4 3,1-7 2,2-2-2,-1-3 3,-1 2 3,-2-7-1,1 0 0,-4-5-2,1-1 5,-6 1-5,3-3 1,-5-1 5,-3 5-5,0-2-2,0 0 4,-7 0-3,4 5 3,-4 3-1,-1-3 5,-2 3-6,3 3-6,-3 2-5,-1 1 0,4 2-1,0 0-5,-10 8 4,7-1-5,2 6 9,-5-2-1,6 1 0,0 8 3,3-4-5,1 4 7,-1-3-2,4 2 0,0-4-4,0 2 0,2-3 4,-1-2-1,2 2-1,0-4 0,0 0 7,1-5-3,3-2 0,1 0 5,1-3-1,1-1 9,1-2 4,5-4 13,-3-5 12,2 0 6,-1-1 9,-1-3 1,1-4 2,0 1 8,-5-5 3,2 1-1,-4 2 5,-1 0-6,-5 4 7,-3 5-11,0 0 0,-1 1-3,-3 5-5,1-4-17,-2 3-9,-2 2 3,-3 3-9,-3 1-1,-2 1 0,0 3-6,-3 2-5,-1 5-18,4 2-5,3 1-7,0 3 0,3-4 0,1 6 4,3-2-3,3 4 6,1-1 2,4 3 0,0-5 2,0-2 1,-1-2-1,0 1 1,0-6 5,-1 2-2,1-1-1,-4-2 3,1-2-6,0 1 4,-2-2-1,-1 1 9,1-2-5,0-1-1,-2 1-3,0-3 6,0 0-7,0 7 2,0-7-4,-2 2-6,-3 0-16,5-2-21,-10 1-33,5 0-32,-4-3-35,-2 2-31,1-3-51,-1-1-228,-2 0-500,6 1 221</inkml:trace>
  <inkml:trace contextRef="#ctx0" brushRef="#br0" timeOffset="8934.4237">22492 2912 8,'5'-12'262,"-4"2"-19,-1 1-15,0-3-21,0 2-11,-1 0-18,-1 3-14,-1-1-29,-1 4-11,-4-1-15,1 3-15,-9 4-5,1-2-16,-4 9-4,-5-4-10,3 8-3,7-6-8,-1 4 0,3-3-11,1 6 0,1-4-6,3 2-1,2 0-7,2 0 2,1-2 4,2-2-11,2 3 5,2-3 1,0-2 5,1 2 8,1-5 2,1 1 3,3-2-1,0-2-8,-1 0 2,4-6-4,-1 3-1,2-5-5,-1-1-2,-5-3 0,5 1-3,-5-1 2,2-1 9,-3 6 12,-1-3 9,-3 5 2,-2 0-12,3-1-4,-2 3-10,-2 0-9,0 3 7,0 0-16,0 0 7,0 0-9,-9 20 2,5-11-3,3 1-1,-2 0 0,1 0 0,4 2 4,-2-1 3,4 4 20,0-3 0,3-3 4,2 2 14,2-2 8,0-1 9,6-1 3,-3-1 11,4-5-1,-2 1 17,5-2 3,-4-3-3,-3 0-12,0-3 1,6-6 2,0-2-10,-2-3-11,3-4-8,-7-6-3,6 0-7,-3-2-8,-3 0-3,0-3 3,-4 3-14,-2 1 2,-1 3-7,-2 10 0,-1 3-3,-3 0-3,2 4-4,-3 2-15,0 0 3,-4 5-10,4 1 9,-17 13-5,4-2 10,-6 7-11,2 5-2,1-2-4,5 6-7,1-2 0,3 0 1,4 1 5,3 0 1,3 3 5,4-3-7,1-1 9,5-2 2,-3-7 1,4-1 1,3 0 2,-3-3-7,3-1-11,4 4-8,-7-11-16,0 1-6,-2-1-22,0-1-22,2 0-31,-1-4-35,1 0-35,-5 0-55,-1-2-37,0-3-36,-2 4-251,-2-1-618,-4 3 274</inkml:trace>
  <inkml:trace contextRef="#ctx0" brushRef="#br0" timeOffset="9909.9355">14542 3840 154,'0'0'186,"-3"-2"-11,3 2-12,0 0-11,0 0-14,-3-4-3,3 4-22,0 0 1,0 0-15,0 0-8,0 0-3,0 0-2,0 0 12,14 0 3,-14 0-1,19 4-7,-5-2 4,2 1-1,8 0-6,4 1 2,3-1-4,11 0-2,3 3-7,3-5 7,17-1-11,-16 0-5,18 3 0,-17-3-10,21-3 2,-1 8-6,-1-5 0,-1 7 1,-18-7-11,22 5-9,-4-5 1,-19 2-6,22 0 3,-21 3-5,19-1-5,-19 2 0,20-5 3,-2 5 2,-19-3-8,23 0 4,-3-2-12,-21 3 6,21-4-5,-23 4 1,23-1 0,-18 1-4,15-1 5,-17-3-3,-1 4 2,21 0-2,-24-1-3,3 0 2,0-3-1,1 4 0,-2-3-2,-1 1 1,-2 2 1,1-4 12,0 3-12,-4-2-5,3 2 8,-5 1-7,2-1 3,-3-2 5,-10 0-5,0 2 2,-1-1-6,1-1 4,-3 1-6,-2-1 3,-1 0-4,-10-1 5,1 0 2,-5 2-4,-1-4 12,-4 2-12,4-1-2,-3 1 2,-4 0-17,7 1-25,-7-1-20,0 0-29,0 0-35,0 0-36,0 0-53,-24-2-41,2 2-42,-6 0-197,-12-1-529,-2 0 235</inkml:trace>
  <inkml:trace contextRef="#ctx0" brushRef="#br0" timeOffset="10952.7464">14517 3884 6,'-3'-9'219,"3"2"-1,-1 1-8,1-1-9,0 1-11,0 2-8,0 0-25,0 4-18,-2-4-19,2 4-15,0 0-10,0 0-10,0 12-10,3 5-3,-3 0 2,0 13 2,0 3 8,-1 16 1,-1-2-3,2 0 2,0-2-5,-1-11-3,1 2-3,0-2 1,-1 0-6,-1-3-4,1 1-2,1-3-2,0 1-1,0 0-2,-1-11-5,1 6-4,0-5-1,1 1-5,-1-4-2,-1 0-3,2-2 2,-1-1-10,0-2-4,0-4 1,0-1-5,0 1 0,1-2 1,-1-2 1,0 0 12,2-1-8,-2-3 9,1 4 1,-1-4 5,1 4 1,-1-4 1,2 2 1,-2-2 4,0 0-3,4 0 0,-4 0-1,0 0-3,20-2 1,-9 0-3,3 2-12,7-2 6,-1 2-6,4-3-3,0 1 11,1 0-5,4-2-9,10 0 6,1 7-5,-1-6 2,2 6-17,-2-6-8,1 3 11,-2 0-8,0 4 5,-9-2-2,9-1-2,-7 2-3,9 2 2,-11-5 0,2 2 11,10 2 4,-3 2-21,2-4 3,0 1 1,3-2 0,0-1 2,2-1-2,0 1 4,2 2 0,2 1-8,-1-1 2,0 0 3,3 1 0,-2-1-3,0-2 1,1 3 3,-4-1-11,2 0 13,-3 3-3,1-3 0,-5 4-3,0-4 0,-1 2-1,-11-1 7,1 2-2,9-2-3,-11-1 3,1 0 0,10-4 1,-9 4-6,9 0 5,-8-1-2,-1-1 4,-1 2-2,2 0-6,-1-2 0,-1 1 6,-2 2-9,1-4 8,-2 5 0,-2-1-9,-1-3 7,0 0 0,-2 1 3,-4-1 1,3 0-1,-2 0-1,2 0 2,-5 0-1,2-1-5,4 1 4,-1 0 1,1 0-6,-4 0 6,-1 0 1,5-2 1,-6 2-8,2 0-2,-1-1 2,-2 1 6,1-1 2,-1 1-1,-7 0-2,3 0 1,-3-2 2,0 2-3,-2 0 2,0 0-3,1 0-4,-6 0 14,7 0 0,-3-1-15,0-1 5,-4 2-3,7 0-3,-3-1 1,-4 1-2,6 0 6,-6 0-2,7 1-2,-4-1-1,1 2-1,-4-2 0,7 0-21,-7 0-19,6 0-24,-6 0-15,4 0-25,-4 0-30,0 0-25,10 0-31,-6 0-37,-1-3-38,-3 3-34,11-2-210,-8-1-557,5 1 247</inkml:trace>
  <inkml:trace contextRef="#ctx0" brushRef="#br0" timeOffset="11257.8087">17520 4137 250,'3'-12'291,"0"0"-8,1 2-13,-1-1-9,-3 3-8,3 2-22,-2 2-16,-1 1-21,3-2-32,-3 5-17,1-4-20,-1 4-13,0 0-13,0 0-9,-4 22-7,0-10-2,1 6-10,-2 9-10,-3-1-7,1 4-3,0 1-6,0-1-4,-3 3-4,3 0 0,0-3-2,-1-1-8,2 5 6,-1-5-5,0 0-1,0-4-5,3 3-3,-2-10 6,2 1-7,-2-2 0,4-3-19,-3 3-14,4-2-22,-2-5-22,2-3-21,-1-1-22,1 2-26,-1-4-24,1 0-23,1 0-15,-3-1-22,3-3-47,-7 4-139,7-4-430,-15 0 190</inkml:trace>
  <inkml:trace contextRef="#ctx0" brushRef="#br0" timeOffset="11779.2016">14917 3984 25,'7'-11'233,"0"1"-2,-2 2-9,-3 1-4,3 2-13,-3 1-20,1 0-26,-1 0-20,-1 3-19,-1 1-14,0 0-1,0 0-18,4 18-5,-4-3-7,0 4 2,-1 11 2,-3 3 5,-2 13-2,0-12 5,-1 15-12,-4-5-3,1 2-5,3-11-5,0 11-5,-3-13-6,3-1-7,3-2 1,-2 0-6,-1-3-5,4-1 0,-2-1-11,3-6-23,-2-2-28,3-5-26,-1-1-29,2 1-39,0-3-35,0-2-38,0 0-15,2-2-183,-1 0-425,5-2 188</inkml:trace>
  <inkml:trace contextRef="#ctx0" brushRef="#br0" timeOffset="12043.6407">15393 4005 2,'3'-9'253,"1"0"-4,-1 1-13,0 2-19,-2 0-27,1 3-20,-1 0-24,-1 3-30,3-2-14,-3 2-10,0 0-4,0 16-16,0 0-6,-3 3-6,0 9-4,-1 2-7,1 1 5,-3 2-11,2-2-6,0 18-1,-3-17-2,0 13-3,1-10-6,2-2-1,-3 12-3,0-15 4,2 1-5,0 1-2,0-4-2,1 1-4,-1-6-28,2-3-20,2-2-31,-1-1-43,1-5-28,0 0-35,-1-4-164,2 1-365,0-1 162</inkml:trace>
  <inkml:trace contextRef="#ctx0" brushRef="#br0" timeOffset="12271.5749">15852 3999 141,'3'-8'223,"0"1"-25,-1 3-27,0 2-23,-2 2-14,0 0-15,3 12-10,-6 1-12,1 6-7,-3 9-8,1 3-7,-2 4-6,-1-1-10,-3 11-1,4-10-10,-1-1 0,4 1-8,-4-4-2,4 2-8,-1 1-28,2-4-36,-1 0-23,-1-4-49,2-8-29,1 2-140,1-3-297,-1-3 132</inkml:trace>
  <inkml:trace contextRef="#ctx0" brushRef="#br0" timeOffset="12511.2488">16476 4083 67,'9'-15'284,"-5"7"-5,3-1-24,-4 4-31,0 1-30,-2 4-22,-1 0-17,2 10-14,-4 6-14,-1 9-14,-1 3-5,-1 2-16,-2 3-9,-2 0-8,-1 12-2,0-11-10,3 0-5,-1-2-7,-3 14 1,2-15-5,2-3-6,0 4-5,0-3-2,1-11-17,-1 8-25,-1-2-33,2-9-41,-1 2-46,4-5-47,1-3-36,0 1-155,-1-3-397,3-2 175</inkml:trace>
  <inkml:trace contextRef="#ctx0" brushRef="#br0" timeOffset="12729.9205">16862 4145 129,'13'-23'278,"-6"6"4,0 4-5,-1 2-10,-2 5-28,0-3-29,-1 5-26,0 2-29,-3 2-14,3 8-11,-2 5-13,-1 11-10,0 3-14,-4 4-4,1 1-11,-4 3-5,0 10-7,0-11-8,-3 11-3,0-14-4,0 14-7,1-12-2,0-1-14,1-3-28,-1-1-29,-1 2-37,0-5-39,-1-2-39,4-6-34,0-1-62,-1 1-166,-2-2-438,1-5 194</inkml:trace>
  <inkml:trace contextRef="#ctx0" brushRef="#br0" timeOffset="14984.3448">3366 3822 138,'-3'-5'174,"2"1"-4,-1 0 4,1 0-6,1 4-1,-2-5-7,1 1-5,1 4-6,0-4-18,0 4-17,0 0-15,-1-4-13,1 4-15,0 0-11,0 0-6,0 0-3,0 0-7,10 14-1,-3-5-7,2 5-4,1-2 1,0 2-3,0 1-5,4 2 2,0 4-3,-3-8-1,5 5-2,-6-4-12,5 1-22,-2-2-18,-5-3-14,4-1-38,-4 3-14,4-4-27,-4 1-20,-1-4-20,1-1-131,-5 4-319,3-8 141</inkml:trace>
  <inkml:trace contextRef="#ctx0" brushRef="#br0" timeOffset="15384.2817">3549 3802 153,'-3'-9'241,"1"1"-1,2 1-15,-1 2-27,0 0-25,1 0-21,-3 2-25,3 3-12,0 0-11,0 0-9,0 0-11,7 15-9,-3-5-7,-1-1-6,3 2-5,2 1-5,-5 2-3,4-3-11,-3 3-1,5 0-5,-5-4 0,0 3-3,1-2-5,-1-3-1,-1-2-2,-1 1-2,1-1-3,0 1-1,0-2 0,-2 0-1,2 0-1,0-1-3,-2 2 0,2-2-4,-3 1 2,3-2-1,-3 1-2,1-2 2,-1-2 0,3 6-2,-3-3 3,0-3-3,2 2 2,-2-2-2,2 3 1,-2-3 5,3 1 11,-3-1 7,0 0 1,2 4 4,-2-4-2,0 0 5,0 0-2,0 0-1,0 0-2,0 0-4,0 0 0,0 0-2,0 0-7,-5 5 2,3-2-7,-3 1-1,-2 2 1,-4 4 0,-2 4-3,-5 3 0,-2 2-2,-4-1-9,-1 3-8,1 0 9,-8 4-17,8-8-28,1 3-24,2 1-36,0-3-45,3-1-46,2 1-56,3-4-143,2-1-428,6-3 190</inkml:trace>
  <inkml:trace contextRef="#ctx0" brushRef="#br0" timeOffset="17593.5985">10287 4813 42,'-2'-2'146,"2"2"-16,0 0-18,0 0-10,-7 13-12,5-8-3,1 4-9,1-1-4,-2 1-9,2 1 4,2-2-9,1 3 0,1-5-5,-1 0 11,1 0-3,2 0 6,0-1 0,2 0 6,3-2 2,0-1 1,-4-2 1,4 0-3,-1-2-2,-3 0 8,3-1 4,-3-2 1,0-2-3,-1 4 2,-2-6-4,2 3-5,-3 4-6,1-7-6,-3 2 2,1 4-2,-2-2-4,0 0-3,0 0-9,0 5-6,-3-5-8,-3 2-3,6 3-5,-17 8-5,0 6-1,-3 2-3,-2 0-1,0 7-3,2 0-1,-2 2-3,4-1-2,1 2 0,3-3-3,3 1-1,4-1 1,1-3 6,2-2-9,6-1-4,-1 1-3,5-1-10,1 0 2,-2-8-7,5 4 5,1-5-5,2-3 1,3-1 3,-1-1-2,1-3 4,1-1 0,-3-3 4,1-2-2,0 1 4,-2 1 5,-1-5-1,-4 3 2,-1 1 0,-1-4 6,-2 6 6,-1-2 5,-3 0 0,3 1-2,-3 4-1,0 0-6,-8-2-6,8 2 4,-18 13 3,4-5-6,0 5 3,1-2-1,-5 5-2,7-3-1,-1 2-1,4-2-1,0 1-5,3-3 3,4-1 1,1 2-3,3 0-2,0-4 3,4 4-1,1-8 0,5 6 5,2-3-3,6-3-2,2 0 2,-2 0 3,3-4-3,-3-2 1,-1 0 2,-3-3-3,-2 0 14,-1-2-10,0-3 2,-2-2 2,-2-1-1,2-1-2,-2-3-1,3-3 3,-5 4 9,1 2-6,-3-2 6,3 3 10,-3 0 2,-1 6 1,0-4 2,0 2-11,-1 3 1,1 3-4,0 0-1,0 1-7,-5 2 4,12 5-3,-5 2 11,-2 3-12,0 0 1,-2 2 2,1 0-3,-1 5 2,0 0-1,-2 0 0,-2-5 2,-1 2-1,2-2 2,-1-2-3,0-2 2,-1-1 5,1-3 2,-2 1 17,3-5 21,-1 7 2,1-7-4,0 0 3,0 0-13,0 0-2,1-24-12,2 12 6,1-4-10,3 3-4,4-1-4,3-5-2,-1 6 2,5-3-9,1 1 0,-1 5-1,2-1-2,-5 10-3,1-1 0,-2 4-1,0-1-8,-2 4-1,-3 1-3,3 1-4,-4 3-1,-3-2 4,2 7-9,-2-1-1,-3-2-11,4 4-17,-6-1-11,2-4-13,-2-1-21,2 0-19,0 0-14,1-4-16,0 3 16,5-1 0,0-1 17,6-2 9,-1-1-9,8-2 1,1-3 2,-2 0-4,2-3 10,-1-2 7,-3-6 14,0 1 11,1-3 34,-1 0 17,-3-3 22,-3 3 23,-2 0 27,-1-1 11,-4 0 20,2 1 12,-6 2 10,0 2 0,-1-1-1,0 6-8,-2-6-13,-5 4-7,2 4-7,-3-1-12,-2 6-5,-3 3-3,-1-2-8,0 4-3,-1 2-6,0 3 0,3-4-10,2 4 10,2-5-15,1 4-3,2-2-5,2 0-3,1-4-8,2 3 0,2-1 2,0-3 0,4 1 3,-1-4-2,4-1-3,2 0 8,-4-3-1,4 0-1,1-1 1,-4-1 5,0-1 8,2 2 14,-1 2 5,-4-2 7,0 1 7,0 0 0,-2 1-7,1 2-4,-1-3-11,-3 3-7,0 0 7,8 4-12,-6 3-1,-1-1 2,-1 5 2,2 2-5,-4 4 7,0 9-8,-3 0 1,1 0 11,0 0-2,0 3 1,-2 1 1,2-3 3,-2 3-1,1-2-1,-1-2 13,0-2-3,2-7 1,1 0-3,-2-5 2,3 0 0,1-2-6,-1-2 1,0-1 2,2-2 19,0-1 22,0-4 26,0 5 20,0-5 7,0 0-6,0 0-15,10-10-9,-4-4-13,7-1-8,4-4-6,3-1-22,-1-1-29,1 0-32,0 3-16,0-2-40,2 2-20,-5 0-19,3 1-19,0-4-14,2 5-20,-4 2-21,-5 5-22,5-6-21,-3 8-35,-1-3-19,1 0-32,-2 6-177,-1-1-529,4-2 233</inkml:trace>
  <inkml:trace contextRef="#ctx0" brushRef="#br0" timeOffset="18082.3749">11948 5176 89,'-1'-6'316,"1"3"-28,-2 1-21,2 2-33,-4-6-37,4 6-23,0 0-17,0 0-16,-6 14-14,1 0-9,-2 2-15,-5 5 1,2 0-15,1 3-4,2-8-7,-4 7-5,2 1-3,2-7-7,0-3 0,1 1-6,-1-1-5,3-4-3,1-1-7,0-1-1,1-3-2,-1 0 2,1 0 14,-1-3 19,2 3 19,1-5 25,-1 4 17,1-4 8,0 0-7,0 0-20,0 0-10,4-16-16,0 6-2,0-6-15,1-1-6,3-6-7,0-6-4,2 3-2,0-1-3,1 0-2,1 1-1,-1 1-2,2 3 4,-3-1-2,-1 8-5,0 1-4,1 3-3,-2 2-8,-1 2-3,-3 0-7,2 4-7,0 3-5,-1 0-1,4 3-4,-2 6 4,3 5-2,-2 1 2,3 7 2,-2 2-1,-2-1 1,0 3-1,-1-1 0,-1 0 3,-1 1-8,1 1 0,-4-9 8,2-1 1,-3 0-5,4 0 1,-4-5 2,0 0 1,0 0-7,-3-3-6,3-4-21,-1 0-13,1 2-15,0-2-31,0-5-25,-2 5-16,2-5-23,0 0-40,0 0-45,-5 2-46,5-2-42,-4-10-25,-1 5-201,1-2-591,-1 0 262</inkml:trace>
  <inkml:trace contextRef="#ctx0" brushRef="#br0" timeOffset="18236.3186">11918 5309 137,'-2'-4'192,"0"1"-3,-1-1-9,2 1-6,1 3-16,0-4-19,0 4-3,0 0-1,11-3-2,-2 0-4,2 3-15,5-2-16,0 0-6,0 1-10,5 0-9,-3 0-32,-5 1-39,3 0-45,-2 0-59,1-2-31,-6 0-43,-4-1-116,4 2-316,-9 1 140</inkml:trace>
  <inkml:trace contextRef="#ctx0" brushRef="#br0" timeOffset="18517.4414">11773 5018 163,'-5'-4'325,"2"-4"-2,0 4-31,0 0-26,0-1-36,2 4-28,1 1-21,0 0-18,-15 11-7,1 6-25,-2 7-3,-2 0-11,-5 11-8,3-7-9,6 5-10,-3-3-9,6-3-2,-1 5-8,3-4-10,3 3-11,2-4 5,2 2-11,6-5 2,-3-3-1,5-3-11,4-1 5,2 3-8,4-1 6,6-2-9,-1-2-11,5-4-33,-1-1-31,5-3-48,-4-4-34,4-3-55,9-5-42,-10 0-66,-1-3-160,-1-3-487,-1-4 215</inkml:trace>
  <inkml:trace contextRef="#ctx0" brushRef="#br0" timeOffset="18731.595">12272 5074 203,'0'-13'308,"4"2"-12,-3 5-8,2-4-15,0 0-34,4 3-29,3 3-22,4-2-21,7 4-20,2 6-12,-1 2-16,2 3-12,0 4-5,-4 4-17,-2 4-10,0 1-6,-7 1-4,-3 3-7,-4 1-3,-4 3-9,-3 3 3,-2-3-6,-4 4-3,-7 7 0,1-8-3,1-3-21,-10 7-27,7-13-37,-1 3-46,-2-3-46,1 0-57,0-5-75,1 0-178,1-2-487,4-7 215</inkml:trace>
  <inkml:trace contextRef="#ctx0" brushRef="#br0" timeOffset="19418.2427">14407 5296 14,'5'-16'201,"-3"2"17,2 2-4,-1-2-1,0 2 4,1 3-2,-2-1 3,-1 3-5,-1 1-5,3 0-15,-3 1-16,0 2-23,2-2-25,-2 5-16,0 0-13,0 0-11,-5 17-9,5-2-7,-1 12-8,-5 3-6,3 0-4,0 6 0,-1-2-9,3 2-5,-2-2 0,0 0-5,1-1-6,0 1 0,-4-2 2,2-5-11,0 1-9,0-3-21,0-5-19,-1-1-29,1-3-25,-2 0-29,2-4-22,2-2-22,-3-2-34,4 0 1,-1-4-5,0-2-14,2-2-162,0 0-399,0 0 177</inkml:trace>
  <inkml:trace contextRef="#ctx0" brushRef="#br0" timeOffset="21159.9218">14366 5269 135,'2'-6'155,"-1"2"-10,-1-1-4,0 1 2,2-1 0,-2 1 4,1 1 4,1 0 1,-2 3-1,0-6-3,0 6-2,2-1-9,-2 1-3,0 0-6,0-4-9,0 4-7,3-3-8,-3 3-13,0 0-10,4-2-8,-4 2-9,6-3-6,-2 0-9,6 1-3,0-2-6,4 1-1,3 2 0,8-3 4,-1 1 3,4 3-5,10-5 1,3 4 0,3 0-1,-2-2-2,3 3-3,0 4 4,-1-5-10,1 8-1,0-7-6,-4 2 1,4-1 0,-5-1-3,0 2 1,-2 0-3,-8-2-5,11 0 7,-2 3-1,4 2-3,-2-3-1,2-2 2,5 3-1,-3-5 2,4 4-2,-1-2-1,3 0-1,-2 2 1,-2-1-3,-1-2 3,-1 4-1,0-1-3,-2 0 0,-1-2-3,-2 0 6,-3 3 1,4-3-11,-3-3 6,-8 3-2,8 0-3,-9 0 2,12 0 0,-3-1-1,2 1-2,-11-1 2,9-1-1,0 2-7,-8-1 1,0 2 5,-1-2 9,1 1-14,-1 4 0,1-3-1,-2-2 2,-1 1 5,-2 1-3,1-1-4,-3 0 4,1-2 0,0 2 0,-3 1-5,2 0 2,-1 2 1,0-3-3,-2 0 5,3 0-8,-1 1 10,-1 1-4,1-1-1,-1 0-2,3 1 1,0-1-3,1 1 4,2 1 1,-4 1-1,1-3 10,0 0-12,-2 2 3,2 0 0,0-2 0,-1 2 0,-1-1-1,-2-2 7,-5 2-5,2-4-4,-3 6 1,0-3 0,-1 1 7,1-2-7,-1 1 2,-3-2 3,5 1 0,0 0-3,0 1 0,0-2 2,2 1-6,4-2 1,-4 4-4,0-4 2,3 4 6,-5-2-2,1-2 2,-3 2-3,1 0 12,-2 0-11,-2 0 0,-3 0-4,2 0-1,-1 0 1,-4 0 7,-1-1-3,-3 1 3,7 1-3,-7-1 5,7 0 1,-7 0-9,4 2 5,-4-2-5,0 0 23,0 0-24,5 0 0,-5 0-1,0 0 7,0 0 3,5 1-11,-5-1-1,0 0 2,0 0 1,0 0-4,3 2-2,-3-2 12,0 0-9,0 0-2,0 2 2,0 2 3,0-4-6,4 8 7,-4-3 3,0 2 2,3 0-3,-3 3 0,3 2 0,-3 4 0,-3 0 0,3 2 1,-3 3-7,3-2 9,0 10 4,-4-2 22,4 2-24,-3-3-5,-1 2 6,4 2 5,-1-1-4,-1 0 10,2 0-1,-3 0 0,3-2 4,-1 1-2,2 0-2,-1 0 7,-1-2-3,1 0-7,0 0-5,-1 0 13,1-8-7,-2 9 2,2-8-1,-3 2-1,3-1 3,-2-1-10,0 0 6,2-2 3,-1-2-2,-1-1-3,2-1-4,0-1 4,-2 0-2,2 0 2,-2-3 1,2 4-4,0-4 1,-1-1-5,-1 0 8,1-2-8,1-1 0,-2 1 5,1-2 1,1-2-5,0 2 9,-1 1-8,1-5-2,-1 6 14,1-6-9,-2 5 9,2-5-23,-3 4 27,0-4-19,3 0 9,-10 3-3,6-3-3,-3 2 2,-3 0-1,-4 0 2,-1-1 1,-1 2-1,-5-3-5,-3 1-2,0 0 3,-1-1 3,-3 2-2,-2-1-8,2-1 14,-12 0-24,9-1 14,-7 2 1,0-2 0,0 1 3,8 1-7,1-1 2,-10 0 7,9 2-10,-14-4 4,4 2 1,0-3 1,2 3-5,0 0 4,7 0 9,-10 0-4,2 0-7,9-1-1,-8-1 2,-3 2-1,12-2 2,-1 0-4,-8 1 8,10-3-6,-2 4 1,2-3 12,0 0 1,1-1 1,-4 1 1,2 1 1,-2 0 2,1-1-2,-8-1 1,0 1-4,7 1 2,-7-3-3,9 0 4,0 0 3,-3 3-7,-5-3 9,9 0 0,-13 0-6,13 3 2,0-3 2,1 1 2,1-2 1,-3 5-3,1-5 11,0 3-14,-3 1-12,4-3 12,0 3 2,-1 2-6,-3-5-2,-7 1 2,10 1-2,-1 0-1,1-2 8,-1 3-13,-2 0 5,4 1 2,-1-3-13,2 1 14,-3-3 1,0 3 5,2 2-4,3 0 2,-3-4-2,1 4 0,0-3-6,2 1 6,-4-2-4,1 2-1,1 2 6,2-4-7,-3 5 1,2 0-2,-1-3 3,-5 1-1,4 1 4,3-3 3,-2 3-3,2 0 8,0 1-1,1-3-1,-1 1-2,0 1 3,2 0 1,6-2-1,-8 2-3,2-1-1,1 2-1,2-2-1,1 0-1,-5 2 0,8 0 0,-1-3-3,-1 6-2,1-3 2,-5 0-3,5 0-5,-1 0 3,3 0 0,-7 0 3,6-3 3,-7 3 1,8 0 1,0 3 1,0-3 2,1 0-3,2-3-5,0 2 5,-2 0 0,3 1 1,2 0-1,-2-2 0,0 1-1,3 2 4,-3-2-5,5-1-1,-1 1-2,-1 1 5,1 0-1,2-1-3,4 1 0,-8 0-2,8 0 2,-5 0 0,5 0 3,0 0 1,-7 0 2,7 0 1,-2-3 1,2 3 3,0 0 4,0 0-1,0 0-2,0 0-7,0 0 9,0 0-3,0 0-2,0 0 1,0 0-2,0 0-4,0 0 2,0 0-3,0 0 1,0 0-3,0 0 2,0 0-3,0 0 2,0 0-1,0 0 0,0 0-4,0 0 3,0 0-3,0 0 1,0 0 0,0 0 0,0 0-2,5-9-1,-5 9 1,3-3-8,-3 3 10,0 0-3,0 0-1,0 0 1,1-2-3,-1 2-4,0 0-4,0 0-16,0 0-28,0 0-36,0 0-32,0 0-56,0 0-63,0 0-65,0 0-81,0 0-84,0 0-331,0 0-863,0 0 382</inkml:trace>
  <inkml:trace contextRef="#ctx0" brushRef="#br0" timeOffset="21652.118">14405 5767 39,'2'-8'98,"-4"4"10,2-1 5,0 5 13,0-9 7,0 4 12,2-1 10,-2 0 4,-2 1 2,4-2-3,-2 2 2,0 1-1,-2-1-7,2 2-7,0 3-17,0-5-13,0 5-19,0 0-14,0 0-10,-5 9 0,1-1-13,-2 6-4,1 3-7,-4 7-5,2 0-3,0 3 2,0-3-11,2-2-3,0-2-5,1 0 0,-1-4-4,0 1 0,1 0 0,1-2-3,-1 1-1,4-4 1,-4 0-1,3-1-2,0-2-2,0-1 1,-2 1 1,3-2 1,0-2-11,-1-3-15,-1 3-18,0-1-22,2-4-31,0 0-24,-2 6-47,2-6-55,0 0-209,0 0-452,0 0 199</inkml:trace>
  <inkml:trace contextRef="#ctx0" brushRef="#br0" timeOffset="22168.9246">14744 5542 196,'1'-5'248,"2"-1"-28,-3 0-24,0 5-27,0 1-16,0 0-13,0 0-18,-3 18-7,2-3-13,-5 4-9,-1 8-6,0-1-5,-3 2-4,1-3-7,0 2-1,-1-3-1,2-7 5,-1 0 1,2-2 2,0 0-4,2-3 1,0-2-5,0-1-1,3 0-5,-2-5-2,1 2 8,-1-3-1,3 1 18,-2-1 10,3-3 16,0 0 27,-2 5-2,2-5 13,-1 3 6,1-3-8,0 0-20,0 0-12,6-13-9,-2 2-15,0-5-7,3 0-9,0-7-1,5-1-4,-3-4-23,3-2-5,0 0-7,0-1 0,1 1-5,0 1-6,0 2-4,1 2 4,-3 3-5,1 1-8,-4 8-1,-1 4-4,-3 0-5,2 3-4,-2 2-5,0 2 1,3 4-3,0 3 2,1 5 4,1 4-5,-2 3 1,5 7 6,-1 3-2,-4-1 3,4 1 0,-1 1 0,-3-2 3,0-1 1,0 0-1,0-7-2,-4 0-2,3-3-1,-3 2-19,-1-8-25,0 3 5,-1-2 0,1-2-23,-1 1-22,-1-4-11,0 3-8,0-2-19,-1-2-17,1 0-16,-2 1-20,1-1-11,-1-1-21,-2-1-21,1-2-23,3 0-23,-11 0-186,1-2-501,0-3 221</inkml:trace>
  <inkml:trace contextRef="#ctx0" brushRef="#br0" timeOffset="22332.8615">14665 5759 196,'0'0'239,"0"0"-15,-5-4-19,5 4-13,0 0-18,0 0-11,12-2-11,-3-1-10,6 1-10,1 0-14,8-3-15,1 2-8,-2 1-29,2-1-40,-3 2-45,-1-2-52,2-2-43,-5 1-69,-4-1-124,2 2-332,-3-2 146</inkml:trace>
  <inkml:trace contextRef="#ctx0" brushRef="#br0" timeOffset="22726.8429">15181 5335 114,'-2'-13'292,"4"4"-8,-2 0-3,1 2-12,-1 1-14,0 1-14,0 0-8,0 0-14,0 5-17,0-2-16,0 2-14,0-4-24,0 4-12,0 0-14,0-6-12,0 6-20,0 0-18,0 0-5,0-5-12,0 5 0,0 0-9,-1 12-3,-1-2-5,-2 6-1,0 4 0,0 7-6,-3 3 7,2 3 0,-2 2 6,-1 13 7,2-1-2,-4-1-2,3 2-5,-1-4 6,1-10-3,-2 14-1,2-16-4,-3 14 17,3-12-23,0 0 2,3-5-1,-4 0-4,1 2 0,2-2-9,-2-4 3,3-7 0,0-3 1,0 2-2,1-5-3,1-2 0,0 2 3,0-4-8,0-3 3,1 0 4,0 0-9,1-1-13,-1-1 16,1 1-4,0-4-6,0 7-7,0-7-17,0 0-22,-2 3-39,2-3-28,0 0-36,0 0-50,0 0-66,0 0-59,0 0-299,0 0-667,-3-17 295</inkml:trace>
  <inkml:trace contextRef="#ctx0" brushRef="#br0" timeOffset="25129.727">10045 5802 22,'0'-5'232,"0"1"14,-2 0-12,2 4-18,0-5-25,0 5-22,0 0-23,0 0-14,0 0-14,0 18-5,2-1-2,0 7-6,-1 7-3,-1 0-12,0 5-9,0 0-3,1 13-9,-2-4-2,2-10-8,1-1-6,0-4-1,-1-2-6,1-4-3,0-5-8,-1-4-2,1-3-4,-1-2 10,3-5 18,-2 2 30,1-2 25,-2-5 21,-1 0 7,0 0-21,14-12-2,-3-10 2,2-2-26,2-4-8,-1-4-13,5-12-1,-1 3-7,-1-2-12,-6 10-4,3 3 2,-1 2-13,0-1-1,-2 8-6,-5 4-11,0 2-11,0 5-28,-1 1-32,-1 1-45,-3 4-47,1 1-20,2 2-7,-4 1-11,6 9-19,-1 0-29,-2 2-27,3 3-234,-2 2-531,1-1 235</inkml:trace>
  <inkml:trace contextRef="#ctx0" brushRef="#br0" timeOffset="25306.6894">10411 6026 214,'3'-2'247,"0"-3"11,-1 0 3,2 1 8,-3 1-15,0 0-33,-1 3-28,5-5-21,-5 5-14,0 0-20,0 0-16,1 15-11,-2-5-11,1 2-6,-2 5-6,-1 9-9,1-8-3,0 1-10,0 1-17,-1-3-27,0 0-30,1-5-34,0-1-40,0 0-44,1 0-47,1-6-23,0 0-7,1-4-191,-1-1-426,0 0 188</inkml:trace>
  <inkml:trace contextRef="#ctx0" brushRef="#br0" timeOffset="25462.7584">10547 5937 75,'1'-5'146,"-1"4"-32,0 1-35,0 0-38,0 0-38,0 0-42,0 0-32,-1 13-74,3-11 32</inkml:trace>
  <inkml:trace contextRef="#ctx0" brushRef="#br0" timeOffset="25712.5261">10771 6007 202,'0'0'287,"1"-5"-19,-1 5-26,-3-5-21,3 5-28,0 0-17,-11 3-22,5 1-14,-4 1-10,0 2-12,1 1-18,-1 4-6,3-2-8,-1 2-10,2-3-7,1 3-10,1-2-6,3 0-4,-2-1-7,4-1-6,2 1-2,0 2 0,3-2-4,5 0-4,0 1-1,2 3-1,-2-4-3,3 1-3,-10-2-1,4-2 0,0 1-3,-3 0 0,0-2-1,-2 0-1,-2 2-1,-1-2-2,0 2 1,-3-1-1,-4 1-1,2-1-3,-7 0-10,-3-1-10,2 2-9,1-4-18,-1-1-21,1-2-23,3 2-26,0-4-32,1 2-29,1-4-23,2 0-28,3-2-120,-1 0-373,4-3 166</inkml:trace>
  <inkml:trace contextRef="#ctx0" brushRef="#br0" timeOffset="25890.923">10827 6074 222,'11'-10'248,"-4"3"5,3 0 0,-6 0-7,2 2-27,-2 3-28,0-1-24,-4 3-18,6 5-8,-3 0-13,0 6-4,-2 5-13,3 2-10,-4 2-2,-3 3-12,1 5-3,0-1-10,-2 0-9,1-8-1,0 0-8,-1-1-4,0 0-8,1-2-21,0-7-46,2 3-47,-1-5-43,1 0-36,1 0-35,0-4-16,0-3-211,0 0-445,7-10 198</inkml:trace>
  <inkml:trace contextRef="#ctx0" brushRef="#br0" timeOffset="26057.5368">10961 6063 72,'0'-10'237,"1"-1"0,-1 3-15,1 0-23,-1 6-17,0-3-34,0 0-52,0 5-50,0-5-35,0 5-40,0 0-43,0 0-50,0 0-83,8 10-222,-6-8 99</inkml:trace>
  <inkml:trace contextRef="#ctx0" brushRef="#br0" timeOffset="26234.6949">11133 5973 318,'4'-3'344,"1"-1"-21,-2 2-36,-1 1-31,-2 1-30,0 0-27,5 7-20,-5-2-10,0 8-10,-2 3-15,0 1-6,-1 11-8,2-3-21,-6 0-6,3 3-8,-1-3-10,1-6-8,0 5-9,1-6-9,2-2-30,-1-4-24,1-4-25,-1 4-33,1-7-29,1 2-28,0-2-22,0-1-28,0-4-37,1 1-54,-1-1-166,0 0-450,5-8 199</inkml:trace>
  <inkml:trace contextRef="#ctx0" brushRef="#br0" timeOffset="26420.297">11171 6123 273,'0'-5'318,"-2"1"11,2 4 0,2-6-16,-2 6-20,2-4-28,-2 1-32,5-1-24,0-1-26,9-1-14,2-1-18,5-2-11,3 2-5,-2-1-26,-1 2-38,3 2-32,-1-3-42,-7 5-37,-1-3-44,0 0-54,1 3-61,-4-1-53,3 2-223,-4-5-512,3 1 227</inkml:trace>
  <inkml:trace contextRef="#ctx0" brushRef="#br0" timeOffset="27312.0247">20322 4303 109,'0'-4'277,"0"1"-28,1-2-31,-1 5-24,2-2-25,-2 2-13,0 0-19,-13 20-11,3-4-13,0 8-9,-4 2-8,1 4-14,-1-1-6,1 0-6,-2 0-6,1-3-7,1 2-9,2-6 4,1 3 0,2-7-3,-1-1-3,2-4-5,3-4-3,0 0-2,-2-1-3,2 0 2,1-2 14,3-2 21,-3 0 29,1 0 25,0-1 31,2-3 18,0 0 2,0 0-19,0 0-19,10-16-23,-3 0-4,3 1-8,3-4-9,2-8-10,0 1-8,1-3-4,5-8 0,-5 6-3,6-8-3,-5 11-3,0-1 7,-3 4 3,0 0 2,-3 4 3,-3 7 3,2 0 0,-5 6 0,1 1-13,-4 0-13,3 1-14,-4 4-9,3-3-10,-1 5-2,-3 0 1,10 11 0,-6-1 0,3 7-1,4 6-4,-1 0-4,0 4 4,0 1-2,1 0-2,-2 1 2,-1 3 4,2-1-5,1-2 0,-1 0-5,0-5-7,-4 1-7,-2-7-10,0-2-14,-1-4-10,0 1-16,-1-2-14,-1-1-17,0-1-15,-1 0-19,0-3-16,0 1-17,1 0-18,-2-5-12,1 3-21,-1-1-10,1-4-32,-5 4-50,5-4-18,-6-3-230,6 3-592,-10-3 262</inkml:trace>
  <inkml:trace contextRef="#ctx0" brushRef="#br0" timeOffset="27582.1489">20254 4567 45,'-7'-2'267,"4"-2"11,-2 3-10,0-2-7,3 2-13,-2-2-13,4 3-24,0 0-14,-1-3-17,1 3-2,11-3-25,2 1-2,7-1-11,5-1-15,-1 2-6,3 2-16,-2-1-13,-2 1-9,-3-1-2,-2 2-11,-4-3-7,0 3-7,-4-1-1,-1 1-8,0 0-2,0-1-9,-4 0-3,1 2-11,-2-2-10,1 0-13,-5 0-10,8 0-13,-8 0-14,7 0-16,-7 0-16,5 0-19,-5 0-20,5 0-26,-5 0-31,3 3-29,-3-3-34,4 1-22,-4-1-152,0 0-439,0 0 194</inkml:trace>
  <inkml:trace contextRef="#ctx0" brushRef="#br0" timeOffset="36466.6228">4198 3473 53,'0'-11'152,"0"0"2,-4-1-14,4 3 2,0 4 10,-3 0-10,3-2-14,-4 2-14,4 2-19,0 3-7,-3-5-7,3 5-12,0 0-9,-4 18-6,-1-2-9,0 2-4,2 7-5,1 3 3,0 1-8,2 3-2,-1-1-6,2 16 9,1-11-11,-2-3 4,2 3-3,-2-4-3,3 0-2,-1-2 0,1 2-2,-2-6 1,0 0-2,-1-1 1,-1-5-4,0-3 1,0 1-14,-1-3-17,-1-2-54,1-1-48,-2 0-47,1-3-120,-1-1-310,0-3 138</inkml:trace>
  <inkml:trace contextRef="#ctx0" brushRef="#br0" timeOffset="36791.4827">4089 3868 136,'0'-12'261,"0"1"-17,0-5-22,5 0-16,-2-1-24,7 3-12,1 0-17,3 5-7,3-8-12,4 5-9,-1 3-14,0 4-11,-5 5-11,3 0-10,-5 5-8,1-1-7,-5-2-6,0 4-5,4 3-6,-4 3-4,-4-6-5,1 2-5,-2 0-3,-1-1-7,-2-2 1,2 0-3,-1-2-1,-1 1 2,-1-4-2,0 0-6,-4 7 3,4-7-1,0 0 1,0 0-5,0 0 5,-7-13-3,7 4 1,-2-1-2,2-2 0,-1-5-6,4 1 0,-2-1-2,3 0 0,1 3 0,0-1 1,0-2-5,0 8-2,5-2 1,-2 2-4,5 1-1,-6 1-5,7 1-11,-4-1-24,1 7-23,2-4-33,-1 4-28,1-1-23,0 1-51,0 0-30,-3 1-124,-1 2-385,1-3 170</inkml:trace>
  <inkml:trace contextRef="#ctx0" brushRef="#br0" timeOffset="37456.3482">4648 3582 25,'-4'-5'270,"1"3"-9,-2-2-12,0-1-21,3 5-22,-2-3-24,0 2-18,4 1-21,-11 4-13,2 2-15,1 6-10,-2-1-14,1 6-8,1-3-9,1 1-5,1 1-11,2 0-8,3 3-2,1-1-6,1-3-4,-1-3-6,4-3 2,-1 1-6,4 1 0,-2-4 0,3-3-2,-1 0-3,0-3 1,1-1-4,-1 0 4,-1-3-2,1 0 0,-3-3 0,-1-1 4,3-1-1,-3-1 10,-1 1 1,0-4-1,-2 1-2,0-2-6,-2-3 3,2 3 1,-1-4 0,1 2-1,0-1-5,1 4-4,1-1-4,-1 1-3,4 0-4,0 7-2,2-5-7,0 4 3,1 0-3,2 5-3,0 1-2,4 5 1,-2 3 0,-1 3 1,-1-2-1,-2 5 5,1 0-3,-2 2 3,0-1-2,-3 0 8,-4-1-8,3-3 4,-6 1 2,3 5 0,-1-6-1,-2-2 2,-1-1 2,4-4 2,-2 0 2,2-4-1,-7 3 0,7-3-5,-3-7 0,0 2-4,2-5 4,-1-4-12,0-4 5,3-1 3,2-7 1,3 1 2,-2 6 7,2-7 0,5 4 2,0 7 1,-2 2-1,3 0-1,-2 2 2,5 3-6,-2 3-8,1 3 9,-1 3-2,-3 1-4,1 4 0,-1 0 4,3 4 0,-5 0 1,-1 1-3,-3-2 3,1 3 0,0 0 9,-3-2-10,-2-1-1,1 2 6,-1-5-3,0 0 0,0-2 3,0-4 4,-1 7 10,1-7 22,0 0 9,0 0 5,0 0-8,0 0-7,0 0-6,0 0-2,1-22-6,2 10-8,1 0-4,0 1-8,3-5-4,0 3-8,2 0 5,-1 2-12,1 3 7,-2 1-3,4 2-6,-1 1 5,-2 3-5,1 1-2,1 1 6,-3 1-5,1 1 2,-1 1 1,0 0 3,2 1-6,-4 2 2,0-1-9,-1 3-9,-3-1-21,2 0-34,-3-3-29,0 4-33,0-1-49,0 0-49,-3 2-44,-1-2-245,1 3-572,0-5 254</inkml:trace>
  <inkml:trace contextRef="#ctx0" brushRef="#br0" timeOffset="38812.3293">6045 3317 183,'-4'-23'222,"4"6"-8,0 0-10,0 5-9,0 2-8,0 0-13,0 3-15,0 2-23,0-1-17,0 3-15,0 3-16,0 0-4,0 0-11,-2 21-5,1-3-5,1 8-6,-3 1-5,3 1-5,0 0-3,-3 1-3,2-3-6,-2 2-2,3-3-3,-1-6 0,-1-2-5,0 1 2,1-5-6,0-1 0,0 4-4,-2-3-9,3-4-18,-3 3-15,3-7-19,-3 3-19,3-3-20,0 1-16,0-1-16,0-5 0,-4 6 0,1-2-39,0-4-13,3 0-129,-5 0-320,5 0 142</inkml:trace>
  <inkml:trace contextRef="#ctx0" brushRef="#br0" timeOffset="39215.8969">5939 3589 11,'-4'-4'56,"1"-1"9,1 0 19,-3 2 18,2-2 5,-1 1 12,1-1 10,3 2 8,-2-2-1,1 1 5,1-1-4,0-2-7,0 3-6,3-2-8,-1-2-13,3-2-6,5-2-12,3 0-1,2-4-3,3-1-4,4 3-5,-1-1-2,1 1-3,4 1-7,-1 4 0,1-1-10,-4 3-2,-2 2-6,1 3-5,-7 2-4,2 3-5,-7 1-1,0 1-5,-2 4-4,3 2 3,-5 3-3,1 2 0,0-1 0,-2 0-3,0 0-3,-4 1 1,3-5-5,-2 2 3,0-3-7,1 2 6,1-3-8,-2 1 4,2-2-1,1-1 1,-1 0 3,0-2 1,3-3 11,2 5 11,-2-4 3,2-2 12,2-2 1,0-1 2,1-3-3,0 0 9,-2 2 14,2-3 0,-4-1 3,0-2-3,1 0 4,-2-2 1,-1-5-14,0 2 13,-5-2-1,3 0-6,-6-1 0,0 5-15,-1-4-2,-4 1 9,-1 0-17,2 6-14,-4 2 1,-2 0-7,1-1 0,-1 6-13,-1 1-11,1 2-13,-1 0-22,1 4-27,4-1-22,-3 3-29,5-3-31,0 3-22,2 0-26,0 2-32,4-4-28,0 6-22,2-6-188,0 5-502,1-3 222</inkml:trace>
  <inkml:trace contextRef="#ctx0" brushRef="#br0" timeOffset="40462.5526">4477 4758 19,'-1'-12'208,"1"1"-8,0 1-3,-1 0-13,0 3-5,1-1-4,-1 4-6,0-3-19,1 6-18,0 1-21,-2-8-16,2 8-3,0 0-13,0 0-8,-5 17-7,2-3-7,1 10-2,-1 4-10,-1 4-7,1-1 1,2 5-7,1-2 0,0 0-1,1 3-4,-1-4-2,2 1-3,1-2 0,-1-2-2,-2 2-2,3-5-2,0 3 2,-3-4-5,2-5 4,0 4-3,-4-8-18,2 1-23,0 0-37,0-6-35,0 0-22,0-2-29,-2-2-23,-1-3-165,-2 2-367,-1-2 163</inkml:trace>
  <inkml:trace contextRef="#ctx0" brushRef="#br0" timeOffset="40771.7148">4336 5167 126,'0'-19'191,"3"2"2,0 0-2,1 0-6,3 2-8,0 1-11,3 0-13,3 5-7,0 1-18,1 3-13,1 0-14,-1 1-13,4 5-7,-3 6-8,0-3-4,0 6-1,-2-2-13,-3 3-5,0 0-3,-3 4-3,0-1-8,-3-4 1,-1 2-2,-3 0-4,0 0-3,0-3-1,0-1-4,0-3-4,-4 2 5,4-1-3,-3-2 0,3-2 4,0-2-3,-3 3 4,3-3-1,0 0 0,-4-13-6,7-1-2,-2 4-1,2-6-2,4 1 0,-3 0 0,4-1-4,0 1 0,0 1 3,2 1-3,0 2-4,0 1 4,1-2-11,0 7 5,-3-3-6,2 5-2,-1 1-23,-1-2-18,2 4-27,0 2-36,-1-2-39,-2 4-38,1-1-32,-1 4-154,-1-3-401,1 2 178</inkml:trace>
  <inkml:trace contextRef="#ctx0" brushRef="#br0" timeOffset="41530.3675">4843 5017 170,'-1'-8'278,"1"2"1,-1 1 1,1-2-13,-2 2-15,-1 2-24,3-4-21,-2 5-25,2 2-22,-3-3-19,3 3-15,0 0-8,-8 7-22,6-1-10,-2 3-3,-1 1-14,1 4-7,1-2-8,-1-4-5,4 6 4,-3-1-16,3-2 0,2 1-8,-1-2 0,-1 0-9,3 0 1,-2-1-5,2-2-3,0 1-1,1-4 0,-1 1 1,1-2-1,-1 1-1,0-2 2,1 1 5,-2-1-3,-2-2-4,0 0 3,8-4-3,-5 2 2,1-2-5,-1 0 3,-2-3 1,-1 0 9,0-3-16,0 0 7,0 1-4,0-3 4,0-1-4,-1 1 0,1-1 3,-3-4 6,3 1 6,0 6 1,0-2 4,0 1-2,0 0-3,3 2-7,1-1-4,0 2-2,4 1-1,0 2-2,2 2-4,-2 2-6,2 2 7,4 2-5,-4 2 4,0 4 0,1 2-1,0 1-5,-1 1-5,-3 0 11,0 1-1,-4 0-4,1-2 7,-1-3-2,-3 4 5,2-6-2,0 2-4,-2-3 4,0 1 5,1-5-1,-1 3 12,0-3 16,0-2 15,0 5 22,0-5-1,0 0-14,0 0 1,0 0 9,-6-14-3,4 4-8,2-1-4,0-2-8,0-4-8,3 0-3,1 0-1,2 0-1,-2 3-6,2 3-6,2 0-2,-1 0-8,0 3-7,-1 0 1,5 3 2,-5 3 2,2-1-9,1 1-10,-2 3 8,1 3-6,-1-2-3,-1 3 8,1 3 5,-3-1-12,2 2 10,-2-1-4,0 1 1,-1-4 4,-2 3 3,2-1-1,-3 0-1,2-3 2,-2 0 0,1-1 6,-1 2 6,0-5-1,2 3 11,-2-3 21,0 0 14,0 0 7,0 0-12,0 0-8,4-17-7,0 8-3,-2-2-11,3-5-1,-1 1-6,3-2-3,-1 3-2,4-2-8,-3 1 3,2 5-5,3 0-3,-2-2-3,-2 7 0,1 1 0,1 0-7,-2 1 2,2 2-1,-2 2-1,2 1-2,-3-1 5,2 4 0,-2-4-2,0 4 1,-1 2-1,1 0 0,-3-4 1,0 2 1,0 4-2,2-3-11,-2-1-10,0 1-21,-4 0-26,3-2-15,0 1-26,-2 0-25,1-1-22,-2 1-34,-2 2-31,1-2-40,-2 2-40,0-1-44,-4 1-210,3 2-606,-2-1 269</inkml:trace>
  <inkml:trace contextRef="#ctx0" brushRef="#br0" timeOffset="42574.4252">5141 6359 15,'0'-6'241,"0"2"-12,-2 0-30,2 4-22,0 0-22,0 0-10,-1 15-17,-1 1-8,0 3-13,0 9-7,-2 1-10,1 0-4,0 1-12,-1-2-6,1-2-5,0 2-8,2-10-5,-3 0-3,1 1-2,-1 0-9,2-4-19,-3 2-34,1-7-23,-1 1-38,2-3-29,-2 2-27,2-6-29,-3-1-122,1 1-309,1 1 137</inkml:trace>
  <inkml:trace contextRef="#ctx0" brushRef="#br0" timeOffset="42988.0012">4989 6617 183,'-2'-5'253,"2"0"6,-1 1 2,-1-1-5,-2 2-7,4 3-13,0-6-13,0 2-23,0-1-20,1 2-17,4-1-16,0-4-10,8 3-15,1-4-14,10 0-8,-1-1-12,5 0-12,-1 3-6,1-1-3,-2 4-8,1-1-8,-2 3 2,-3 2-19,-8 0 2,1 4-2,-5-1-8,-1 3-4,-1 0-1,0 1 1,-3 3-2,0 0-3,-2 1 2,-1 0-7,0 2 2,0-1-4,-2-1-3,0 1 3,0 0-2,1-4-1,-1 3-1,0-1-3,3-5 2,-3 2 4,1-1-5,2 1-5,0-3 9,0-2 3,1 2 3,3-1 2,0-2-10,3-1 3,0-1-4,0-2 3,-2-1 2,5-1-2,-5-2 1,4 0 6,-1-4-5,-3 1 12,-2-1 5,1-1-7,-1 0 19,-5 0-2,2-2 4,0 1-4,-3-1-2,-1 2 0,-4 0 1,2 0-2,-2 3-11,-1-2 1,-1 4 8,-2 0-21,1 0-14,0 4 6,-2-2-15,0 5-21,1 0-29,-3 3-20,-1 0-30,2 4-32,2 2-23,-2-2-60,0 2-33,4-1-58,0 2-191,1 0-551,0-2 244</inkml:trace>
  <inkml:trace contextRef="#ctx0" brushRef="#br0" timeOffset="49089.5662">3097 2138 2,'-3'-17'231,"0"5"0,0-5-1,-1 7-5,1 1-3,-1 0-9,4 5-13,-4-5-18,4 6-9,0 3-10,-3-7-27,3 7-7,0-7-14,0 7-14,0 0-6,-4-3-20,4 3-4,0 0-8,0 0-14,0 0-4,0 0-3,0 0-8,0 0 2,0 21-9,0-6 6,0 0-8,1 5 8,2 7 7,3-1-3,-2 4 0,4 3-2,-2-2 6,4 5 8,1 8-3,-1-10 2,4 10-1,-3 2-7,5-1 7,-1-4 6,-5-9-8,4 14 8,-1-15 3,-2 1 0,6 9 2,-7-10 2,4 3 6,-3-3-2,-1 0 1,2 1-1,-1 0 8,0 0-1,-4 1-2,4-4-2,-4 0 2,-1-2-9,1-1 5,-3 0-14,2-2 0,1 0-3,-3-1-4,-1-6-1,1 0-1,2 1 2,-2-1-1,-1-1-2,1-1-2,-1-3-1,-2 0-3,2-1-1,1 0-1,-2 5-2,1-6-2,-2 0-2,2 2-5,-2-3 0,1 2 1,2-1 4,-1 1 3,-2-4-6,2 3-3,-2-4 3,2 0-1,-1 0-3,-1-1-1,2 2-4,-2-1 2,2 1-4,-2-2-2,-1-5-3,5 11-1,-4-7 1,0 2 1,1 0-1,2-1 1,-4-5 2,4 11-1,-2-7 0,1 2 1,-2 1-2,2-1 2,0-1-5,-1 2 2,1-3-2,0 4 2,-2-3-1,3 2-1,-2-2 0,-2-5 3,4 9-3,-2-5 0,-2-4-1,4 8 0,-4-8 1,1 8-3,-1-8 3,3 4-5,-3-4 1,3 6 2,-3-6-2,1 7 3,-1-7-2,3 5 3,-3-5-3,3 7 2,-3-7-1,3 7-2,-2-2 2,2 0 5,-3-5-4,2 9 0,0-6-2,-2-3 2,6 9-3,-5-5-1,-1-4-2,3 7-1,-3-7 3,3 7 0,-3-7 2,3 7-3,-3-7 1,0 0 3,4 9-2,-4-9-5,3 5 5,-3-5 3,0 0-6,1 7 5,-1-7-3,0 0 3,0 0-6,3 9 4,-3-9-1,0 0 0,4 8 0,-4-8-3,0 0 2,0 0 4,0 0-3,0 8 3,0-8-3,0 0 1,0 0 2,0 0-1,0 0 4,0 0-1,0 0 1,0 0-2,0 0-3,0 0-5,0 0-15,0 0-10,0 0-11,0 0-7,0 0-1,-14-25 1,11 21-2,-1-1-4,-3-3 2,0 1 4,0 0-3,-3 0 2,0-2 2,-2-1 6,0 0 5,-3 0 2,2-2 5,-5-1 1,4 2 4,-2-4 2,-2 1 2,5 2 0,1 2 5,0-2 2,1 2-2,0 1 2,4 2 11,-2-1 2,2 1 1,0 2 11,3 2 4,0-1-2,4 4 0,-7-5 2,7 5-4,-3-4 3,3 4-9,0 0 1,0 0-1,-7-4 3,7 4-2,0 0-1,0 0 0,0 0 1,0 0 0,-4-4 4,4 4-3,0 0 3,0 0-7,0 0-5,0 0-4,0 0-3,0 0 1,0 0 2,0 0 0,0 0 3,11 24 4,-5-16 2,-1 2 0,2-1 3,3 6 5,0-3-3,0-1 10,5 7-7,-5-3 1,2 0 8,0-2-6,1 1 2,-2-2-1,-1 2-3,1-3 4,2 1-6,-2 0-1,-4-4 2,0-2-3,2 0 0,-4-1 5,2 0-6,-2 1 1,0-1-1,-2-3 4,-3-2 2,7 3 0,-3 1-2,-4-4 2,7 5 0,-7-5 3,6 3 1,-6-3 1,0 0 6,6 3 1,-6-3 0,0 0 2,0 0 1,0 0 1,15-12-3,-8 6-2,-1-3-2,2 1-4,-1-1 3,3-5-2,-3-3 0,4-4-7,-2 4-1,1-6-8,1-1 0,-4 2-6,4 0-1,-4 3 3,-2 5-6,2-6-1,-2 6 5,0 0-3,-3-2 1,2 5-2,2-3 3,-6 4-3,2-1 0,-1 5 1,2-2-2,-2 1-3,-1 7-1,2-10 1,-1 7-9,-1 3-3,0 0 1,0-9-7,0 9 0,0 0-5,0-6 5,0 6-2,0 0 3,0 0-5,0 0 0,0 0 9,0 0-8,0 0 1,0 0 1,0 0 1,0 0 0,0 0 3,0 0-5,0 0 1,0 0 0,0 0-3,0 0-5,0 0-1,0 0-7,0 0-4,0 0-2,0 0-2,0 0 2,0 0-1,-8 26 6,3-14-9,2 5 7,-2 1-19,-1 7 8,-1-2-20,2 4-15,-4-5-12,4 3-23,0-2-17,1-5-29,0 0-28,1-2-29,-5 7-40,3-7-40,1-3-246,-3 3-603,4 0 267</inkml:trace>
  <inkml:trace contextRef="#ctx0" brushRef="#br0" timeOffset="52900.1232">2473 1695 115,'-2'-3'256,"1"-1"-40,-2 1-22,3 3-29,0 0-11,0 0-14,0 17-16,4 0-9,4 0-15,1 7-8,-3 5-6,2-4-13,2 4-4,0 0-6,-1-5-9,-1 3 4,1-2-10,-4-9-6,2 4 0,-4-8-10,2 2 6,0-3-8,-2-1-1,1 1 1,-3-2-6,2-7 8,0 5 6,-2-4 15,0 2 17,-1-1 10,0-4 14,2 3 17,-2-3 15,0 0 11,3 5 15,-3-5 13,0 0 1,0 0-9,7-6-22,-4-4-17,1-6-6,4-10-15,1 0-2,-2-4-19,3-2-14,1-1 0,0 1-5,-1-2-8,0 2-17,-2 3 11,2 3-10,-2 8-6,-1 1-2,-2 1-1,-2 7-4,1 0 0,-1 3-9,0-1-14,-2 3-10,-1 0-13,3 0-28,-3 4-27,0 0 2,0 0 5,-10 19 10,-4 0-9,1 8 2,-5-2-9,1 4-3,-1-3 1,-2 1-3,6-3 7,0-2-4,7-9 3,0 3 8,0-7 1,3-1 6,2-1 5,2 0 7,0-2 5,6 0 21,3 2 15,6-3 7,6 2 5,3-1 9,3-1-2,1-2 1,0 1 4,0 0 1,-2 0 1,-1-2 1,0 3 1,-3-4-3,1 3 2,-9-3-5,2 1 0,-5 2 0,-4-3 1,2 0-8,-5 1 7,-4-1-8,10 0 4,-7 3 0,-3-3-18,7 1-8,-7-1-10,0 0-23,7 1-17,-7-1-27,0 0-17,0 0-20,0 0-20,0 0-7,0 0-29,7-5-22,-7 5-178,0 0-422,0 0 188</inkml:trace>
  <inkml:trace contextRef="#ctx0" brushRef="#br0" timeOffset="53451.5709">2849 1407 129,'-16'-16'218,"-4"1"-9,-2 3-12,-3 4-14,2-1-10,-2 8-4,-1 1-17,1-1-5,0 5-6,-2 3-16,0 0-8,2 3-8,1 1-20,-3 1-6,6 2 0,0 7-3,0-1-14,0 6-3,1 1 1,3 0-11,0 1 0,3 3-1,-1 13 0,2-12-2,5-2 1,0 5 8,0 11-3,4-12-8,1-5 2,3 6 2,0-2 1,0 0 2,6 2 0,2 10 8,-1-18-30,-3 2 18,9 1-4,0-2 3,2 4 2,-1-5-1,2 1-7,2-3 2,2-2-1,-2-5 8,3-1 9,-1-1-7,3-1 12,1-3 6,-2-2-3,6-5-3,-1-4 2,-3-2-4,4-2-5,-3 1 0,2-5-7,0-8-1,-3-1 0,1-2-4,-1 1 2,-3-4-6,9-13 1,-12 7-2,2 1-2,-2-3 6,2-13-8,-6 11 6,4-10-7,1-1 4,-7 9-8,1-11 2,-6 10-2,2 1 0,0-2-3,-6-1-1,4 5 1,-4-6-8,0 6 0,-2 0 2,-2 4-8,1 3 0,-3-3-3,-5 1-7,2-1 3,-7 3 0,2 0 2,-2 2-6,1 0 1,-4 3-3,-1-2-6,-1 0-15,0 3 11,-5 3-11,3 3-19,-1 2-14,0 3-12,1-4-7,5 5-13,-5 0-22,5 5-18,-1-2-17,2 2-23,0 1-25,1 4-20,2-2-35,-2 4-16,5 2-15,-2 2-17,-5 10-23,2 4-175,0 2-528,2 3 234</inkml:trace>
  <inkml:trace contextRef="#ctx0" brushRef="#br0" timeOffset="53899.4932">1855 2039 211,'0'-4'208,"-2"3"-22,2 1-27,0 0-16,0 0-13,0 0-13,12 10-11,-7-1-10,5 5-10,2 8-4,1-2-10,-3 6-7,1-4-3,2 1-7,1-2-1,-5-3-11,-2-1-2,0 0-1,1-6-6,-4-2-1,2 1-4,-2-5 21,-1 0 19,0-1 23,-2 0 21,2-3 24,-3-1 12,6 1-2,-6-1-14,5-15-19,4 0-9,-1-10-5,2-3-18,1-6-1,-1 0-16,2-15-8,0 2-12,1-2-9,-5 1-14,-2-1-14,1 2-15,-3 0-8,-2 0-6,-2 13-9,1-13-9,-1 18-4,0-6-12,0 9-5,0-1-8,0 8-4,0 7-2,0 0-8,0 3-15,0-1-28,0 1-26,0 6-36,0 3 5,0 0 18,0 0 2,0 0 5,0 27-10,4-1-117,-5 1-307,-2 3 137</inkml:trace>
  <inkml:trace contextRef="#ctx0" brushRef="#br0" timeOffset="54566.7948">1862 2060 109,'-2'-4'155,"2"4"-19,0 0-23,0 0-4,0 0-11,0 0-14,0 0-2,7 18-11,-3-6-8,2 3-2,1 2-5,1 0-9,0 10 5,4-4-7,-5 2-5,3 1 1,-3-3 1,3 0 1,-3-5 5,2 3 5,-2-4-5,-2-3 3,1 2-6,0-4 1,-4-3-5,3-4 13,-3 2-1,1-2-4,0 2 13,-3-5 11,4 3 15,-4-5 18,0 0 9,6 3 11,-6-3 13,0 0 3,0 0-6,10-8-15,-5-1-8,1-8-14,6-7-11,0 1-11,2-10-1,3-11-13,-2 2-10,5-1-8,-6-2 0,0 2-10,-1 11 2,-2 1-1,6-14-9,-8 14 0,1 1-9,-1 3 11,-2 5-5,-2 3-3,3 4-1,-5-4 1,1 4 6,-1 3-8,1-5-13,-1 7 13,1-2-7,-4 5-1,3-1-5,-3 2 4,3 1-1,-3-2-8,1 2 12,-1 0-14,2 1 3,-2 4 6,1-7-6,-1 7 0,0-5-7,0 5 10,0 0-4,0 0-13,0 0 13,0-6-6,0 6 1,0 0 5,0 0-3,0 0-6,0 0 10,0 0-7,0 0-1,0 0 2,0 0 3,0 0 1,0 0-1,0 0-13,0-6 13,0 6 9,0 0-12,0 0 3,0 0 2,0 0 1,0 0 5,0 0-15,0 0 7,0 0 5,0 0-7,0 0 1,0 0 1,0 0 9,0 0-12,0 0 4,0 0-3,0 0-4,0 0-14,0 0-27,0 0-17,0 0-33,0 0-26,0 0-34,0 0-25,0 0 9,0 0-13,0 0-4,10 13-22,-7-10-4,0-1-184,-1 6-433,1-1 191</inkml:trace>
  <inkml:trace contextRef="#ctx0" brushRef="#br0" timeOffset="58587.5624">3679 3272 72,'-3'-6'141,"0"0"-9,0 2-16,-2-2-9,-1 2 2,2 0-7,-1-1-2,1-1-7,-3 1-4,3 0-7,-3 0-9,1 2-1,-1-2-1,0 2 1,0 0-2,0 0 1,0 2-4,-3 0 29,0 1 2,2-2-11,-2 2 2,0 0-4,0 2-4,0 0-6,2-1-4,-2 4-7,0-2-6,0 0-4,0 2-3,-2-1-6,2 1-1,2 0-6,-2 3 1,1-3-8,-2 5-4,1-7-3,3 4 0,-3 3-4,0-3 3,3 1-4,-3 2 2,3-2-5,-2 3 7,0-1-7,2 0 2,2 0 0,-3-2 3,0 4-4,2-1 3,0-1-3,1 5 2,-2-5-1,3 2 3,-2 1-2,3 3 2,-2-6-3,2 2 4,0-1-5,-1 0-3,4 1 3,-3-1-1,0 2-1,2-2-8,-1 0 8,1 3-2,1-4 1,0 3-1,-3 0 1,3-1-3,3-2 0,-2 7 2,2-1-3,-3-4 4,4-3-2,-2 4 6,2-2 0,3 5 4,-3-5 1,2 2 4,-2 0 5,5 1 5,-4-4-1,2 0 3,-1 2-8,0-5 7,4 4-4,-4-2 1,4 1 4,-1-2-2,1 4 5,-2-6 2,2 4-7,-2-3 6,5 1-4,-3 0 1,-1 0 3,3-1-4,-2 0-2,-2-3-1,5 3-1,-5-6 6,2 3 1,-1-1-2,-1-1-2,2-1 3,-3 0 6,3-2 0,4 1 4,0-1-3,-1-2-2,1-3-4,0 1 0,3-1-7,4-5-1,2 2-4,-4-3-5,0 2 1,-4 3-4,-1-1-4,0-3-3,0 1 0,-1 1 3,0-1-2,-3-1-4,0-3 1,0 4 4,-1-2-4,-3 0 6,2 0-3,-2 1 2,-2 0 1,3-1-3,0 0-5,-3-2-3,3 0 2,-1-1 3,1 1-6,-4 5 1,1-5 0,-1 2 2,1 0-6,-1-1-4,2 2 12,-3 1-3,2-3 4,-2 2 3,-1 0-2,0 2 1,2-2 1,-3 0-1,0 0-3,0 0 4,-1 2-4,1-1 4,-3 0-5,3-3-2,-3 1 1,3 3-4,-4-4 2,2 1-4,-3 0-1,2 0 4,-1-3-2,-2 0 3,2 0-10,-3 4 7,4 1-3,-5-2-2,2 0 7,1 5 1,-4-2-6,2 1 0,0 3-4,-1-4 0,-1 3 2,-1-1-1,2 2-2,-2 1-3,-3 1 3,2 0-1,-2 0 6,-2 1-10,2 1 7,-2-1 1,2 2-2,3 2 0,0-2-1,-1 3 0,0 0-4,1 0 1,-1-2 6,2 4-1,-1 2-1,-4 0-2,6-2 0,-5 5-3,-1-4 3,4 5 0,-3-2-6,4 3 2,-3-3 3,1 2-2,1 0 3,0-1-4,2 2 2,-1 2-9,2-6 5,-1 5-1,-1-1 4,4-1 1,-2-1-2,1 2 0,2-3 2,-3 5-2,1 1 5,2-2-3,-4 0 1,3 1 2,4 3-3,-5-3 3,2 1 2,0-1 1,-2 0 2,3 1-3,-1-5 2,1 2-13,2-1 12,-3 2 0,2-2-3,2 1 1,-2 0 3,0 3-2,2-2 1,0 3-4,0-6 5,4 6-7,-4-3 3,0-2 1,4 4 3,-1-3 2,2 3-2,0-4-1,0 6 2,0-3-3,2 2-3,0-1-1,0-4 8,3 5-4,-3-2-1,4-2 2,-2-1 0,1 0 3,1-2 4,0 0-6,0 0 3,1-1-1,-4-4-2,1 0 1,-2 0 2,3 1-2,-1-1 2,1-1-2,0-3 4,0 2-3,1 0 4,-1-1-2,-1 0-1,0-1-5,0-1 0,1-2 6,-2 2 1,2 1-3,4-1 0,0-2-1,-4-1 4,0 0-4,4 0 4,-4 2 0,1-5-9,-1 2 7,0 0 1,-3 0-4,3 0 1,-2 0 2,1-1-1,-1 0 2,-2-1 2,0 0-4,4 0 3,-4-1-6,1-1 7,-1 1-1,1-4-3,0-1 1,-1 7 1,0-9-1,-1-2 0,3 2 5,-2 0-5,-2-1-5,3 4 2,-4-5 1,3 1 3,-2 0-2,-1 4 0,1-2-3,0 4-3,-2-2 5,-1 0 2,2 0-1,-3 2-1,3 3-3,-2-4 5,-1 0 0,0 1-2,0-2-1,2 1-2,-4 1 0,2 0 2,0-2 0,-3-1 1,2-3-2,-2 4 0,0-3-2,-1 0-5,1 0 11,-1 0-14,0 0 11,1 3-2,-3 2 4,2-2 0,-3-2-1,1 3-4,1 1-3,-2-1 4,-2-1-1,-2 1-1,1 0-2,0 1 1,-2 0-6,2 2 5,-6-1 3,5 2 2,1-1-3,-5 2 1,5 2 2,-3-1-3,-1-2 1,3 4-1,-2 0-4,-1 0 2,1 1-1,2 4-2,-1-4 3,-3 2-5,4 2 3,-2 2-2,2-2-4,0 1 2,-2-2 3,3 6-5,-1 1-4,-2-2-8,2 5 8,-1-1-4,2 2 1,-2 2-4,1 0 0,1 1 6,-1 6 1,0 1 1,2-4 3,1 6 3,-1 0-2,5 3-1,-6-4 6,7 0-15,2-3 16,-2 6-5,-1-1 9,4 0 0,0 0-16,4-1 18,-1-5-1,-2 1 2,4-1-3,-1 1 0,0-1-3,3-1 0,-1-1 5,-1-2 3,2 0-1,2-2-4,-2 1 6,0-5-5,4 1 5,-4-3-2,6 0 4,-3-1 7,0-6-9,4 1 2,1-2 3,-1-2 4,0-1-9,6-4-11,-4 0 14,3-1-2,-3 0 2,2-2-14,0 0 15,-5 0-3,-2 3 3,2-2-1,-2 0-1,-4 2-1,6-1 2,-3-1 2,-3 2-1,0 0-5,3 0 0,-3-2-5,-2 0 1,3 1 0,-1-4-11,-4 2-4,3 1 0,0-4 4,-3-1-3,0 3-16,2-5 13,-2-3 4,0 2-4,1-2 2,-2 2-15,-1-2 11,0 4 10,1-1 3,-2 3 2,1 2-4,-1 2-6,0 0 8,0 1 1,-1-2-1,1 7-3,0-5 7,0 4-3,0 2-2,-2-2 3,2-2 2,-1 3-6,0 1 1,-1-2-4,2 2-1,0 3-2,-3-6 1,2 4 9,1 2-11,-3-6 10,3 6-4,0-3-27,0 3 21,-3-3-3,3 3 7,-1-4 1,1 4-4,0 0-5,-3-4-2,3 4 3,0 0-2,0 0 3,-1-4 12,1 4-7,0 0-4,0-3 15,0 3-14,0 0 2,0 0 2,0 0-5,0 0 3,0 0-11,0 0 14,0 0 0,0 0-3,0 0-3,0-5 0,0 5 3,0 0-1,0 0-4,0 0 5,0 0-6,0 0-8,0 0-3,0 0-11,0 0-10,0 0-9,0 0-3,0 0-17,0 0-5,0 0-22,0 0-12,0 0-15,0 0-14,0 0-28,0 0-18,0 0-23,0 0-20,0 0-176,0 0-448,0 0 199</inkml:trace>
  <inkml:trace contextRef="#ctx0" brushRef="#br0" timeOffset="65718.0993">10514 7018 233,'-3'-14'335,"-1"-2"9,1 0-12,-1 5-8,3-6-9,-1 4-4,-1 3-14,2 3-18,0 0-31,-1 3-21,1-1-33,-1 2-24,0 1-23,2 2-13,-3 13-15,-4 2-6,-2 10-12,-2 7-13,0 0-2,-3 11-11,-3-1-7,5-8-9,1-2-8,-3 0-26,3-3-24,1-2-26,0 1-35,0-6-28,3-6-32,0 1-31,0-4-42,2-2-38,0-3-34,1-2-25,1-2-253,-1 1-587,3-2 261</inkml:trace>
  <inkml:trace contextRef="#ctx0" brushRef="#br0" timeOffset="66015.1569">10289 7163 36,'-4'-31'162,"2"-1"3,1 6 16,-3-3 15,-1 5 11,2 5-3,2-1 4,-1 1-2,2 4 6,0 3-23,0 3-13,0-2-21,3 5-14,2 0-17,2 1-14,0 3-8,5 0 10,5 2-14,7 8-5,0 1-3,3 7-14,4 10-6,-7-5-3,8 9-1,-13-7-10,-2 6-3,-2 0-6,-1 0-3,-3 1 0,-2-4-4,-1 2-6,-5-3-1,-1-5-3,-4-1 0,1 0-5,-7-1-2,3 0-3,-7 3-1,0-8-3,-4 4-4,-5-3-10,0-1-13,-3-3-5,-1-3-15,0 0-12,1-3-5,1-1-4,-4-2-10,6-5-9,-1 0-8,6 1-6,1 1-14,1-1-15,2-1-11,2 2-18,2-4-16,3 2-6,2-1-25,3 0-53,1 0-130,1-2-405,6 0 179</inkml:trace>
  <inkml:trace contextRef="#ctx0" brushRef="#br0" timeOffset="66814.8839">10692 7113 78,'4'-2'289,"-2"-2"-13,0 0-16,-1 1-23,-1 3-30,5-2-23,-5 2-22,0 0-16,0 0-14,7 5-11,-4 2-11,0-2-8,2 3-10,0 1-2,1-3-6,0 2-6,2-4-6,-1 2 2,0-1 4,5-3 8,-2 0 5,2 0 1,-2-3 1,0-2 2,5 1-1,-5-6-3,3 0 8,-6 1 3,4-2-5,-4 0-1,2 0 2,-3-2-3,-1 2-7,1-3-1,-3 3-1,1-1-16,-4 0-4,1-1-7,-1 0-8,-1 6 8,-1-2-21,0 0-2,-1 1-5,-3 3 3,-2 2-15,-2 4-6,-4 3-3,-5 3-3,1 6 1,-2 0 0,1 3-1,2 0-2,1-1-2,3 6-1,5-7-5,0 0 3,2 2-15,1-1 13,4 0-3,0 0-2,3 3-1,0-3 0,6 0 2,1-3 3,2-1-1,2-2 6,8 2-2,0-3-5,0-3-2,2-2-10,2-3 17,0-3-11,0-4 1,1-2-13,1-1 7,-4-4 10,1-3 1,-2-3 9,-1 1-10,-1-3 5,-4 2 4,-2-3-2,0 2 5,-2-2-3,-6 7 5,-2 3 8,2-3-2,-2 6 2,0-3 1,-2 6 0,-2-3-3,1 4-6,-2 1-1,-1-2-6,2 5-8,-10-2 0,4 7 1,-7 0-2,-2 6 4,-3 5-4,-1 0-2,2 1-5,1 0 5,-1 0 1,9-3-9,-2 1 3,4-5-13,-1 0 9,3 0-5,-2-2-2,5-2-6,1 1 4,0-2 3,0-1 10,0-1-4,4 0 4,2-2 7,0-1 2,2-3-4,5-1 1,-1 0-3,2-1 4,-4 0-1,0 3 4,-1 0-7,-4 1-2,-1-3 4,2 5 0,-6-1-8,7 6 5,-4-2 3,-3 8 6,0 5 3,-3 2 5,-2 0-3,-3 7 0,1-1-3,-1 1 1,-3-4 3,4 3-1,-2-1-2,2-6 8,2-1 3,-1-1 21,2-5-8,1 5 0,0-6 7,3-1-7,-1-5-5,-1 0 3,2 3-1,0-5 14,0-2 27,3 3 9,-3-3 2,10 0 4,-2-4-2,6-6-5,7-3-13,4-1 3,-3-5-7,4 1-9,-3-1-3,1 1-5,-5 1-18,-1 0-24,-5 9-16,-2-2-35,-1-2-24,-2 7-28,-1-2-27,-3 1-29,1-1-31,-3 2-33,3 1-25,0-4-27,0 2-22,3 1-33,-1-2-186,0 3-564,3-2 250</inkml:trace>
  <inkml:trace contextRef="#ctx0" brushRef="#br0" timeOffset="67434.3171">11616 7120 95,'8'-14'253,"2"-3"10,-2 5 7,-2 3 3,0 1-9,-5 2-14,3 2-9,-2-1-23,-1 3-18,2-1-24,-3 3-23,0 0-13,0 0-11,-10 10-15,2 1-10,-5 7-1,-4 3 1,1 3-11,2 1-5,-1-2-1,-1 0-5,3 0-12,5-5-3,1-4-11,0 3-3,0-1-7,3 0-10,1-4 3,2 0 1,-2 0-9,4-1-13,2-1-29,-1-2-24,3 0-34,2-1-28,3 0-29,2-2-1,9-1-7,1-3-5,3-2-21,1-3-32,3-2-24,-2-5-10,0 1-2,-3-4-7,1-2-126,-2-1-389,-1-1 1318,-2-3-647,-2 0 46,-4 2 35,-1 1 41,-3 2 36,-2 2 25,2 2 29,-6 2 22,1 3 16,-3 1-6,3 1-12,-4 1-14,1 4-24,-2 0-15,0 0-2,0 0-14,-3 13 2,-4 1-1,0 3-9,-2 0 3,-4 5-3,4 2-4,0 0-2,1-9-6,0 1-3,0 0-6,1-1-4,3-4-5,-2-1-3,4-1-10,0-4 1,-1 2-3,0-2 14,1-2 24,2-2 23,0-1 24,-2 4 24,2-4 1,0 0-9,0 0-11,4-12-12,2 2-10,1-6-4,3-7-8,2 1-3,1-6 1,1 1-10,-1-2 0,3-3 2,1 4-2,-3-1-10,-2 4-3,5 1-5,-7 9-3,1 2-7,-1 3-7,0-1-7,-3 6-6,4 2-5,-7 3-5,1 1-4,2 5 1,-1 3-3,-1 4 1,2 5 1,-1 6-3,-1 5 3,1-4 0,-7 1-3,1-7 3,1 7-6,0-1 4,-1-3-3,0 2 3,0-5-4,0-3 2,0 2-5,0-2-34,0-3-46,-1-4-43,1 3-37,0-2-47,-1-5-33,1 1-22,-2 0-32,-1-3-41,1-3-32,2 0-41,-7 0-241,1-3-697,1-2 310</inkml:trace>
  <inkml:trace contextRef="#ctx0" brushRef="#br0" timeOffset="67661.6202">11940 7318 27,'-10'-5'184,"3"3"-4,-2-4-3,4 3 9,-1 1 11,2 2 6,1-1-17,0-2-15,3 3-19,0 0-8,0 0 0,0 0 5,11 4-9,1-4-10,6 4-11,2-4-10,2 1-14,-1-2 0,-1-1-34,3 0-33,-10 1-39,5-2-40,-3 1-50,-3-5-51,4 2-49,-4-3-193,0-1-427,-1 1 190</inkml:trace>
  <inkml:trace contextRef="#ctx0" brushRef="#br0" timeOffset="67919.7974">12259 6846 120,'-4'-9'361,"1"1"-1,-1 4-9,3-1-17,-1 0-30,-1 2-35,3 3-25,6-2-8,3 3-17,5 5-6,10 5-2,2-1-12,1 5-17,0 0-14,-2 2-8,1 1-15,-5 3-5,-4 1-9,-2 2-4,-4 2 2,-2 0-5,-1 2-7,-5-1-6,-3-1 5,-1 3-6,-1 2-9,-5-5-8,-3 3-3,0-1-5,-1 3-10,-3-4-4,0 1-7,-6 0-4,1-2-7,-1 0-7,-1-6-29,0 6-42,-2-6-54,3 1-50,-1-3-64,-1 0-52,-3-3-64,0 0-59,3-2-70,-4-1-254,3-2-750,-4-2 333</inkml:trace>
  <inkml:trace contextRef="#ctx0" brushRef="#br0" timeOffset="68885.7561">14488 5352 93,'-2'-11'129,"-1"4"-11,-1-7-6,1 11 6,2-6-2,-3-1-6,2 5 4,2 0 6,-3-2-9,1 1 2,1 1 0,-3 1-8,3-1 7,0 1 10,-1 1-3,2 3-6,-3-4-9,2 0-9,1 4-10,0 0-13,0 0-6,0 0-11,0-5-12,0 5-5,0 0-9,0 0-2,0 0-1,7 20-3,-2-3 1,3 0 0,4 8 0,0 4-4,2 0 1,8 10-4,2 3 1,0 1-2,0 2 0,0-1 0,0-1-1,1-2-1,-4 1-1,3-4-1,-7-9 0,-1 0-1,-1-2 3,-1-5-5,-1 0 0,-2-6-4,-4-1 2,2-1-1,-4-4 1,3 3 0,-4-5 5,0 0-4,0-3-6,-2 0 6,0 2-1,1-6-5,-1 3 2,0-2 5,-2-2-1,3 3-1,-3 1-4,0-4 1,0 4 2,0-4 0,3 1-3,-3-1 3,0 0-4,2 5 0,-2-5-1,0 0-4,0 0-2,0 0-5,0 0 0,0 2-6,0-2-4,0 0-4,0 0-15,0 0-14,0 0-18,0 0-33,0 0-21,0 0-20,0 0-26,-5-12-31,2 8-138,1 0-369,0 1 163</inkml:trace>
  <inkml:trace contextRef="#ctx0" brushRef="#br0" timeOffset="69151.95">15038 5426 187,'3'-5'221,"-3"0"-33,0 2-24,0 3-16,0 0-16,-8 11-11,-1 6-8,-8 5-9,0 8-5,-10 10-2,-2 1-9,-2 2-8,-17 20-7,16-24-4,-1-1-7,1-1-6,0 2-1,-2-3-2,2-5 3,-1-2-2,3 0-6,5-9-5,1 2-3,3-1-1,-3-1-7,2-2-5,2 2 0,0-2-15,-1 1-31,8-8-29,-4 4-48,6-3-44,1-4-59,-1 4-132,3-2-360,2-3 160</inkml:trace>
  <inkml:trace contextRef="#ctx0" brushRef="#br0" timeOffset="69761.2006">14331 7132 88,'1'-17'278,"-1"0"-6,2 5-6,-2 0-14,2 3-1,-2 1-14,0 3-15,0-2-24,0 4-27,2 1-24,-2 2-17,0 0-13,-4 17-13,-3 10-5,4 6-11,-6 15-3,-1 1-11,-2 2-7,0 0-1,0-3-7,1 0-5,-3-2-5,4-1-2,2-12-8,3 1 1,-2-4-2,0 3-4,0-5-2,3-3-7,-2-1 0,4-7-2,-3-3-8,3-3-24,-3-2-29,4-2-25,0 0-29,-2-3-20,1 0-28,1-2-66,1-2-40,0 0-219,0 0-503,1-20 223</inkml:trace>
  <inkml:trace contextRef="#ctx0" brushRef="#br0" timeOffset="71414.168">14302 7068 115,'-2'-8'199,"2"1"-1,-1 1-1,1 2-8,-2 1-7,2 3-7,0-7-7,0 7-1,3-5-4,-3 5-6,0 0-4,0-4-9,0 4-3,3-2-6,-3 2-8,4-4-3,-2 2-2,2-1-18,3 0 3,4 2-9,1 0 1,3-3-3,8 3-10,1 1-4,1 0 0,3 1-10,0-1 1,17 2-2,-1 0 3,1 0-5,2 1-6,0-3-1,21 2-8,-22 0-3,4-2 1,17 4-17,-16-2 15,-4-2-2,23 0-16,-23 4 9,3 0-5,1-4-2,18 0-1,-20 3 7,-1 0-15,21-1 6,0 1-4,-24 2 4,2-2-1,-1 0-7,5 0 2,-8-2-4,4-1-7,-5 3 3,2-2-4,-2-2-2,3 1 5,-2 0-4,0 2 1,-1-3-4,2 4 0,-6-5-5,-8 2-1,-1 2 1,0-1 6,1-2-4,0 1 2,-3 2 1,0 0-1,1-1 2,0-1 2,-1 0 1,-1 0-1,1 2 3,3-1-3,-2-1 2,11 2-3,-12-2-5,1 0 3,1 0-4,0 3 4,-1-3 0,13 1-1,-17 0-2,2 1 2,0 0-2,-2-1-4,2-1 8,-3 4-4,1-3 0,3 1-5,0 0 4,-2-1 4,-1-1-6,0 1 3,4 2-3,-4-1 0,2 1-1,-4 1 6,2-1-5,0-2 3,-3 1-5,2-2-2,-1 0-2,2 2 6,-1 0-2,-1 1 0,0-3 1,-3 0-4,2 0 4,3 0 0,-1 0 3,2 3-8,0-2 1,2 2 1,-3-2-1,1 0 7,-1-1-2,0 3-3,0-3-2,-3 2 4,-4-2 1,-3 0 0,0 0 3,3 0-1,-4-2-5,-3 2 7,0 0-8,-2 0 0,1-3 6,1 3-3,-2-1 0,-1 0-1,3-1-3,-3 1 2,1-3 0,1 4-1,-4-3 5,1 3-6,-2 0 5,3-2-6,-7 2 3,7 0-3,-4-2 3,-3 2 0,6 0-1,-6 0 0,0 0-5,4-1 4,-4 1 1,0 0 7,0 0-13,6 1-3,-6-1 1,0 0-6,0 0 5,1 2 0,-1-2 3,0 8-1,0-8-2,0 6 4,0-1-1,0 3 4,-3-1-4,1 5 6,-3 4-6,0 0 8,-2 8 0,1 3 3,-4-4 0,3 4 2,-5 0 6,3 1 0,1 0 6,-2-2 10,5 3-8,-3 3 0,-2-4 1,7 4 7,-4 1 1,0 0 7,4-3 1,-1 3 1,-3-4-2,4 2-3,-1 1 5,-3-6-2,1 3-3,2-2 2,-1-1-4,0-2-1,2-6 0,-1 2-1,0-3-5,1-2 0,2 1-1,-2-2-5,0-2 0,2-2 3,-1-2-6,0 0-2,0-1 0,1-1 4,-1 1 0,0-1-9,0 2 0,2-5 1,-3 1 0,3-2-1,-1 4 0,-1-3 4,2-3-14,-2 4 11,0-1-2,2-3 1,0 0 0,-1 4-1,1-4 1,0 0-1,-3 1 1,3-1-1,0 0 1,-10 2-3,3-2-1,-3 0-4,0 0-4,-4-2-5,-3-2-9,-8 3-4,0-2-9,-2 1-2,0-1-1,-4-2-5,3 1-3,-13-2-2,11 0 2,-6 2 0,6 0 2,-1 2-7,-11-4 4,2-1 5,0 3 6,2 1-1,-5-1-2,3-1 4,-1-3 2,-3 4-2,-1-1 4,3 2 7,-2-4-1,-1 0 3,4 2 3,0 0-1,5 1-4,6 0 8,-1 1 2,3-2 1,-3 4 3,6-6-2,-14 2-2,10 1 3,-2 3-5,2-6 9,-13 3-2,3 2 2,1-2-1,-3-1 2,3-1 6,0 1-4,7 1-3,-9-1 1,10-2 0,2 3 3,-2-1-4,-1 0 4,3 1-4,1-1 8,0-1-4,-1 3-4,3-3 5,-1 1 0,1 1 2,-1 1-2,0-2 2,-1 1 1,-1 1 3,1-2-2,-1 0 5,-3 1-5,2 0 0,-1 0 0,2 1 5,-2-4 3,2 1 2,0 2 2,1-3-2,2 6 3,-2-2-1,5-3 5,1 4-2,-5-2-1,5 2 1,-3 1-4,2-2 1,-1 2-2,-1-2 3,2 2-5,-4 2-3,4-4 2,-1 4-2,1-1 5,-1 0-5,-1 0 5,2 0 1,0-3-2,0 3 1,1-1 7,5 1 2,-1 0-1,-4 1 1,4 1-1,-2-5-1,2-1 2,1 4-1,-1 0 3,3-3-2,-8 1-2,6-1 0,-8-1-2,7 2 3,-4-3 2,-3 0-2,0 0 2,2 2 2,-1 1 2,2-2 2,0 1-1,-2 1 3,1 2-1,-1-3 2,8 0-2,-1 2-2,-1-1-4,2-1 3,-2 3-1,1-3-3,-2 1 3,3 1-4,-2-2-4,1 2 0,0-2-4,0 2 2,-5 0-1,6 0-3,-1 1 1,0-1-2,3 2 0,-2-1-3,1 0 4,4-1-1,-2 1 1,0-3-3,2 6 2,2-6 7,1 3-2,0 0 8,1 0-1,6 0-3,-7 0 1,2 0-4,5 0 3,-5 0-8,5 0-1,0 0 2,0 0-1,-7 0-4,7 0-3,0 0-13,-4-1-20,4 1-32,0 0-39,0 0-48,0 0-57,0-5-56,0 5-56,0 0-55,0 0-52,0 0-20,0 0-341,0 0-846,0 0 375</inkml:trace>
  <inkml:trace contextRef="#ctx0" brushRef="#br0" timeOffset="73365.556">9437 8022 226,'-3'-4'237,"-1"1"-13,4 0-24,0 3-22,-3-4-24,3 4-14,0 0-16,0 0-16,0 0-10,0 0-9,-5 7-9,5-2-11,-1 2-8,2-2-4,-1 3-5,1 1-5,0-4-9,3 2 3,2 1-2,-3-2 2,2 3-3,4-3 1,1-1 2,-1-2-4,4 2-2,3-4 5,-7 2-3,6-3-2,1 0-2,-1-3-3,-1 3-1,-2-3 0,-2 0 3,0 0 0,-2-4 1,1 2 1,-2-3 4,-1 3-2,-1-1 0,-2 0 4,1 1 2,-2 1 11,-2-1-11,0 0-11,0 5-2,-5-7-5,0 7-4,-4 0-1,-2 3 8,-4 2-12,-4 6-2,-2 3-3,-1 0 2,1 3-6,1 2-4,3-2 7,1 2-6,1 0 0,8-3-3,0 0-1,0 0 1,2 1-2,4-1 0,0-4-1,3-1 1,3 0 2,-2-2-1,5 0 4,1-1-4,0-1 3,5-2 2,1 0-2,0-1 1,1-4-2,-1 0-1,-1-3 5,-3 1 0,-4 0 1,2-1 2,-5 1 2,0 0 1,-1 2 0,-3 0-4,4-3-2,-4 3 2,0 0-4,0 0-1,-15 8-3,2 1 1,-1 1-2,-3 5 4,-3 6 3,4-1-6,0 0 0,3-2-8,4-1 5,0-2-3,5 2-1,0-5-4,-2-2 2,6 1-4,-1-1 3,5-1 0,0 0-2,5-1 5,-2-2 1,4-4 1,3 0 0,6-4 2,2-2 0,-1 1 4,1-7-3,-1 1 0,0-3 0,-2-4 5,0 2-7,2-3 4,-3 0-3,-1-2 3,1 2 9,-1 0 3,-5 5 3,-1 3 4,-1 1-1,-2 3 2,-5 0-3,3 1-4,-3 1-7,1 0 1,0 3 6,-4 0-8,7 5-3,-6 1 2,1 1 5,-2 4-3,-2-1 2,1 0-5,-2 3 2,2-2 1,-2 0 3,-1-2-8,0 0 6,3-1-3,-1-4 3,0 2 2,1-2 10,1-1 20,0-3 13,0 4 6,0-4-7,0 0-5,10-15-8,-2 9-6,5-6 0,4-5 2,2 2-13,1-1 6,0 3-4,0 3-5,-2-2 5,-3 7-21,-2 1 8,-1 3-5,-1-1-1,-4 2-1,0 3-2,1 1-6,-1 1 4,-3 5-4,1 0 3,0 4-9,-1 3-3,-2-2-9,-1-3-8,-1 5-8,2-4-5,-1-3-2,2 1-18,-3 0-3,3 0 3,0 1 6,2-5 7,4 3 4,-1-5 8,6 1 1,2-2 5,5-1 5,0-2 1,1-4 0,1 1 3,-3-7 3,0 4 1,1-8 5,1 2 1,-2-3 1,-1-2 0,1-1 5,-6 0 5,0-2 6,-4 2 7,-3 1 5,0 1 7,-4 2-3,-1-2 7,-4 3-2,2 1-4,-7 1-5,-1 2-4,-4 1-2,-2 3 2,-7 4-4,7 0 0,-11 5-2,5 3 3,-4 3-3,4 0-1,1 4 1,6-4-4,0 5 0,3-4-1,3 0-3,2-1-4,2 0 5,1-1-2,5 0 1,1-1 1,4-2 6,4-2-1,2-2-2,6 2 0,1-5 0,3-4-2,-2 0 3,1 0-1,0-4 0,-4 2-1,-4 1 2,-1-1 1,-6 0 1,2 2 10,-2 2 10,-3-3 14,-1 5 3,0-3-7,-1 1-2,-3 2-15,4 0 1,-4 0-8,0 8 1,-1 1 0,-5 7 1,-1 1 0,-3 5 1,0 6-6,-2-1 2,2 4 4,-3 0 0,3 0 3,0 3 6,1-2-3,0 0 17,-4 0 7,4-4 3,0-1 0,1 0 7,-2-1 2,3-9-1,1 0-1,0-3 1,2-2 1,0-4-9,2-1 10,1-2 6,1 0 10,-2-1 15,1-1 13,1-3 2,0 0-6,0 0-9,20-13-8,-2-1-5,4-1-10,0-1-2,3-3-10,1 4-9,-1-3 2,-1 1-1,-1-2-10,-2 0-6,-1 4 1,1-1-2,-5 1-7,3 1 3,-5 2-4,-1 4-1,-2-2-1,-3 5-5,-1-4 3,2 4-1,-2 1-3,-3-3-2,1 4-4,-2 0 6,2 0-2,-1 1-2,-1-1 3,0 0-2,-1 2 10,-2 1 2,5-4 3,-4 3 3,-1 1 1,7-3 5,-7 3-5,0 0-2,0 0 0,0-2-3,0 2-4,0 0 5,0 0-1,0 0-5,0 0 1,0 0-7,0 0 0,0 0-5,0 0-1,0 0-2,0 0-2,0 0-3,0 0 0,0 0 3,0 0-3,0 0-2,0 0 2,0 0-2,0 0 4,0 0 1,0 0-1,0 0-1,0 0-1,0 0 2,0 0 0,0 0-2,0 0 2,0 0 2,0 0-3,0 0-9,0 0-1,0 0-8,0 0-11,0 0-3,0 0 3,0 0-2,0 0-1,-8 6 0,8-6 10,0 0-15,0 0-3,0 0-17,0 0-1,0 0-12,0 0-11,0 0-11,0 0-14,0 0-17,0 0-3,0 0-21,0 0-6,0 0-7,0 0-16,0 0-22,0 0-20,0 0-22,0 0-15,0 0-17,0 0-228,0 0-543,0 0 241</inkml:trace>
  <inkml:trace contextRef="#ctx0" brushRef="#br0" timeOffset="73800.9781">11140 8261 233,'4'-7'257,"-1"5"-12,-2-2-26,1 1-21,0 1-28,-2 2-20,0 0-5,-2 14 0,-1-3 6,-2 6-6,-4 5-2,-3 6-4,1 0-8,-2-1-4,1 3-7,2 1-4,-3-7-10,3 0-6,2-2-5,1-6-9,1 0-5,3-8-3,-2 3-12,1-3-1,2-2-3,1-1 10,-1 0 11,2-2 24,-3-1 14,3-2 27,0 5 8,0-5-4,0 0-12,0 0-13,0 0-9,3-17-16,0 2-13,3-2-8,-1 0-9,2-8-11,3-1-7,1-3-4,1 0-3,2-1-10,1 0-1,-1 4-8,5-1-1,-1 3-6,3 2-5,0 2-3,0 2-3,-1 4-2,3 5-10,-9 1-20,-2 2-20,2 3-32,-1 3-31,-2-2-33,0 5-16,-3 1-32,0 0-25,-5 4-32,1 0-37,-4-2-37,0 6-313,-7-1-681,0 3 301</inkml:trace>
  <inkml:trace contextRef="#ctx0" brushRef="#br0" timeOffset="74047.0893">11048 8460 275,'0'0'271,"0"0"5,7 5-3,1-5-18,6 3-22,2-1-17,7 1-26,1-2-11,1 2-22,-1-2-15,-2 1-14,2-2-16,-8-2-26,5 2-36,-6 0-30,-5-1-26,0 1-33,-3 0-37,-3 0-42,3-3-43,-2 1-43,-4 0-173,-1 2-408,3-9 181</inkml:trace>
  <inkml:trace contextRef="#ctx0" brushRef="#br0" timeOffset="74300.2887">11058 8117 165,'-3'-4'292,"0"1"-20,-3 0-20,0 3-23,-5 3-15,-4 4-16,-6 5-7,-1 3-10,0 4-10,-2 3-16,5 0-9,0 5-15,5 0-11,-4 2-11,7 4-6,-1-3-13,4 3-7,5-4-4,-1 2-7,3-3-5,2 0-9,6-1-7,1-1-4,2-4-1,6 0-6,5-1-10,0-5-25,4-1-26,1-2-31,3-4-43,10-3-40,-9-4-48,8-4-61,-9-2-235,-1-3-516,-1-4 228</inkml:trace>
  <inkml:trace contextRef="#ctx0" brushRef="#br0" timeOffset="74579.4917">11435 8118 110,'5'-15'267,"-5"4"1,5 2-6,0 1-21,3 2-18,0 3-12,6 3-17,8 3-10,0 7-6,5 6-12,-2 1-16,6 11-6,-9-3-8,-4 2-10,-6 6-6,-2 0-17,-4 15-1,-6 2-7,-9-1 8,-2-1-22,-9 0-12,-1-3 0,-1 0-12,-4-6-15,0-4-36,-4-2-28,7-7-37,-9 3-44,-1-1-49,6-10-58,3-1-51,-2-1-223,-1 2-523,1-3 231</inkml:trace>
  <inkml:trace contextRef="#ctx0" brushRef="#br0" timeOffset="76134.3759">9383 8966 226,'-3'-6'255,"3"-1"2,0 3-14,0-1-16,-1 1-24,1 4-18,-2-5-23,2 5-20,0-4-22,0 4-3,0 0-19,0 0-9,0 0-9,0 0-9,0 0-7,0 18-7,0-11-1,5 1-10,-2-3-4,2 1 4,1 2-11,1-3-1,1 0-4,5 1 1,0-3-5,1 0-1,-2-1-3,2-1-1,-4-1-4,2-1 2,-3 1 1,-1-2-3,1 0 0,0-2 0,-4-2-3,2 0-1,-1 0 0,-2 0 0,-1 0-2,-1-2 1,-1 1-3,-1 2 4,-1-1-4,-1 0 5,-1 1-8,-2 3-6,0-1 6,-3 2-10,-2 2 2,-5 4 2,-4 5-3,1 0 0,-3 4 2,4 1-1,0-1-1,6-1-1,-2 1 1,5 2-3,-1 0 2,2 1 2,3-2 1,1 1 2,0-3-5,3 0 1,3-1-8,-2 0-2,4-2-2,2 0-10,-1-2 11,4 1-11,2-2 1,1 0-3,1-1 4,-1-1 3,1-1-3,-3-4 3,2 0 0,-4-3 2,1 2 4,-1 0-2,-1-3 4,-2 1 4,-1-4 0,0 2 2,-4 2 4,2-2 5,-2 0 5,0-1-1,-1 6-4,-2-6-2,-2 6 1,4 0-4,-12 5 2,3-2 0,-1 9-2,-4-3-2,-1 2 2,3 3-1,-2 3 4,0 2-1,4-4-3,-1 1 0,5-2-1,-1 1 0,4 0 0,-1-3 1,4 1 0,0-2 1,4 0-1,-1 0 4,4-2-1,3 4-2,1-4 0,5-4 1,-2-2 3,2-1-2,6-2 4,-8-1-2,8-3-4,-6 2 5,-1-6 2,-1-3-1,3 1-1,-3-5-2,2-3 1,-1 1 0,-5 2-1,4-7 2,0 2 0,-1-1-3,-3 5 6,0 1 6,1 2 6,-1-3 4,-1 6-4,-1 2 8,0 3-14,-1-4-1,-3 7-2,2 1-5,0 2 1,-1 4 3,0 4-1,1 1-1,-4 1 0,1 7 1,0 1-1,-3-1-1,0 0 1,-2 1-3,1-5 4,-1-1 1,0-1-5,-1-3 2,1 0 0,0-3 1,2 1 3,-4-1 7,4-3 18,0 1 18,0-4-5,0 0-5,0 0-3,0 0-8,0-14-5,4 4-2,3-3-8,0-2 0,4-6 2,-1 4-3,2-4-2,0 8-2,5-4-4,-5 3 8,1 6-12,1-3-1,0 6-1,-1-4 0,1 4-2,-4 5-2,-1 1-1,1 3 0,-5 0-2,2 3 5,0 3 1,-3-1 0,-3 2-2,1 4 0,-4 2-2,2 0-3,-1 0-11,-3 0-9,0 0-8,1 1-17,1-9-14,0 6-13,0-2-24,2-3-11,4 2 6,-1-1-2,4-1 26,5 1 7,2-1 2,6 2-7,3-5-11,1 3-9,2-7-3,-1 1 4,0-5 2,2-2 20,-3-2 10,3-7 17,-1 4 31,0-6 20,-1-1 17,-4-2 13,-2-4 14,-1 2 14,-4-1 12,0-2 13,-4 7 4,-2-8 12,-3 8-1,-4 5 1,-1 1-5,-1-2-13,-5 2-11,1 7-9,-4-4-4,-7 5-9,-2 6-2,-5-1-9,1 8-5,-3 0-2,2 2-2,2 1 8,4-2-17,2 4-2,3-2-4,3-1 2,1 0-3,4 1-3,1-6 1,2 3-4,2-4 3,2 2 0,4-2-1,0 0 1,3-5 0,3 1-1,1-4 0,0 1 0,9-4 2,-8 1-4,1-4 2,-1 1 0,-4-1 15,2-2-2,0-1 11,-2-3 11,-3 7 8,-1-2 4,-1-2 9,0-2 4,1 5 11,-4 3 2,0-3 18,1-1-12,-3 5-9,3-3-17,-2 5-12,-2 0-6,0 0-9,0 0-4,1 7 2,-2 6-3,-5 2-1,0 8 4,1 4 9,-2 2 3,-5 3 14,4 1 1,-7 11 15,3-13 0,0 13 2,0-11 2,2-1 0,-1 1 0,1 1-5,1-4-5,3 1-2,-5-3-9,6-2 1,-1-7-3,1-3-12,4 0 0,-2-5-9,1-3 7,2-1-6,-1-2 11,1 0 19,0-3 10,0-2-3,0 0-4,11-8-7,-1-3-7,7-6-5,3-1-4,2-4-2,-2 1-12,3-2-16,-2 0-17,3 2-17,-3-2-25,1 1-19,-1 1-26,2 0-5,-3 1-40,0-1-28,-3 6-26,1-4-30,-2 3-38,1 0-47,-4 4-44,3-5-62,-4 6-224,1 0-686,-2 2 304</inkml:trace>
  <inkml:trace contextRef="#ctx0" brushRef="#br0" timeOffset="76444.3099">11234 9322 68,'6'-10'268,"-3"1"-10,2-1-16,-1 2-2,-1 1-21,0 3-14,0-2 1,-3 2-4,0 1-6,3-1-15,-3 4-17,0-5-17,0 5-18,-6-3-17,6 3-7,-15 5-14,3 5-7,-8 0 9,2 3-15,-2 2 1,3-1-8,1 2 1,4-2-4,0-1 0,2 3-10,3-1 1,0 0 3,4-4-14,1 4 2,2-1-3,2-2-5,1 0 12,2-2-22,4 3-1,-2-4-28,2 0-28,2-1-31,-2-3-39,1-1-38,0-1-49,1-3-51,-4-2-36,3 1-255,-3-4-567,-2 0 252</inkml:trace>
  <inkml:trace contextRef="#ctx0" brushRef="#br0" timeOffset="76700.0447">11004 9179 253,'-4'-5'274,"1"0"-16,-1 2-27,-2-1-24,2 4-21,-3 0-21,-3 5-15,-3 3-5,-3 6-2,-5 6-6,1 1-4,-1 3 8,1 3-17,-7 6-8,10-6-6,0 2-6,5-2-10,-2 2 9,4-1-23,4-1-8,-1-2-9,6 0 4,2 1-16,3-7-1,5 5-4,4-3-20,1-3-14,5-3-44,1-1-37,5-4-52,-1-3-54,5-3-57,2-4-254,9-4-526,-12 0 233</inkml:trace>
  <inkml:trace contextRef="#ctx0" brushRef="#br0" timeOffset="76967.5534">11451 9149 230,'4'-9'270,"-3"4"-12,4-2-21,-2 5-22,2 1-16,4 1-6,0 6-18,6 1-11,-3 4-10,5 9 1,-5 2-13,0 0-5,-2 3-6,-3 2 3,-1 0-5,-4 2-7,0-2-5,-4 1-9,-2-1-8,-1 1-12,-5-4-9,3 0-5,-5 0-10,1-2 2,1-5-12,0-3-3,-1-1-28,-2 0-24,2-2-35,-6 6-36,5-10-38,-2 0-43,-2 0-50,6-4-40,0 0-266,-1-1-551,2-2 244</inkml:trace>
  <inkml:trace contextRef="#ctx0" brushRef="#br0" timeOffset="78450.9895">14682 7351 22,'1'-11'238,"2"3"1,0-2-9,-2 3-7,2 0-7,-3 3-13,3-1-20,-2 2-21,-1 3-21,0 0-19,0 0-11,0 0-8,-5 19-7,-1-3-8,-2 5-7,-2 1-9,2 3-9,-4-1 1,4-1-10,-2 2-4,0-4-7,3-3-6,1-1-1,-1-3-2,-1 2-1,2 2-7,2-6-5,-2 0 4,2-3-3,1 1-15,-1-3-20,1 1-18,0-5-18,1 1-17,0 1-5,-2-5-20,4 0-26,0 0-10,0 0-13,0 0-1,-6-6 5,6 1 9,0-1 1,2-4 13,-1 3 12,2-5 15,-3-1 19,4-3 16,0 4 13,-1-6 19,2 0 21,3-7 23,-4 7 15,0-9 17,5 3 6,-1-1 17,-1 1 16,-4 7 13,4 2 16,-4 3 1,3 2 4,-5 2 2,6-1-6,-3 1 3,-1 4-2,0-1-10,0-1-5,1 3-7,2 0-5,4-1 1,-2 3-5,5-3 3,2 1 1,6 3-18,-1 0-8,2 3-5,1-3-8,-1 4-1,3-1-9,-4-1 1,0 1-5,-3-2-7,-4 2-10,-1 1-19,2-2-31,-8 1-36,-1-2-26,1-1-27,-3 3-31,-1-2-24,1 3-26,-1-3-19,-1 1-22,-2-2-22,0 0-190,-7 6-479,2-4 212</inkml:trace>
  <inkml:trace contextRef="#ctx0" brushRef="#br0" timeOffset="78721.7054">14627 7439 237,'-1'3'260,"-2"0"-1,3-3-14,-3 1-19,3-1-11,0 0-13,14 4-15,-3-2-11,4-1-14,4 4-17,4-2-15,-1 0-14,-1-2-10,3 2-10,-3 0-19,0-1-28,2-1-29,-9 0-31,3 2-31,-1 0-38,1-2-40,-2-1-47,-1 1-46,-1-2-167,1 0-411,-6 1 183</inkml:trace>
  <inkml:trace contextRef="#ctx0" brushRef="#br0" timeOffset="79025.6305">15329 7183 236,'1'-9'257,"0"3"-5,-1 1-1,2-1-9,-2 3-1,1-1-17,-1 4-9,0-4-14,0 4-22,2-5-12,-2 5-23,0 0-22,0 0-15,0 0-12,0 0-11,-2 12 2,2-2 6,-4 9-1,-2 5 7,2 2 13,-4 3-12,1 1-2,-2 0-4,1 0-3,-2 1 6,0-1-14,4 3-5,-1-4-5,-1-1-10,2-1-6,-1 2-5,2-1-1,-3-3 5,2-2-10,3-8-4,-2 0-12,1-2-1,3-4-1,-1 1-3,0-3 3,-3 0-7,5-4-14,0 2-35,-3-1-20,3 1-25,0-5-26,0 0-29,-3 2-52,3-2-63,0 0-74,0 0-282,3-11-650,0 4 288</inkml:trace>
  <inkml:trace contextRef="#ctx0" brushRef="#br0" timeOffset="79411.8084">15755 7424 218,'3'-7'286,"1"1"-13,1-3-23,-2 2-13,-1 1-15,2 0-12,-2 0-3,1 1-10,-2 1-9,2-2-7,-3 4-1,1-2-12,-1-1-18,0 5-17,-1-6-13,-2 1-13,3 5-11,-6-5-5,2 3-15,-3 1-13,-3 1-3,-4 1-6,0 1-12,1 3 8,-7 2-10,0 3 3,1-1-9,-2 2-4,3 2 20,-2 0-26,2 6 2,2-4-1,2 4-6,2-7-3,3 5 6,2-2 9,-1-1-10,3 1 0,1-3 2,4 0-12,2 0 16,0 5-5,4-3-1,1 1 2,4-3-5,6 4 18,0-4-29,4 0-33,0-6-30,1-3-27,0-1-34,-7 1-26,8-3-32,-2 0-25,-7-3-28,7-2-34,-1-3-44,-6 1-170,5-2-515,-7 0 228</inkml:trace>
  <inkml:trace contextRef="#ctx0" brushRef="#br0" timeOffset="79853.3558">16140 7220 216,'1'-8'275,"1"2"-1,0-3-14,1 1-7,0 0-3,0-2 11,-2 5-8,2 0 6,0-2 5,-2 2-5,0 1-5,1-2-6,-2 4-6,2-1-17,-1 1-13,-1 2-14,0 0-19,1-7-17,-1 7-15,0 0-19,0 0-20,0 0-12,0 0-17,0 0-11,0 0-7,0 0-3,-4 20-7,1-4-4,-1 1 3,-1 6-2,-4 4 0,1 1 0,1-2 2,-2 3-5,-1 0 1,2 2-1,-1 1-1,-2 0 0,1-1-3,0 0 2,-1 0-1,1 3-3,0-1 0,-1-5-2,1 0-3,2-1 2,-3 1-4,3-11 1,1 0-6,3-1-1,-4-1 2,1 0-3,2-5-2,3 0-2,-4-1 1,3-2-3,0-2-3,1 1-1,0-3 3,1 1-2,-1 1-3,1-2-2,1-3 2,-3 4 1,3-4-1,-1 4-9,1-4-19,0 0-22,0 0-35,0 0-41,0 0-62,0 0-77,0 0-62,0 0-74,5-15-82,-3 10-317,-1-2-852,2 0 377</inkml:trace>
  <inkml:trace contextRef="#ctx0" brushRef="#br0" timeOffset="82379.4919">20999 4485 140,'0'-7'170,"2"-3"-24,-1 1 5,-1 3-3,0-1 6,3 1 0,0 1 1,-2-1-3,-1 0 1,4 0-16,-4 3 4,0-1 1,0-1-2,3 0 6,-2 0-2,1 2 0,-1-1-1,2-1 0,-3 2-5,2 1-5,-2 2 3,2-7-20,0 4-10,-2 3-10,0 0-10,0 0-20,0 0-16,0 0-1,-3 17-2,0-4-4,-1 6-6,-2 9-2,-1 2 0,-1-1-5,0 3-4,2-1-7,-1-2 6,1 0-2,-1-3-2,3 1-4,-2-8 3,3 1-11,-1-3 7,1-2-4,-1-5-2,1-1 1,3-2-4,-4-2 5,4 1 0,-3-1 5,3-1 16,0-4 4,0 4 10,0-4 24,-4 3 18,4-3 18,0 0 13,0 5 6,0-5 0,0 0-5,0 0-16,0 0-9,7-15-12,-7 6-8,4-3-10,-1-2-8,1-2-4,-1-2-9,4-7-2,0 1-10,-1-3 0,1 1-7,1-3-3,0 1-2,0-2-3,0 1-4,-1 2 1,2 1-3,-4 2-3,3 6-3,-3 2 0,-2 3 1,2-2 0,-2 4-3,0 1 0,0 0 8,-2 5 5,2-2 5,0 0 10,-2 2 4,2 1 5,-3-2-1,3 4 1,-2-1-3,2-1 1,-3 1-6,0 3-4,3-4-2,1 1-3,-1 1-6,1-1-2,0-1-2,2 1 0,4-1-3,4-1-5,0 1 1,7 0 0,1 1-4,-1-1 0,-6 2 0,9 0 1,-3-1-3,-7 2-1,3-2 4,-1 3-2,-2-1-4,-1 2-10,-4-1-14,1 0-18,-1 0-17,-4 3-18,0-6-16,0 3-18,-5 0-14,7 0-19,-7 0-19,7 0-24,-7 0-12,3 0-20,-3 0-25,0 0-17,4 3-5,-4-3 6,2 4-16,-1-2-21,-1-2-14,0 6-211,-3 0-567,0-1 252</inkml:trace>
  <inkml:trace contextRef="#ctx0" brushRef="#br0" timeOffset="82799.7454">21043 4548 73,'0'0'171,"-6"2"0,6-2 5,0 0-7,0 0-5,-2 3-4,2-3-3,0 0-5,0 0 3,0 0 2,8 5 13,-3-2 7,0 0 3,0 0-4,5-3-6,4 0-18,2 5 1,-1-5-7,5 1-19,4 0-10,-4 0-8,5 3-9,0-4-12,-1 0 0,0 3-10,-1-5 5,-1 6 9,-5-6-13,-3 4-4,-1-1 4,-2 0 8,-3-1 8,1 1 1,-2-1-1,-4-1-3,4 1-3,-7 0-10,7-1-2,-4 1-10,-3 0-9,4-1-6,-4 1-7,0 0 0,7 0-8,-7 0-7,0 0-3,0 0-4,0 0-5,6 0-5,-6 0-6,0 0-12,0 0-6,0 0-3,0 0-8,0 0-12,0 0-6,0 0-20,0 0-16,0 0-19,0 0-18,0 0-19,0 0-20,0 0-23,0 0-23,0 0-26,0 0-24,0 0-28,0 0-24,0 0-218,0 0-559,0 0 248</inkml:trace>
  <inkml:trace contextRef="#ctx0" brushRef="#br0" timeOffset="83747.8542">11927 8557 47,'2'-3'259,"-4"-1"-27,2-1-27,0 5-11,0 0-8,-11 12-19,2 2-10,-2 0-8,-5 7-17,2 0-12,-1 1-11,1 0-10,1 0-10,-1-2-5,6-4-13,-2-1-10,1 1-35,-1 0-43,3-3-58,2-3-57,-1-2-71,2-1-124,3-2-354,1-1 157</inkml:trace>
  <inkml:trace contextRef="#ctx0" brushRef="#br0" timeOffset="84082.75">11990 8424 37,'5'-19'321,"-1"4"8,-3 6-3,3 3-21,-2-1-42,-1 3-34,3 1-27,-4 3-10,9 12-14,-1 1-4,-3 6-9,2 5 2,0 3-12,-3 2-6,0-1-11,2-1-8,-3 4-6,-1-5-6,3-3-1,-1 4-6,0-10 9,0 1-5,0-3 0,1-4-9,-2 2-8,0-7 2,1 2 12,0-3 19,0-3 12,2-2-1,1-1-7,1-5-13,6-7-11,2-5-10,2-5-11,0-2-2,-1-3-16,4-14-7,2 1-4,-2-3-7,0 3-4,-4 0-8,-3 9-3,0 1-4,-4 2-4,1 3-5,-2 5 2,-4 6-8,1 4-3,-3 3-24,0 2-42,0 1-64,-2 2-68,0-1-40,-1 4-16,0 0-12,1 10-30,-2 2-39,-1 2-43,-1 4-57,0 1-227,-3 8-698,2 2 309</inkml:trace>
  <inkml:trace contextRef="#ctx0" brushRef="#br0" timeOffset="84367.2542">12484 8519 95,'5'-1'303,"-2"-1"-14,-3 2-19,3-1-19,-3 1-26,5 5-17,-5-1-16,0 3 0,0 2 3,-1 3 3,-1 0-11,-2 4-16,1 0-10,2 1-15,-3-2-11,-1-1-14,1-2-14,2 2-6,0-4-9,-1 2-25,0 0-42,2-6-38,-2 0-41,0 4-50,0-8-53,2 3-48,1-1-41,0-4-246,0 4-533,0-4 235</inkml:trace>
  <inkml:trace contextRef="#ctx0" brushRef="#br0" timeOffset="84391.2974">12600 8441 199,'3'-16'214,"1"5"-13,-1 1-17,-3 1-20,1 4-45,-1 0-73,2-2-51,1 7-64,-3 0-107,0 0-190,0 0 84</inkml:trace>
  <inkml:trace contextRef="#ctx0" brushRef="#br0" timeOffset="84685.6193">12829 8518 121,'1'-5'320,"-2"0"7,1 5-10,1-5-26,-1 5-25,-2-6-26,1 3-25,1 3-22,-6-4-20,2 1-20,4 3-16,-15 2-15,3 0-14,1 2-8,-2 0-9,6 3-16,-2-2-3,0 2-7,3 0-11,-1-1-7,3 5-4,1 1-5,2-2-5,0 0 5,2 2-8,2-1-5,2 3-3,1-3-4,1 2 4,-1-3-9,-1 1 15,2-3-16,0 1-4,-2-1 1,0-1-1,-2 0 0,-2-5-8,3 5 2,-2-4-2,-2-2 2,3 3 3,-3-4 0,-3 9-7,-3-8-15,2 1-22,-3-2-32,0 0-31,1 0-38,-2 0-45,0-2-54,3 1-62,1-6-159,0 3-499,3-1 221</inkml:trace>
  <inkml:trace contextRef="#ctx0" brushRef="#br0" timeOffset="84992.8434">12941 8518 267,'1'-2'269,"2"0"-21,-3 2-22,0 0-22,0 0-12,7 7-2,-7-2-1,0 5-12,3-1-3,-3 3-14,0-1-6,0 1-11,-3 0-5,3-1-8,0 1-13,0 1-8,-2-2-9,0-1-14,-1 2-6,0-2-6,2-3-5,1 1-15,-3-2-39,0-1-34,2 2-44,0-4-46,-1 0-44,-1 0-44,3-3-37,0 0-231,0 0-504,0 0 223</inkml:trace>
  <inkml:trace contextRef="#ctx0" brushRef="#br0" timeOffset="85017.8664">13019 8474 143,'2'-15'219,"1"3"0,-1 1-4,-1 4-19,0-2-22,0 2-17,3 2-23,-4 2-39,0-1-47,0 0-58,0 4-46,2-2-47,-2 2-136,0 0-258,0 0 114</inkml:trace>
  <inkml:trace contextRef="#ctx0" brushRef="#br0" timeOffset="85319.5788">13252 8336 250,'3'-4'340,"-1"-1"-3,0 1-25,-2 1-44,3 1-30,-3 2-21,0 0-17,-3 14-19,-1 1-6,-3 2-9,1 7-3,-1 2-15,0-1-6,2 0-10,-2-2-20,1 1-4,-1 1-10,-1-3-7,3-5-9,0 2-26,-3-2-29,3-1-30,-1-3-27,0 1-53,0-4-45,0-1-46,0 0-38,1-4-48,2 1-233,-1-3-532,3-1 235</inkml:trace>
  <inkml:trace contextRef="#ctx0" brushRef="#br0" timeOffset="85593.5041">13172 8553 242,'3'-8'272,"1"-1"-4,0 1-8,3-1-13,2 1-13,6 0-13,-1 0-12,10-2-11,-3 3-10,2-1-16,1 3-19,-3-1-13,0 0-7,-5 6-23,1-2-11,-3-1-6,1 2-30,-4 0-34,-1-1-38,0 4-38,-3 0-46,-1 1-48,-2-1-37,0 1-44,-1 0-219,-3 2-476,-1-1 210</inkml:trace>
  <inkml:trace contextRef="#ctx0" brushRef="#br0" timeOffset="85880.6583">11976 9633 13,'-5'-1'188,"5"1"-12,-6-1-10,6 1-6,-8 2-17,3 1 10,-3 2 2,-1 2 0,-3 3-3,-2 0-6,-5 5-4,0-1-13,1 3-11,-1 0-11,1 0-11,2 0-8,-1-1-10,-1 1-10,5-7-32,1 2-34,2 0-49,1-1-32,2-5-34,0 1-41,4-2-38,-1-2-123,4-1-341,0-2 152</inkml:trace>
  <inkml:trace contextRef="#ctx0" brushRef="#br0" timeOffset="86185.7227">11917 9517 93,'17'-28'218,"-4"4"8,2 2 8,-1 5-6,-3 5-9,-3 4-9,1-1-25,-3 5-18,0 3-19,-1 2-5,-2 3-3,5 6-2,-5 9-1,2 5-2,-3 3-6,3 4-5,-4 0-11,-1 0-3,0 1-9,-1-3-5,1-1-6,1-2-4,-1-5-8,0-3-11,2-5 3,-1-3 0,1 0-6,-2 0 9,2-3 18,-2-2 25,2 0 22,-2-2 24,0-3 7,4 2-7,-4-2-16,10-7-15,-1 1-13,3-4-11,0-2-9,2-5-8,3-2-11,0 0-7,0-2-6,0-1-4,-2-2-9,0-1-4,0 1-10,1 0 3,-5 0-10,2 4-2,-5 6-7,0 4-10,-5 2-22,4-1-35,-4 4-44,0 2-59,-1-1-34,-2 4-6,0 0-5,5 9-18,-5 1-30,0 1-33,0 6-34,0 1-45,0 2-273,0-2-678,3 0 300</inkml:trace>
  <inkml:trace contextRef="#ctx0" brushRef="#br0" timeOffset="86495.4837">12408 9694 181,'3'-1'193,"2"-3"7,-3 0 16,1-3 24,2 5 15,-3-6 22,1 5-9,-3-1-16,2 2-28,-1-1-24,-1 3-24,0 0-25,0 0-17,0 0-19,0 0-9,0 0-4,-1 12-10,-1-3-11,-1-1 10,-2 4-21,3-3-8,-1 0-4,1 2-7,0-1-4,-1-3-21,3 2-37,-1-4-41,1 2-46,-1-2-42,1 0-40,1-1-37,2-3-66,1-1-199,-4 0-521,11-5 231</inkml:trace>
  <inkml:trace contextRef="#ctx0" brushRef="#br0" timeOffset="86519.3956">12557 9530 171,'1'-12'192,"0"0"-15,2 2-13,0 3-39,-2 2-59,1-2-49,1 5-51,-2-1-51,4 3-48,-5 0-142,11 5 63</inkml:trace>
  <inkml:trace contextRef="#ctx0" brushRef="#br0" timeOffset="86820.9881">12800 9576 14,'2'-3'322,"-2"3"1,1-8-12,-2 4-14,1 4-30,-3-6-28,1 3-26,2 3-26,-7-3-17,3 3-20,4 0-16,-14 5-12,4-2-11,2 1-11,1 3-14,-2-1-6,2 1-13,-1 2-11,1-1 9,2 1-8,3 1-15,-1 1-1,1 0-2,7 0-6,2 2 8,1 1-13,2-1-2,3 2-1,-1-2-5,0 0-6,0-4 8,-5 0-13,0-1-4,0 0 0,-1-1-4,-2-2-2,-1 0 10,1 0-9,-2 0 0,-4-1 0,0 0 7,-1 2-5,-6-2-4,-1 1-11,-3-2-7,-2-1-17,-2 0-11,-2 1-13,5-1-20,-3-2-24,3 3-27,-1-5-41,8 2-40,-1-1-66,2-1-151,4-2-464,2 0 205</inkml:trace>
  <inkml:trace contextRef="#ctx0" brushRef="#br0" timeOffset="87111.0881">13026 9636 289,'2'0'304,"-2"0"-24,6 0-30,-6 0-22,1 3-13,-1 1-8,-2 4-11,-2 0-7,1 4-10,-2-1-10,-2 4-15,3 2-13,-3-3-6,1 1-15,1-1-12,-1 1-9,1 0-6,0-3-6,0-3-2,0 1-18,2-1-10,-1-1-3,3-1-18,-2-2-25,0-1-20,3 2-22,-1-2-25,0-1-14,1-3-27,-2 4-17,2-4-29,0 4-32,0-4-37,0 0-263,0 0-514,10-8 228</inkml:trace>
  <inkml:trace contextRef="#ctx0" brushRef="#br0" timeOffset="87133.1002">13120 9593 12,'4'-15'224,"0"3"2,-2 3-1,0-1-11,0 5-17,1-2-14,-2 2-25,1 1-17,-1 1-29,-1 3-48,3-5-49,-3 5-42,0 0-48,0 0-48,0 0-135,8 7-279,-8-4 123</inkml:trace>
  <inkml:trace contextRef="#ctx0" brushRef="#br0" timeOffset="87434.0888">13351 9532 211,'0'-2'310,"1"-1"-13,1 1-19,-2 2-26,1-7-29,-1 7-30,1-1-20,-1 1-21,0 0-17,0 0-7,0 0-11,0 0-7,-1 15-3,-2-4-9,1 0-6,-3 3-1,0 3-6,-2 1-6,-2 6-6,-1-1-8,0 3-6,-1-3 7,0 2-15,0-1-10,-3 0 0,2-3-5,1 4-6,1-3 2,0-5-12,1 4-25,1-5-25,3 1-31,-1-4-22,3-1-22,-1-4-21,1-1-23,3 1-6,1-2-28,3-3-29,3 0-42,0-2-127,3-2-412,4 0 183</inkml:trace>
  <inkml:trace contextRef="#ctx0" brushRef="#br0" timeOffset="87756.2959">13282 9709 208,'-6'-2'315,"6"2"-15,0 0-20,0 0-26,0 0-22,14-3-20,0 3-20,3 1-12,3-2-21,3 1-9,0 1-20,-3-1-9,4 0-15,-3 1-8,-1-1-17,-4 0 0,-2 1-13,-4-1-23,-1 0-16,-2 0-21,-1 0-21,-2 0-21,1 0-27,-5 0-25,7-1-41,-7 1-46,2-1-28,-2 1-47,0 0-137,1-6-416,-1 6 185</inkml:trace>
  <inkml:trace contextRef="#ctx0" brushRef="#br0" timeOffset="91361.5542">11287 8265 25,'0'0'147,"5"0"-8,-5 0 0,0 0-8,0 0-4,2 9-16,-2-9-1,0 2-9,0-2-4,0 0-4,3 3 0,-3-3-4,0 0 5,0 0 5,2 3 7,-2-3 3,0 0 4,0 0 13,0 0-2,0 0 1,0 0 7,0 0-6,0 0-5,5-8-9,-5 8-5,0-5-6,0 0-4,0-1-7,-3 2-12,3 4 2,0-7-14,0 2-6,-1 1 0,0 0-7,-1-2-4,-1 2-7,1 0-5,-1 2-7,-1-5-2,-1 4-1,1 1-14,-3-1 6,-1 2-4,1 0-3,-4 1-5,2 2 6,-2-1-1,-3 6-5,1 0-1,0-2-1,-1 4 5,0-3 2,1 4 0,1 4 11,-1-2-15,-1 7 4,3-5-8,4 2 10,-5 5 0,2 3 11,5-6 1,-1 1 2,3 0 0,-1-2 5,1 1-1,2 1-3,1-3 4,0 1-4,0-2 1,1-3-1,-1 2 1,3-4-8,0 2-2,1-5 3,0 3 10,1-3-3,2-2 8,2 2 6,4-3-10,0 0 3,1-2-4,9-2 1,-2 0-9,-6 0 1,2-2-5,-1-1-2,-1 3-7,1-2 4,-2 0-2,0 0-1,-6 1-1,1-1 0,-1 2-3,-2 0-4,2-3 6,-4 3-5,2-2 3,-6 2-4,7 0 1,-7 0-2,5 0-4,-5 0 5,0 0-3,5 0-2,-5 0-1,0 0 2,0 0-2,0 0 2,0 0 10,0 0-11,0 0-5,0 0 10,0 0-13,0 0 2,0 0 15,0 0-12,0 0 0,0 0 3,-23 0-3,13 2 2,1-2 1,-1 0-2,-4 0 1,0 3-3,1-6-2,-3 6 6,2-6-4,0 1 0,0 0 9,0-3-3,0 3 5,1-1-3,4-1 1,0 0 0,1-2 1,-1 2-4,2-3 7,0-2 5,1 0-1,1 0-1,2 0 3,-1-8 4,2 3-7,2-3 1,2-3-4,0 1 7,3-7-13,0 1 6,5 3 1,-4-4-6,4 2 0,-6 7-2,7 1 5,-2-1-5,-1 1-3,2 4-4,-6 3 2,5-2-1,-2 4 0,0 0 1,1 0-7,2 4-4,0-1 0,3 3 2,-3 0-1,4 1 8,0 2 0,-2 1 1,1 1-1,0 3-2,-1 0 2,-5-2-3,3 0 0,-3 0 6,0 2-10,-4-2 0,1 1-13,1-2-8,-1-2-14,0 0 6,-2 1-2,0 1-6,-2-4 17,3 2 2,-3-2 1,3 2 6,-3-2 0,0 0 9,4 2-4,-4-2 9,0 0-1,0 0 2,0 0-1,0 0 7,-8-13-1,4 11-2,1-3 1,-3 1-6,3-2 6,-4 1-3,-1-2 4,5 2-9,-7-1 7,2 0 2,-4 0-11,-2 3 5,0 0 4,-3 4-1,0 3-4,-4 3 2,-2 6 1,0 1-1,3 3-3,-2 1 7,2 1 1,1 3 0,2 2 1,3-2-7,6-5 3,1-1 3,1 9 9,6-7 2,0 0 5,3 1 6,4-3 9,0 1 0,3-1 0,1 0 1,8 1-4,-2-4 2,-3-4-3,6 1-5,-1-2-2,-3-3 4,-1-1 1,1-2-6,-1-2 1,1 0 5,-4 0-7,2-2 0,-1 0 10,-2-1-9,1-3-5,-3 2 1,2-1-1,-2 0-5,1 3 5,-3-3-12,0 1-12,-3 1-18,3 1-23,-3-1-23,1 1-29,-1 1-31,-1-1-41,0-3-49,-3 5-49,0 0-45,0 0-252,0 0-619,5 7 274</inkml:trace>
  <inkml:trace contextRef="#ctx0" brushRef="#br0" timeOffset="92306.0892">11240 9302 137,'0'0'195,"0"-5"-13,0 5-7,0 0-3,0 0-9,0-5-11,0 5-7,0 0-11,0 0-12,0 0-16,0 0-12,0 0-5,0 0 13,-5 15 6,1-3 19,-3 2-5,0 4 5,-2 9 10,-4 1-5,1-1 7,-3 4-1,2-3 9,-5 3-1,3-2 1,0 0-4,0 0-5,0-2-6,4-1-7,-1-1-3,0-2-3,5-3-6,-3 1-10,2-6-4,2 1-5,2-6-7,1 1-5,0 0-9,1-5-14,-3 0 6,4 0-4,0-1-4,-1 0 0,2-1 8,0-4 11,-3 2 5,3-2 8,0 0-1,-2 3 0,2-3-10,0 0-9,0 0-7,0 0-15,5-15-5,-2 5-15,-2 1-15,5-3-8,0-5-6,1 0-7,3-6 0,-2 0 0,3-4-2,1 3 6,-3-5-4,3-1 1,-2 4 0,-2 2 7,1 0-3,-1-1 3,-1 1 3,1 7 13,0 2 0,-1-1 3,0-1 2,1 3 5,-1-3 4,2 1 0,-1 0 6,0 4-9,2-2-6,0 0 1,-1 4 0,2 0-3,-3 3-4,0-1 1,3 3-4,-4 1-2,3 1-4,-1 1-2,0-1-3,3 3-2,-2 0 2,2 1-1,0 3-1,-2-1 7,0 1-22,-1 1-25,0-2-22,0 3-30,-4 2-32,3-3-29,0 0-30,-1 2-25,-1 0-27,0-2-38,-3 1-27,2-1-35,0 2-30,-3-2-277,1-1-697,-1 1 309</inkml:trace>
  <inkml:trace contextRef="#ctx0" brushRef="#br0" timeOffset="92603.6616">11159 9547 225,'-3'0'335,"2"4"3,1-4 6,-3 3-19,3-3-21,0 5 3,0-5-15,6 2-9,4 1-10,0-2-11,5 3-25,6 0-12,3-1-27,-1-1-18,1-2-19,-2 3-13,1-2-16,-8 0-14,1 1-8,-2-2-14,-4-2-9,0 4-8,1-2-8,-4 1-18,-3-1-24,3 0-35,-1 1-35,-2-1-41,-4 0-35,6-1-37,-6 1-41,5 1-46,-5-1-50,0 0-53,0 0-280,6 0-675,-6 0 298</inkml:trace>
  <inkml:trace contextRef="#ctx0" brushRef="#br0" timeOffset="94558.5552">14910 7400 80,'6'-2'183,"-2"0"-2,0 1-8,-1 0-1,3 0-3,-6 1-2,5-2 0,-5 2-1,5-1 3,-5 1 2,0 0-1,4-1 0,-4 1 1,0 0 4,3-3-4,-3 3-2,0 0-18,0-4-11,0 4-9,0 0-10,-3-8-4,1 3-6,1 0 0,-2 1-16,0-3-5,1 3-3,-3-5-2,1 3 1,0 1-12,-2-1-12,2 0-2,-2 2-7,-1-2-3,0 1-13,-4 2 2,5 0-6,-8 1-4,4-1-9,0 2 5,-3 1-5,1 1-6,-3 2 2,1-1-2,0 2 4,-1 3-7,0 1-4,2 0 4,-1 2 3,-1-1-7,-4 6 3,8-6 4,-1 2-3,-3 1 5,6 1-8,-3-3-1,3 1 3,1-2 8,1-2-1,0 3-3,3-3 4,-2 1-4,2-5-1,1 3-2,3 0-3,-1 0 6,1-1 0,0 2 9,1-1 1,4 2 6,0 0 1,1 0-3,2 1 5,2 4 0,3-4-3,2 0 3,-3-4-4,1 5-4,7-3 1,-4-1 0,6-2 3,1 0-7,-8-1-1,9-1-4,0-6 2,-2 3-3,1 0-1,1-2-3,-2 3 4,-7 0-4,-1-4-8,-1-4 8,-3 6-1,0-1-1,-2 0-1,0 3-1,-1-4 0,-1 3 1,-2-1 8,1 0-4,-1 0 1,-4 2 3,5-3-1,-5 3-1,5-3-1,-5 3 0,2 0-5,-2 0 0,0 0-2,0 0-5,0 0 1,0 0-2,0 0-3,0 0 0,0 0 3,0 0-2,0 0 2,-21 3-3,9 2 1,-4-1-1,1 1 1,-4 3 2,3-1-7,-6-5 6,-2 1 6,2 4-8,-1-5 2,-1 1-1,0-1 4,2-1-1,-1-2 1,-1 2-2,7-1-2,-4-3-2,6 3 12,-1-3-4,2-1 0,2-1-1,2 5 4,0-3 0,1-2-2,2 0 6,0 1 3,0-4 3,2 1 0,3 1-3,-2-3 0,3-4-1,-1 1-5,2-4 3,2 1-3,-1-2-6,7 1 0,-2-3-2,1-1-4,3 4 3,-2-1-5,2 3 2,0-1 0,3 3 0,-2 0-3,2 3-1,0 2 0,1 2-3,-2 1-3,2 2 3,0 4-6,-4-2 8,2 4-3,0 1 2,2 2 2,-5-1 1,2 2-1,-3-1 0,1 0 1,-2 2-1,-2-4 2,1 1-4,0 2-2,-2-4-6,-2 0-2,2-1-3,-1 1 0,-2-1 1,1 0-4,-2-3 12,3 2-1,-3-2 3,0 4 3,0-4 7,0 0-4,3 1 6,-3-1 1,0 0 3,0 0 0,0 0 1,0 0 0,0 0-6,0 0 5,0 0 1,-3-11-6,1 4 0,1 1 3,-4-2-3,2-2-1,-1 0-1,-2 2-1,2 0 3,-3 1 0,2-2-2,0 2-1,-1 0-5,0-1 3,0 3-1,0 2-3,1 0-5,-4 3 5,2 0-2,-4 4 0,-2 2 1,0 3 7,-5 5-4,1 2-1,1 0-1,0 5 3,5-8-2,-2 3 10,6 0-7,-4-2-1,2-1-2,2 1 2,3 2-5,1-5 6,0 1-2,3-1 4,0-2 4,0 0-3,3 1-1,3 0 6,2-1 2,-1-1 3,6 1 8,1 3-9,0-7 2,0 2-4,7 0 5,1-2-2,-1-5 0,1 2 3,1-4-3,2 0 0,-4 0 1,2-4-4,-1-2 1,2 4-1,-3-2-1,-5 2 1,-1 0-2,5 0 2,-6-1 2,-5 2-8,0 0 6,1 1 7,-4-1-11,-2 2 2,2-2 0,-2 2-1,-4 1 3,6-4-5,-3 4-22,-3 0-14,4-1-25,-4 1-23,3-3-25,-3 3-32,0 0-24,5-3-32,-5 3-38,0 0-36,0 0-32,0 0-19,0 0-41,7 3-189,-7-3-596,10 4 265</inkml:trace>
  <inkml:trace contextRef="#ctx0" brushRef="#br0" timeOffset="95325.58">15654 7466 39,'0'-10'221,"0"0"-6,0-3-6,0 4-8,1-2-3,-1 1 2,2 3-2,-1 1-7,-1 1-6,0-1-18,-1 1-12,4 2-17,-3 3-21,0 0-13,0 0-8,0 0-10,-16 15 1,6-1-6,-4 6-2,-3 6 3,2 0 8,-8 9-2,-1 6-1,3-2 0,6-8-3,-5 8-2,5-7-1,2-3 3,0-1-6,0 1 0,2-4-9,1-4-6,2-3-12,2-4 10,-1 1-12,4-5 3,-1-1-11,1-2 1,0-2-5,1 0 0,-3-1 2,5 3-4,-3-6-2,3-1 11,0 3-4,0-3-4,0 0-7,0 0-8,0 0-26,0 0-28,3-19-25,0 10-8,1-7-22,3-2-3,0 0 5,3-6 2,0-1 10,1-4 2,2-3 9,-2 3 7,2-3 8,-1-2 2,0 2 9,-1 3 12,3 1 13,-4 2 17,2 2 9,-3-3 16,-2 11 26,-1 0 15,1 2 17,-3 4 13,-1 0 5,3-1 10,-4 5 5,1 0 3,0 1 3,-1 1-6,0 0 3,1-1-11,0 1-9,-1 1-11,3 1-9,-2-1-8,5 0-8,2-1-5,4 2-5,7-2-5,3 3-5,-1 0 1,-2 0-5,3 2-7,0 0-1,-3-1-1,0 1-5,-5 1-3,-1 0-2,1-2-8,0 3 4,-3-1-4,-3-1-1,-3-1-14,2 1-31,-1-1-23,-2 2-29,-1-2-39,0 1-29,-3 0-34,-2-1-23,6 1-25,-6-1-21,5 2-17,-3 1-10,-2-3-8,0 5-15,0-5-16,-4 7-230,-2-2-593,-2 0 263</inkml:trace>
  <inkml:trace contextRef="#ctx0" brushRef="#br0" timeOffset="95696.4547">15515 7625 135,'-5'-2'296,"2"0"2,3 2-9,-7-3-7,7 3-9,0 0-2,-5-2-9,5 2-10,-5-1-14,5 1-13,0 0-9,0 0-10,0 0-11,0 0-12,0 0-15,0 0-15,0 0-16,0 0-3,0 0 8,19 6 4,-2-2-5,8-1-8,5 2-7,13 1-11,-3 0-8,-2 2-7,-9-4-6,0-4-7,-3 6-6,-2-2-6,-3-3-4,-4 1 0,-3-3-3,0 3 5,-4-3-6,-3 1-2,2 1-1,-4-1-5,1 0-1,0 0-7,-2 0-6,-4 0-5,6-1-3,-6 1-4,0 0-3,7-2-8,-7 2-17,3 0-16,-3 0-20,0 0-17,0 0-21,0 0-25,0 0-34,0 0-19,0 0-51,8-3-35,-7 1-34,-1 2-47,3-7-46,-3 7-35,3-6-293,-2 3-744,-1 3 329</inkml:trace>
  <inkml:trace contextRef="#ctx0" brushRef="#br0" timeOffset="97204.1209">20806 4371 117,'0'0'201,"0"0"-10,0 0-8,0 0-10,0 0-9,0 0-7,0 0-1,0 0-12,0 0-4,0 0-10,0 0-4,7 7-4,-7-7-3,0 0 1,0 0-7,0 0 8,0 0-2,0 0-4,0 0 2,0 0-3,0 0-11,0 0-6,0 0 1,3 1 2,-3-1-2,0 0-6,7 1 7,-4-1-6,-3 0 10,6 1-4,-6-1 24,0 0 2,4 0 0,-4 0 9,0 0 5,4 2 8,-4-2 5,0 0-1,0 0 0,0 0-6,0 0-8,0 0-10,0-5-10,0 5-10,0 0-10,0 0-15,0 0-10,0 0-12,0 0-11,0 0-8,0 0-8,0 0-7,-13 6-6,2 3-2,-6 5-2,-1 0-1,-2 0 1,-1 1-5,1 3-2,2 6-4,5-3-2,-1 1-2,4-9 1,1 10-3,3-7 2,0 1-4,3 2-3,3 0-10,2-4 1,-1 2-7,6-2-17,-1-1-15,4 0-15,0-3-19,1 0-23,0-4-33,3 0-27,2-2-27,-2-2-19,7-3-19,-3 0-39,2 0-24,1-7-19,-5 2-29,-1-1-279,1-2-677,-1 4 299</inkml:trace>
  <inkml:trace contextRef="#ctx0" brushRef="#br0" timeOffset="102492.7133">9934 10460 216,'3'-31'310,"2"5"-2,0 7 0,-3 4-13,0 3-26,-1 2-24,2 3-16,-3 1-42,0 6-23,0 0-12,0 0-14,-8 28 0,-1-1-28,1-1-8,-2 6-10,-1 1-12,-1-1-1,2 1-12,-1 0-3,1-4-11,0 2 0,0-2 4,3-6-19,2-3-17,-2-3-35,1-3-45,2 1-45,0-4-39,2-5-21,-1 0-14,2-2-27,0-3-43,1-1-196,0 0-480,0 0 213</inkml:trace>
  <inkml:trace contextRef="#ctx0" brushRef="#br0" timeOffset="102822.9573">9770 10602 126,'-2'-27'147,"-1"2"28,-1-1 10,2 2 23,2 7 12,-1-2 2,2 1-2,1 2-3,-1 6-11,3 0-11,2-1-17,2 2-8,4 2-12,3 2-5,9 5-6,3 4 0,1 5-12,8 8-2,1 4-16,-13-1-7,0 2-6,-3 4-12,6 8-11,-11-10-5,-2 1-3,-6 0-8,-1 0-8,-3-2-4,-5 3-11,-2-6 9,-5 3-5,-5 1-2,-1-6 11,-6 2-23,-2-3-2,-1 0-17,-2-1 17,-2-6-24,0-1-17,-1-1-20,1-5 11,-1 0-23,3-2-12,0-1-13,2-5-5,1 0-13,7 0-15,1 2-15,6-2-14,2-1-19,0-4-35,4 0-27,4-2-26,4-2-14,5 0-19,6-6-145,3-4-447,4 4 198</inkml:trace>
  <inkml:trace contextRef="#ctx0" brushRef="#br0" timeOffset="103538.4481">10127 10549 101,'10'-3'159,"-5"1"11,-1 2-4,2-2 6,0 2-20,-6 0-10,5 0-19,-5 0-11,5 1-8,-5-1 4,1 6 7,3 0 3,-2 0-4,2 3-8,2 1 1,2 4-8,0 1-8,4-5-1,0 4-3,3-4-7,0-1-3,5 4-4,0-4-1,3-2-4,-3-2 1,-3-2-1,4-3 3,-7-3 3,2 2 1,-3-5 14,0 1-2,-1-1 2,-2-5 2,-2 5 12,-2-5-8,1-3 2,-2 5 1,0-3-5,-5-4-12,0 5-11,0 0 2,-3-1-21,-3 1-3,-2-1-2,1 4-5,-8 0-14,1 6 4,-2-1-4,-7 4-9,2 6-1,-2 3 5,2 4-11,0 1-4,3 6-3,-4-1 7,6 3-15,0 2 3,2 0 3,6 1-4,1 0 13,1-3-12,3-6-6,5 2-5,2 0 15,0-2-6,3 3-1,7-2 0,0-7-6,6 1 14,3-3-4,3-4 0,1-2-4,1-3 11,0-4-2,10 0 2,-9-5 0,-3-3-2,1 0-3,-1-5 3,-4 0 0,1-3-8,-2-1 11,-4 0 5,0-2 3,-4 1-6,-3 1 0,0-4 2,-7 9 4,0 1-1,0-2-3,-3 6 1,-2 2-3,0 2-4,-3 0 0,1 5-5,-4-3-2,-6 8 1,-2 1-4,-4 5-4,1 2 0,0 4 4,-2 2 3,4 1-5,1 2-4,3-1 0,4-4 4,1 1 0,1 0 7,4-2 0,-1-2-10,3 0-2,1 0-4,1-3 4,0 1-7,3-3 9,1 2 7,0-2 0,2-3 1,2-4 4,-1 0-2,2 0 16,0-3-17,3-2 3,-2-2 0,4 2 4,-3 0-10,-4-4 7,0 5 6,0 0 6,-3 0-3,-1 1 6,-1 1-22,0 0 5,-3 2 0,0 0-19,7 7 15,-7 0 4,-3 3-1,0 4-1,-2 6 5,-5 4 1,1-1-1,0 3-3,-1-3 2,3 2-2,-2-1-7,1 1 5,2-6 4,2-2-2,-2-3 0,4 5 5,-1-6-2,1-4 0,1 3 7,1-7-6,-2 1 1,2 1 12,0-3 2,2 0 22,-4-1 17,2-3 18,5 1 15,-5-1-2,14-5-8,0-1-6,6-8-7,1-3-6,4 0-9,-3-3-2,11-2-8,-13 3-3,3-1-3,0 3-7,-4 3-3,0-2-13,-5 7-17,3-7-27,-6 4-18,2 3-33,-3-3-36,-3 3-36,0 1-33,1 0-40,-2-1-41,-2 3-49,4 0-43,-3 0-310,1-2-722,2 2 320</inkml:trace>
  <inkml:trace contextRef="#ctx0" brushRef="#br0" timeOffset="104206.5451">11486 10549 20,'4'-3'245,"-1"2"-19,-3 1-22,0 0-19,0 0-18,7 3-7,-7-3 0,3 5-6,-2-1-8,-1 0-3,2 0-8,-1 3-8,-1-1-12,0-1-5,1 0 0,-1 3-16,0-4-11,0 1-5,1 0-9,-1-1-2,0 1-12,1-2 11,0 1-16,-1-4 5,0 4 5,0-1 26,0-3-4,0 0 13,3 3 15,-3-3 14,0 0 6,0 0 4,0 0-9,0 0-18,3-12-2,-2 6-8,1-1 2,-1 1-15,-1-3 4,0 0-5,0 2-8,0-1-8,-3 3-5,1-1-8,-3-2-6,1 4-8,-3-1-7,-1 1-4,-4 3-2,0 2-4,-9 4-7,-4 1 1,6 7-2,-2 1-6,0 2-2,1 1 1,2 2 1,2-1-4,2 3 0,4-4 0,0 3-1,3-3 2,2 1-3,2-2 6,1 3-6,2-2 5,2 0-13,4 0 11,-2-1-1,4-1 4,2 0-4,1-3-14,1 2-27,3-5-44,-1 0-38,3-4-29,4 1-37,-5-4-30,-1-2-33,2 0-26,3-4-24,-6 1-33,1-3-222,-2-1-596,-2-2 265</inkml:trace>
  <inkml:trace contextRef="#ctx0" brushRef="#br0" timeOffset="104534.9184">11243 10497 155,'-1'-7'316,"0"2"6,0 1-22,1 1-12,-2-3-22,2 6-18,-1-6-23,1 4-27,-4-1-17,4 3-19,-10 5-16,-2 0-19,-1 4 7,-5 5-26,-3 4-9,4 3-7,-3-1-8,2 5-1,1-1 6,2 4 6,2-1-15,-1 2-2,4-1-6,0-1 9,4-1-22,1-3-10,2 5-2,3-10 4,0 2-4,3-1-5,2 0 1,5 4-7,1-1 0,1-1-10,4-2 4,1-2-29,2-3-29,1-1-37,3-3-36,-1 0-39,-1-6-39,5 0-40,0-4-42,0-1-21,-2-5-256,2-3-581,3 1 258</inkml:trace>
  <inkml:trace contextRef="#ctx0" brushRef="#br0" timeOffset="104884.7114">11655 10488 138,'0'-19'282,"0"1"2,3 2-7,0-1 2,1 2-18,3 1-19,-3 3-19,7-1-19,1 3-10,2 3-14,6 0-1,3 8-9,0 3-12,2 4-15,2 6-6,6 10-7,-2 4-5,-10-4-5,3 9-6,-7-5-7,-5 2-4,-2 2 1,-2 11-12,-6 4-8,-5-11-13,-4 9-1,0-10-6,0-1-7,-11 5-1,6-9-5,-2 0-3,0-4-3,-3 2-8,0-3-2,-1-3-7,-2 0-33,1-3-37,-2-2-39,-1-1-49,-1-2-35,1-1-44,-1-3-50,3 0-49,-3-2-308,3-2-667,3-1 295</inkml:trace>
  <inkml:trace contextRef="#ctx0" brushRef="#br0" timeOffset="106070.9004">14474 6578 33,'-3'-5'208,"3"-1"-5,-2 0-6,1 3-8,-1-1-12,1 0-16,1 4-20,0-5-14,0 5-16,0 0-6,0 0-8,0 0-9,0 0 0,3 22 1,-2-4 3,1 9-8,1 6 3,1 15-2,-1 1 5,-1 4 4,7 5 0,-2-1 1,1 0 5,4 1-13,-3-1-2,4 0-4,1-1 1,0-1-1,0-1-12,-1-2-2,3-1-1,-1 3-5,-1-9-5,0 6 2,-1 3-7,0-5 0,-2-3-16,0-2-3,-2-9-6,-1 10 2,-2-10 2,-1-1-7,0-1-3,0-2-4,-2-4 1,1 1 1,0-4-4,-2-5 0,-1 2 0,2-6-5,-2-2 10,1-1-8,-1-3-4,1-1 4,-1-3-3,-1 0-2,1 2 4,1-5-5,-2 3 12,1-3-5,-1-2-12,0 5 6,0-5-13,0 4-7,0-4-3,0 0-12,0 0-13,0 0-24,0 0-29,0 0-23,0 0-28,0 0-26,0-16-28,0 11-22,2-7-22,-1 3-28,1-1-144,-1-2-451,0-6 200</inkml:trace>
  <inkml:trace contextRef="#ctx0" brushRef="#br0" timeOffset="106600.2417">15248 6577 39,'6'-9'216,"-3"4"-10,0 0-9,-1 1-14,1 0-14,0 0-12,-2 2-18,-1 2-18,0 0-14,0 0-11,0 0-4,0 0 2,-7 15 5,0-2 2,-4 3 1,-2 6 0,-1 4-5,-3 1 7,-1-1-7,-2 2-3,-5 14-1,1-1 0,-5 8-5,0-8 4,3 3-1,-4 4-4,-1-2 4,1 3 9,-12 15-12,11-21 2,0 0-3,0 0 0,3 0 1,-3 0 6,4 0-5,-7 2 1,2-3-2,2 3 4,-10 20-2,16-21-4,-4-4 2,1 0-1,1 1-4,1-3-2,5-10-2,-4 7-1,5-8-5,0 1 0,2-2-6,3-4-5,-4 2-1,5-5-4,-1 1 2,4-6-6,2 0-3,-5-3-4,6-3-4,0 0-8,3-1 0,-1-2-3,0-2-7,2 1 2,-1-2-1,0 1-4,2 0-2,0-1-5,2-2-14,-5 3-1,5-3-28,0 0-13,-3 2-10,3-2-23,0 0-19,0 0-36,0 0-30,0 0-27,-6-7-24,4 1-12,1 3-9,-1-2-10,2-1-12,0-1-21,2-3-8,1-2-26,-1 3-189,0-3-539,0 0 239</inkml:trace>
  <inkml:trace contextRef="#ctx0" brushRef="#br0" timeOffset="108958.8025">1829 8598 216,'-3'-6'257,"2"0"-13,-2 2-19,3 2-25,0 2-28,-3-5-23,3 5-13,0 0-14,2 17 0,-1-3-4,5 6-11,-1 3-5,2 4-27,2 2-1,-3 0-3,2-4-2,0-2-3,-2-4-1,-2-4-2,3 1 0,-4-4 0,1-1-1,1-2-9,-3-1 6,1-3 6,0 2 11,1-2 11,-1-3 12,-3-1 19,3 1 31,-3-2-7,0 0 6,11-10-3,-4-5-2,3-9-11,4-2-10,-1-7-8,2-9-12,-2 11-6,4-14-14,-3 1-5,-1 0-9,-3 9-10,2-8-5,-5 11-2,3 1-15,-5 2-19,1 4-24,1-2-23,-2 9-29,0 1-23,-2 2-19,0 4-31,0 0-32,-2 2-33,2 1-39,1 0-43,2 0-22,-1 2-20,3-1-217,-1 2-582,8-2 258</inkml:trace>
  <inkml:trace contextRef="#ctx0" brushRef="#br0" timeOffset="109769.2222">7128 7032 235,'-6'-1'302,"6"1"-12,0 0-15,0 0-21,0 0-18,0 0-23,0 0-24,0 0-18,0 0-2,-1 8-16,2-2 12,1 3 4,-1 3 2,2 4 7,1 2 11,2 9-3,-1-4-7,-2 2-8,3 1-3,0-3-14,-2-3-4,2-1-4,-2 0-4,1-2-6,2-3 0,-5 1-1,2-4-2,-1-1-3,0-2 4,1-1-1,-3-2 2,1 0 2,1-1 4,-2-1 8,0-1-4,2 1 10,-3-3 8,3 3 10,-3-3-1,3 0-14,-3 0-3,11-10-14,2-1-17,6-7-6,4-4-16,8-14-7,0 0-15,1-5-8,4 0-3,10-20-20,-15 20 1,3 0-34,-2 1-16,-4 5 0,-8 8 0,1 5 0,-4-1 0,1 2 0,-3 2 0,-4 7 0,-1 1 0,-5 3 0,2-1 0,-1 0 0,1 3 0,-6-1 0,4 2-37,-1 2-38,-2-1-13,2 0-22,-3 2-24,-1 2-29,3-4-35,-3 4-43,2-3-48,-2 3-58,0 0-56,0 0-60,0 0-36,0 0-359,0 0-929,-11 20 411</inkml:trace>
  <inkml:trace contextRef="#ctx0" brushRef="#br0" timeOffset="111734.7896">9863 11440 27,'-2'-4'184,"0"-2"-7,-1-1 3,3 3 9,-2-1 1,-1-1 2,1 1-2,2 2-6,-3-1-9,3 4-15,-1-4-13,1 4-11,-3-4-18,3 4-15,-3-4-14,3 4-9,0 0-11,0 0-9,0 0-4,-4 9-7,4-2-4,0-2-4,0 0-5,0 0-3,2 5-1,0 0-4,1-6-2,0 3-4,1-2 1,2 1-4,1 2 4,0-4-3,0 1-3,0-4 2,3 4 1,0-5-1,0 0 2,-1-2 3,1 0-1,-3 0 5,3-1 2,-1-3 2,-2-2 5,-2 2 2,2-1-4,-2-1-2,0-1-1,-2 1 1,-1 3-3,-2-1 1,1 0-3,-1 1-9,-1-2 0,-2 3-5,-1 2-6,-2 1 17,-4 2-24,-1 5 5,-10 5-4,0 5-4,2 3 9,-4 1-4,1 4-1,1 1-2,3 1-5,1 1 0,3-3 6,0 1 0,4 3-5,3-10-6,1 0 8,3 0-5,2-2-1,2-3-4,0 0-4,4-2 8,1-2-4,1-1-1,5 2 4,1-6 1,1-3 0,2-2 0,-2-3 2,1-1 2,-1-4-1,1 1 5,-3 0-2,-5 3 1,1-3 4,-2 1 11,0 1 1,-3 1 1,-1-2 3,0 2-4,-2-1-4,-4 4-3,1-1 11,-4 3-15,-2 5-2,-6 2-3,-4 6 2,1 3 1,0 2 0,-1 3-3,5 1-1,2-1-1,-1 0 3,3 2-1,5-6-1,2 0-2,-1 2-1,4-6 0,1-1-1,3-1 0,0-1-1,5-1 2,-1-3 1,5 0-4,2-5 2,0-1-4,1-3 3,6-5 1,-2-2-2,-1-4 7,1 0-3,-2-3-2,2-3 1,-4-2 4,0 0 3,2-2-2,-1-1 0,-3 4 0,-1-1 9,1 5 5,-1 2 6,-3 4 6,-2 3 0,-1 1-8,-1 2-9,-3 1 2,2 3-5,-5 1 0,7 7-4,-4 3 4,1 4 2,-4 3-5,-2 0 4,0 10 3,-2 1-4,0-5 0,0-3-3,-2-3 1,2 0 2,1-5-3,-1-1 0,0-1-1,2-5 7,-1 2 0,3-2 24,-1 1 22,-2-2 23,3-4 12,0 0-6,0 0-9,0 0-9,6-19-9,1 3-3,7-7-10,-2-1-2,2 4-11,3-4-1,0 2-11,2 4 6,0-1-2,2 4-4,-1 5-4,-4 2-2,-2 4-1,-4 0-10,0 2-5,-1 3 0,0 3-3,-1 1 6,-2 2-2,-2 3 1,-3 2-1,5 2 2,-6 6-7,0-2 11,0 1 1,0-1-3,-1 0-2,-1-1-1,2-1-1,0-4 0,0-1-4,2-1-4,-1-2 1,4 1 17,1-2-19,3 2 3,-1-4 0,6 2 3,3-5 1,-1 0 6,6-2-4,-1-2 1,3-3 13,-3-3-14,0-3 4,1-1-3,-4-5 8,3 0-4,-4-4-6,-1-1 6,-1-2 5,-4-1-2,1 1 2,-5-5-7,0 5 7,-4 6-12,-3 0 6,-2 1-8,2 7 11,-3-2-3,-2 2-6,-2 4-2,-4 2 4,-1 4-2,-9 5 1,0 3-4,-6 4 6,5 5-3,-1 1-15,0 0 16,4 4-6,2-1-4,3 1-7,4-8 27,3 4-23,3-1 1,4 0-1,1-1 8,3-3-6,0-4 3,6-1 4,0-3-7,2-1 8,4 0 5,1-4 0,3-7 2,-5 5-2,5-5 0,-5-1 0,0-1 7,-2 0 3,1 1 17,-3-1 4,0 0 11,-5 1 7,-1 4 10,0 0-5,0 1-7,-3-1-19,0 4 1,-2 0-11,0 0-1,5 6-4,-7 4 5,-3 7 0,-4 8-1,1 0-7,-4 1 8,-2 3 0,0-1 7,0 2 20,0 1 12,0 0 0,1-3 3,3 1 3,-2 0 6,2-2-2,0-4 3,3-5-9,1 0 4,1-3-14,3-3-2,1-3-1,-3-2-4,4-3 4,-1 1 5,0-1 14,1-4 9,6 1-2,-6-1 4,20-10-13,-2-2-5,3-7-2,3 2-5,11-10-7,-1 0-6,-2 0-20,-5 6-26,4-6-31,-7 7-28,-3 2-27,2 0-39,-1 1-37,-3 1-37,0 1-41,-2 1-30,-4 2-35,-2 3-36,2-4-43,0 6-318,-2-1-767,2 2 340</inkml:trace>
  <inkml:trace contextRef="#ctx0" brushRef="#br0" timeOffset="112085.6675">11321 11605 268,'4'-19'299,"1"1"3,0 1-10,-3 5 5,1 2-13,-1-1-3,0 5-18,-1 1-23,-1 0-28,2 0-31,-2 2-19,0 3-17,0 0-7,-10 10 10,1 3 4,-2 0 0,-7 9 0,-1 1-7,3 0-9,-5 3-13,5 0-6,0 0-16,2 0-11,0-1-6,4-1-10,3 1-5,0 3-8,4-9-9,2-1-10,2 1-25,2-2-37,3-1-43,2-3-48,-1-1-41,3 0-34,0-4-34,4 1-32,3-2 6,6-4-31,3-2-19,-2-4-247,0-1-588,0-4 260</inkml:trace>
  <inkml:trace contextRef="#ctx0" brushRef="#br0" timeOffset="112569.9114">11565 11761 75,'15'-25'178,"-2"1"6,-2-1 12,1 2 20,-5 10 20,1-1 12,-4 5 9,1 2-7,-3 0-25,1 1-27,0 4-31,-3 2-20,0 0-13,0 0 10,0 17 2,-3 0 3,-2 2 6,-4 6-1,-1 1 1,-2 3 7,2-3-10,-4 3-3,2-1-9,3-3-4,-4 0-2,3-1-5,3-9-9,-1 2-7,2-3-5,0-3-6,3-4-8,0 2-5,-1-3 0,3-2 4,-2 0 15,1-1 19,1-1 17,1-2 10,-4 3 9,4-3-7,0 0-3,0 0-22,0 0-12,4-20-11,-3 4-11,4-3-6,3-6-7,-1-2-18,2-3-6,2-1-8,0 0-3,4-3-5,-1 3-7,1 1-5,3 4 8,1-2-21,-1 7 1,3 0-3,-1 2-9,1 6-3,-1 4-1,-5 4 0,1 2-8,-2 4-7,1 1-10,-3 3-3,0 2-10,-3 3 2,-1-1-1,-4 8-8,-1-7-6,-1 1-2,-2 2-3,-3 4-10,-3-1-13,-2 1-10,-5 1-16,-4 2-20,-3-3-21,-1-2-14,-1 0-8,2-2 5,3-6 14,3-1 6,1 0 19,3-1 13,3-2 16,3-3 7,-1 0 12,5 0-7,0 0 19,-5-3 5,5 3 0,0 0 1,17-7 3,-3 5 7,3-2 4,5 4 5,-6-2 0,3 4 7,-3 3 3,1-2 3,-4 2 2,1 4 0,-4-4-2,-2 2 10,0 0 9,-3-1-2,-1-1 6,-1 2 14,-1 0 13,-4 0 8,-1 3 1,-1-2-4,-6 3 1,-2 0 0,-2-2-3,-6 3-3,0-1-6,-1-1-2,0-3 4,0-1-6,-2 2-19,8-4-5,-5-1-39,2-2-22,2 0-20,2-1-10,1-1-38,4 1-25,0-1-31,1-2-32,1-2-39,2 0-40,4-1-276,1-3-626,4-1 277</inkml:trace>
  <inkml:trace contextRef="#ctx0" brushRef="#br0" timeOffset="112926.302">12013 11417 23,'7'-9'286,"-1"1"4,-1 1-4,-1 3-19,1 0-24,2 0-19,-1 4-14,5 2-7,1 3-5,7 7 3,0 1-11,-2 4 1,0 4-1,0-1 1,1 2 6,-1 2 0,1 2 7,1 3 2,-2-3-9,-2 1-13,-1 1-9,-4-2-10,-1 0-12,-4 1-12,-2 0-13,-3 3-10,-3-2-5,-4 1-14,-3 0-8,-1-3-10,-3-1-7,-4 4-30,-3-4-46,-6 8-37,4-12-55,-1-1-35,0-1-34,-9 5-34,6-9-24,-10 9-33,1-6-37,-2-2-40,-1-2-34,-1-2-248,-3 1-663,0-3 294</inkml:trace>
  <inkml:trace contextRef="#ctx0" brushRef="#br0" timeOffset="114490.3616">9624 12425 224,'-2'-6'252,"1"2"-11,0 3-21,-2-2-27,3 3-20,0 0-20,-4-1-17,4 1-15,0 0-13,-5 5-12,3 2-6,-1 0-7,1 1-10,0-2-5,2 5-7,-2-3-5,2 1-3,0-3-5,0 4-6,4-1-2,-1-4 2,1 3-4,4-2-4,0-2-2,2 2-1,0-5-3,2 0-3,-1-1 1,4-1 0,-3-3-1,1 0 2,0-3-2,-5 2 2,1 0 12,-3-2-3,2 0 1,-4 0-1,0-1-1,-2 2 4,-2 0-2,1 1 4,-2-1-8,-2 5-12,-3-1-2,-4-1-4,0 6-2,-4 4-2,-7 0-2,2 5-3,-1 3 0,0 2-2,2 0 1,-1-1-1,3 2-3,1 3-1,7-6-2,-2-1 5,3 2-3,4-4-9,-1 3-1,4-3-2,0 0-4,3-1 2,2-1 0,1-1 3,4 0 0,3-4 1,2 1 21,1 0-3,0-5-2,6 0 0,-5-2 0,-1 0 4,-1-5-4,-1 3 5,-4-1-2,-1 3-1,-3-2 0,0-1 5,-2 1-2,-3-1 2,2 4-4,-3 0-2,0 0 0,0 0-6,-15 3 3,3 5-2,-3-2-4,-3 7 1,-1 3 1,0-3 0,2 0-2,4-1 2,2 1-2,2 0-3,1 0 4,1-3-5,4 0-2,0-1 2,1 1-1,3-3 1,0 3 2,5-3 1,1 1 0,1-2-2,1-2 2,1 0 5,4-1-2,0-3 1,0-2-2,3-2 2,3-2 2,-1 0-2,2-6 0,2 0 7,-1-4-9,2 2 4,-1-2 2,1 1 1,-1-1-1,-4 4 4,1 0 2,-6 4-2,-4 3 4,-2-1-4,2 3-6,-6 1-3,2-1 0,-4 3 2,-2 0 1,6 7 0,-4 0 1,-2 1 2,-2 4 3,-2 2-5,-3 1 0,3-1-3,-5 0 2,2-2 3,0-1-3,2-2-1,-1-2 4,2 1-1,0-5 14,1 1 22,1-1 21,0 1 28,0-1 19,2-3-18,0 0-10,0 0-7,0 0-13,11-18-2,-2 4-15,6-3 3,1 0-9,4 1 0,-2-1-1,0 2-4,3-1-8,-1 5-4,-2 2-5,2 0 9,-4 5-13,-1 2-8,-1 1 2,-3 2 10,-2 1-21,-1 2 7,-1 3-3,0-1 2,-2 4 0,0 2-2,-2 0-7,1 4 12,-2-1 2,-1 2-7,0-1 2,1 1-1,1-1 11,-2-3-31,3 2-8,1 1-3,-1-7 6,1 3 1,5-2 0,0 2 2,4-7-2,0 4-5,2-6 7,4 0-13,2-2 9,0-3 1,1-3 2,-1-2 5,-1-5-1,2-1 5,-3-3 2,0-2 3,-3-2-3,-2 3 7,-1-6-1,-5 6 2,-4 0 3,-2 1 6,0-1-4,-3 4 0,-4 3-5,-2-1 2,-1 2 0,-7 0-8,-2 5-5,-5 3 6,-3 5 4,-1 4-4,3-1 0,0 5-1,1 0 5,8-3-4,2 1 7,1 1-13,6-1 1,-1 0 2,3-1 1,2 1 0,3-2 4,4-1 0,-1 0 1,2-1 2,6 1 0,3-7 4,-3 0-3,2 0 10,6-1-6,-2-5 6,-6 3 12,-1-2 1,2 2 2,-4-1 6,-1 0 6,-1 1 3,-4 3-1,1 0-10,-2 0-2,1 2-6,-3 2-2,1 4 20,-3 6-1,-3 4 3,-4 6 20,-1 7 11,-1 2 16,-2 12 0,-2 1-10,1 0 3,-2-3-6,1 1-4,4-11 6,-3-2 5,2 1 1,0-5-2,2-1 3,-2-3-7,4-7-5,2-4-4,0-2-2,1 0 0,0-4 10,3 0 13,0-1 14,-3 0 10,3-5 1,0 0 0,12-5-13,6-7-7,4-7-14,14-8 1,-3-5-18,3 3-4,0-3-14,-4 4-34,1-4-42,-11 9-51,5-9-61,0 0-67,-5 7-76,1 0-67,-4-2-72,3 3-90,-1 1-261,2-2-845,-2 4 374</inkml:trace>
  <inkml:trace contextRef="#ctx0" brushRef="#br0" timeOffset="114853.1295">11294 12649 159,'5'-18'339,"3"3"12,-4-3 11,-1 2 13,-3 5-13,3 2-13,-3 1-34,1 2-32,-1 3-34,-1 0-23,1 3-26,-13 3-18,-2 4-9,-9 8-22,-10 9-7,-4 2-9,3 1-16,-1 1-8,13-6-11,-7 5-8,10-2-15,2-3-5,3 2-8,0-1-5,7 0-6,0-5-5,6 0-6,2 1-11,2-3-28,0 0-29,8-2-47,0-2-54,4-2-42,0-3-36,3-3-32,6-1-33,-1-6-12,3 2-16,3-7 2,-5-1-3,2-2-192,0-2-532,0-2 236</inkml:trace>
  <inkml:trace contextRef="#ctx0" brushRef="#br0" timeOffset="115267.4551">11294 12881 1692,'23'-17'-104,"1"-3"35,-3-2 39,-1 0 37,0-1 29,-2 1 37,-3 1 33,0 4 34,-6 4 20,-2 4 23,0 2 17,-4 1-5,0 1-20,4 0-24,-7 4-20,1-2-21,-1 3-7,0 0 8,0 12 16,-4 1 1,-1 5 8,-4-1 11,-1 4-21,-2 2 5,-1 2-2,0-1-2,-1 0-11,2-3-9,-1 1-1,3-1-27,0-5 3,3 0-12,-3-3 0,3 1-8,3-4-9,-1-3-4,0 2-8,2-6-7,0 2-11,2-1-6,-2-1-4,3 0 0,0-3-2,0 0-10,0 0-9,7-10-3,-1 1-2,2-4-3,1-3-5,2-5 3,2-2 1,-1-1 4,0-2 0,2 0 15,-4 0-14,2-3-12,-2 3 31,2 0 23,-3 1 17,-2 7 13,0 1 15,-2 1 25,-3 4 21,4 2 15,-5 0 7,2 2-3,-1 2-8,-1 0-15,2 2-15,-1 0-15,3 2-5,5 3-2,4 4 0,6 7 4,4-2-16,0 6-2,-1 4-11,1-1-3,-4 1-3,0 0-6,-2 4-5,-1-3 4,-4 4-14,-3-3-1,-3-4 1,-4 0-4,-1-1 0,-2 2-1,-2-4 2,-3 1 0,-2 1 2,-1-2-19,-5-1 14,3-2-1,-4-2 0,-3 3-4,3-2 3,-6-1-6,6-3 0,-3-1-31,2 0-25,-1-5-21,1-1-29,-1 0-32,2-3-37,-1 0-19,1-1-36,5-2-44,-5-2-47,2 2-39,2-3-43,4 3-44,1-1-37,0-3-282,5 1-813,2-1 359</inkml:trace>
  <inkml:trace contextRef="#ctx0" brushRef="#br0" timeOffset="115652.4875">11786 12499 296,'1'-15'369,"2"3"18,-3 0 13,2 1 0,-1 3-2,1-1-16,-2 6-20,2-2-30,-2-2-36,1 4-36,3 3-23,-4 0-19,12 3 5,2 6-5,6 6-8,1 2-9,5 1-18,9 12-8,0 2-1,-3 4-6,-1-2-10,2 1-8,-7 0-16,3 1-11,-11-6-11,3 9-11,-7-9-11,-3 2-8,-4 2-3,-1 2-6,-4 10 0,-5-10-8,-4 8 0,-6 2-7,-4-3-16,-4-1 6,-2-3-5,-8 0 2,-1-5-1,1-2-10,-3-2 0,0-4-5,1 1-5,6-12-17,2-1-15,1-2-28,-2 0-36,2-2-46,0-4-50,2-2-49,6-3-68,1-2-67,1 0-70,2-8-86,-1 3-395,5-3-978,4 0 433</inkml:trace>
  <inkml:trace contextRef="#ctx0" brushRef="#br0" timeOffset="117065.4891">16348 7495 78,'4'-9'200,"2"1"-9,-2-2-5,2 0-4,-2 2-5,2 0 2,-2-1-1,0 5-3,-1-1-4,1 1-13,-4 1-15,3 1-20,-3 2-17,0 0-13,0 0-6,0 0-8,-3 17 1,-1 1-1,-6 6 4,3 2-7,0 1 3,-3 2 0,3 1-5,-4-3 7,5-1-2,-5-1-10,5 0-4,-1-8 4,2-3-1,-1-2-10,3 1 4,1-5-3,-3 3-1,3-4-8,0 0 4,-1-2-4,2-2 6,-1 3 13,2-3 19,0-3 24,-2 4 11,2-4 13,0 0 17,0 0-8,0 0-15,0 0-8,0 0-14,2-20-5,1 8-14,2-5-10,-1-1-6,3-8-12,0 0-5,1-4-4,2-2-10,1 3-2,0 1-4,2-1-7,4 1-2,-3 2-6,3-2 4,2 5-11,0-1-2,0 6-3,-1 2-3,0 3 3,3 0-6,-1 5 4,-8 4-8,3 1-1,-4 3-5,2 3 1,-5 0-4,-1 2-6,2 2-4,-4 1 0,1 4-17,-3-1-14,-3 1-8,-1-1-12,-4 6 9,-2-2-8,-4 2-8,-2 0-9,-4 1-6,0 0-6,-1-5 3,1 0-5,0-2 1,3-4 14,1 0 5,0-3 10,4 0 6,1-2 7,-1 0 8,6-2 7,-1 2 27,0-1-5,4-1 4,0 0-2,0 0 0,-3-7 1,3 7 15,8-8-9,-1 3 1,3 1 5,0 0 7,5 0 1,5-1 4,4 5 4,-4 0 3,1 2-3,2 4 5,-5 4-7,-2-6-2,0 4-1,-5-1 2,2 4 0,-4-4 11,-1 6-21,-4-4 6,-4 3 6,0 2-3,-4 2-2,-10 3 5,-3-2-12,-4 0-6,-3-2-10,-3-1-18,-1-1-14,-7-1-3,7-4-4,1-4-4,2 2 6,2-2 5,2-4 3,4 0 0,4-4-3,-2 2-7,4-4-5,2 0-3,4-1-4,0-1-19,3-2-14,2 1-30,2 0-25,5-6-14,2 3-35,4-1-17,3-3-190,0 1-447,2 1 199</inkml:trace>
  <inkml:trace contextRef="#ctx0" brushRef="#br0" timeOffset="117424.2588">16934 7193 87,'3'-9'271,"1"0"-3,-3 4-8,1 1-14,0-1-16,0 0-19,-2 3-13,2-2-19,-2 4-20,1-4-21,-1 4-19,0 0-8,0 0-12,0 0-1,-3 21 11,-4-4 13,0 6 5,-1 6 2,-3 5-1,-2 9 1,0 4 17,-4-4-19,0 4 0,-1-1-10,1 3 4,0 2 1,0-7-4,6-12-4,-4 11-5,3-12-10,0-6-8,2 4-1,1-2-9,-1-4-3,-1-1-9,8-5-7,-6-2-4,4-3-8,2 0-5,-1-5 0,2-2-5,-3 2-2,4-3-4,-1 1-11,0-3-6,2-2-22,-3 5-23,3-5-26,0 0-48,0 0-59,0 0-59,0 0-63,-2-14-57,2 5-69,3 1-231,1-5-693,1-2 307</inkml:trace>
  <inkml:trace contextRef="#ctx0" brushRef="#br0" timeOffset="117806.6853">17149 7524 328,'3'-10'336,"0"-2"10,0 5-3,-1-3-19,-1 6-36,3-2-35,-2 3-33,-1-1-29,-1 4-18,0 0-13,0 0-17,-7 22-5,1-9 0,2 5 1,-4 5-1,-1 1 2,-1 3-8,1-5 0,0 1-13,1 0-3,2-6-9,-1-2-16,1 2-8,2-5-3,-2-3-7,2 4-4,1-6-10,-1 3-9,3-5 5,-2 0-10,0 0-6,3-1-30,0-2-36,0-2-34,-7 2-26,7-2-35,0 0-52,0 0-45,0 0-52,-7-7-49,6 3-33,-1-6-218,2-1-618,3-1 273</inkml:trace>
  <inkml:trace contextRef="#ctx0" brushRef="#br0" timeOffset="118159.4538">17109 7506 63,'1'-11'219,"1"-2"14,-2 2 18,1 1 10,2-1-3,-3 6 0,1-4-8,1 5-17,-1-4-15,3 4-18,-1-3-16,4 1-13,0 2-9,7 1-1,0 1-8,9 6-15,-2-3 3,3 8-19,-1-1-3,-1 4-15,-1 5-2,0-1-7,-1 1-10,-3 1-5,-3 1-8,0 1-7,-7-3-4,-1-1-1,-3 3-8,-2-2 0,-2 0-4,-4-2-1,-3 2-2,-2 0-4,-7 2-5,-1-2-1,-5-4-6,-1 1 0,2-2-18,-5-3-26,3 1-38,-1 0-23,2-5-22,-1-2-4,3 3-19,4-5-31,3-1-22,-1-1-26,0 1-28,3-2-27,2-2-31,3 4-245,-3 0-575,6 0 254</inkml:trace>
  <inkml:trace contextRef="#ctx0" brushRef="#br0" timeOffset="119749.733">12364 12051 287,'-1'-5'324,"1"1"-9,-1-1-25,0 2-30,1 3-30,-3-5-30,3 5-13,0 0-29,0 0-14,0 0-16,-10 15-12,2-3-8,-1 4-11,-1-3-17,-4 6-3,0 0-28,0 1-29,1 1-37,5-5-41,-1-2-40,1 3-46,1-2-36,3-6-48,0 3-164,2-4-422,4-3 186</inkml:trace>
  <inkml:trace contextRef="#ctx0" brushRef="#br0" timeOffset="120129.532">12517 11838 239,'11'-31'304,"-2"4"-1,-4 8-1,1 6-23,-4 2-34,0 5-24,1 4-25,1 4-22,-1 6-10,3 8-7,-2 14-9,1-1-7,-2 4-7,2 2-5,-3 1-5,-1 0-11,1-3 3,-2-1-11,0-4 3,3-1-9,-1-8-5,0-2-7,-2-5 15,2-4-10,-1 3 17,1-5 29,-2-2 37,3 0 22,-1-4 0,-2 0-11,12-8-20,4-9-11,6 1-12,0-7-10,1-2-8,6-12-11,-1-3-14,3-2-9,0-2-9,0-1-9,-3-1-7,2 7-8,-6 0-6,-6 13-6,-1 2-1,0 4-8,-8 7-1,-1 4-6,-2 2-11,-1-3-33,0 8-45,-3-2-51,3 4-17,-5 0-20,2 6-33,-2 6-46,0 5-40,-5 8-55,-2 4-65,0 2-65,-5 3-293,1 0-806,-2 10 357</inkml:trace>
  <inkml:trace contextRef="#ctx0" brushRef="#br0" timeOffset="120528.5236">12490 13054 227,'10'-15'319,"-3"2"-3,0 3-7,-2 3-18,-1 2-25,-1 1-35,0 1-27,0 1-22,-3 2-19,0 0-12,0 0-7,-3 17-8,-3 0-9,-3 7-8,-2 1-13,0 1-10,-1 0-11,-2-1-9,3 1-9,-4-2-42,1 5-48,-1-4-35,1-1-50,3 0-74,-4-5-77,2 1-243,3-8-543,2 1 239</inkml:trace>
  <inkml:trace contextRef="#ctx0" brushRef="#br0" timeOffset="120935.3695">12900 12844 126,'10'-29'383,"-7"10"-38,3 5 1,-4 3 0,0 0-28,1 4-37,-1 2-31,-2 3-30,0 2-25,0 0-19,5 9-8,-4 2-13,0 5-3,5 3 2,-5 6-17,2-1-4,-3 5-10,0-5-4,5 3-14,-3-1-6,1 3-6,0 0-8,-2-6-4,4-5-9,-4-2-4,2 0-3,-2-2-8,1-5-2,2-1 9,-3 0 13,-1-4 23,3 1 23,-3-1 17,4-3 7,-4-1-8,10-6-13,1-3-14,11-10-9,0-3-9,9-12-13,0 0-4,1-2-9,-2 3-7,1-2-6,-1 5-5,-8 10-6,-1-2-5,-4 4-7,-1 0-21,-6 6-11,0 0-19,-1 4-21,-3-1-25,0 1-40,-2 3-35,-2 1-45,1-1-55,0 2-55,-1-1-66,0 1-68,0 1-367,3-1-861,-2-4 381</inkml:trace>
  <inkml:trace contextRef="#ctx0" brushRef="#br0" timeOffset="121980.3599">21839 4443 75,'1'-2'211,"2"-2"-7,-3 4 5,2-3-7,-1 1-5,-1 2-9,4-5-5,-4 5-8,0-4-7,0 4-8,0 0-16,3-3-7,-3 3-8,0 0-12,0 0-18,1-3-14,-1 3-18,0 0-1,0 11-3,-1 2-3,-2 4 2,-3 8 2,1 1 4,-4 0-5,1 4 1,-2-2-10,0-1-4,0 0-3,0 1-5,-1-3-1,-3-2-7,4 0 0,-2 0-6,2-6-32,-1 4-27,3-7-51,-3 0-39,-1-1-50,6-5-39,-3 1-39,2-3-205,0 3-491,0-5 216</inkml:trace>
  <inkml:trace contextRef="#ctx0" brushRef="#br0" timeOffset="122481.1145">21767 4548 66,'4'-17'249,"3"4"1,-1 2 0,-2 1-16,2-2-4,-1 0-9,4 2-4,-1-1-13,3-1-5,-1 1-14,0-1-15,3 3-17,0 1-2,1 1-27,1-1-16,2 3-8,2 4-17,-3 1 1,1 1-18,5 4 3,-3 4-16,-5 2-1,-1 1-8,-1 1-1,-2 3-5,-5 1 7,0-2-6,-2 2-13,-6-1-1,-4 2 1,0-1-1,-9 2-6,-2 0-1,-3-4-9,-1 2-1,0-3-4,2-2-6,-2-4 3,8-1-3,-1-5 9,3 2-8,1-1 12,1-1-10,3-2 2,0 3 2,2-3 0,2 2 16,0-1 3,3-1 14,-4 1-5,4-1-5,0 0-3,0 0 16,0 0-19,0 0-5,10-8 5,0 7-5,-1-1 5,5 4-1,3-1-5,0 0 0,-3 2 0,8 4-8,-6-2-2,-2 1 5,0 3-6,-1 1 6,1-1-6,-4 3-3,-3-2 3,-1-3 0,-1 4 2,-2-2-3,-3 3 5,0 1-2,-3-3 3,-8 3 2,-2-2-5,-5 2-5,-3-1-6,-2-2-7,1-3-8,-1-3-11,-1 3 0,2-5 0,1 0 1,-1-3-5,7 1 0,1-4 7,0 0-10,4 2-6,0-1-11,0-1-11,3-3-4,0 2-16,0 0-20,3-1-24,1 0-25,1 1-35,4-1-51,1-4-35,1 5-179,3-3-490,0 2 217</inkml:trace>
  <inkml:trace contextRef="#ctx0" brushRef="#br0" timeOffset="123452.7395">22537 4578 82,'3'-5'153,"-3"3"6,2-2-1,-2 4 2,2-7 0,1 4 7,-2 1-11,1-3-4,-1 0-6,2-2-1,0 0-3,1-3 4,-1 5-4,0-6 0,-2 3 4,2-1 1,0 1-4,1-1-2,-4 1 1,3 3 1,0-4-4,-2 2 9,2 1-8,-3 4-9,0-2-11,3 1-19,-3 3-8,1-4-9,-1 4-16,0 0-17,0 0-11,0 0-8,0 0 0,-4 23-3,0-6 5,-2 2-3,-1 4-6,0 3 0,0 1 13,0 1-14,-3-1 0,0 2-6,3-3-3,-3 3 15,1-3 5,0-3-6,1 2 8,1-5 3,1-2-5,0-2-2,-1 1-4,2-2-3,-1-4 3,3 2-4,0-4-4,1-1-1,0-3-1,1 1-1,-1 1 7,0-5-4,0 1 2,2 1-2,-3-1 3,3-3-8,0 4 2,0-4-15,0 0-18,0 0-24,0 0-26,0 0-50,0 0-60,0 0-53,-4-16-42,4 7-57,1-2-28,-1 0-229,0-6-633,5 1 281</inkml:trace>
  <inkml:trace contextRef="#ctx0" brushRef="#br0" timeOffset="123831.8601">22495 4470 136,'0'-4'312,"0"-1"7,-2 2-6,2 3 0,-1-6-23,1 6-6,0-3 3,0 3-12,0 0-5,0-6-3,0 6-24,3-3-13,-3 3-13,0 0-15,3-3-16,-3 3-18,7 0-3,4 0-8,3 2-6,10 0-11,3 0-10,3 4-12,-1-1-9,0 4-12,1 2-6,4 6-4,-7-4-10,-5 1-6,2 4-4,-4-1-8,-2 5-4,-1-1-1,-4 0-5,1 3-2,-3 2-4,-4 0 6,-1-2-3,-4 4 2,-4-2 3,-1-1-4,-4 0 4,-3 0 4,-1-1-9,-4 0 1,-3-5-3,-2 3-3,-4-3-8,0 1 1,-10-1 2,-3-2-5,-1-3-5,10-3 0,-9 2-5,8-8-4,-1 1-20,1-2-16,1 2-24,1-4-23,1-2-27,1 3-30,1-4-36,5-3-22,1 3-29,4-3-26,1 1-33,1-5-50,-1 4-36,6-1-40,0-3-332,0 1-786,0 0 348</inkml:trace>
  <inkml:trace contextRef="#ctx0" brushRef="#br0" timeOffset="140133.8771">15445 7039 28,'2'-2'99,"-2"-3"-1,1 1 3,2 1 1,-3 3 1,1-7 14,1 4 0,-1-1 7,2 2 6,-1-2 5,-2 4 3,4-6-1,-3 3 3,1-1 2,1 1 2,-2-2-3,0 0-6,2 3 4,-2-4-5,1 2 0,-1 2-3,1 0 1,-2 2-3,1-5-15,-1 5-14,4-2-10,-4 2-16,0 0-14,0 0-4,7 7-6,-2 1-2,4 16-1,5 3-5,9 20 4,1 4-6,15 21-6,-2-2 7,1-3 1,-14-22 1,4 4-6,0-4-1,-1 5-4,0-3-4,-5 1 2,0-4-4,-3-6-3,-5-6-3,0-5 3,-2 2-2,-2-5 11,-3-4-11,-2-6-6,-1 2-3,1-3 4,-3-4-7,0-2 4,-1-1-10,2 1 9,-1-4-10,0 1 9,-2-2-2,0 3 1,2-2 2,-2-3-3,1 3-6,-1-3 17,3 4-12,-3-4 3,0 0-1,0 0-2,1 2 2,-1-2-12,0 0-32,0 0-31,0-9-29,0 9-32,-1-12-38,-1 7-41,0-8-37,0 2-31,1-1-258,-2-4-575,3 4 254</inkml:trace>
  <inkml:trace contextRef="#ctx0" brushRef="#br0" timeOffset="140521.2692">16027 7078 30,'0'-12'223,"0"6"-27,-3 2-22,3 1-11,0 3 1,-12 16 15,-3 10 12,-10 17-3,-17 23 6,1 0-10,-4 0-7,0 0-9,-2-4-9,12-19-13,-13 24-4,15-21-6,-10 17-10,12-26-11,2 4-14,1-3-6,2-2-8,2-1-7,6-10-4,0 1-14,-1 2-3,5-5-8,-3-1-2,2-1-3,-1-4-4,4 0 11,2-8-38,-3 4-23,3-1-33,3-5-35,0 1-44,0-2-50,0 1-43,0 0-49,0-1-236,0-1-538,-3 1 239</inkml:trace>
  <inkml:trace contextRef="#ctx0" brushRef="#br0" timeOffset="142030.0393">9566 13397 16,'0'-6'223,"0"4"-25,0 2-5,-7 12-5,-1 3-10,-5 9-8,-2 3-16,-2 2-7,-6 12-7,3-2-10,4-11-9,4-1-5,0 0-14,-4-1-7,6-5-11,2-4-5,1-1-7,2-7-6,1 1 10,0-3 14,2-2 8,1-2 14,1-3 2,0 0-10,0 0-7,7-11-12,2-3 0,1-3-8,1-5 9,4 1 5,-3 1 15,0 8-15,-2-2 2,-3 5-7,2 3 0,-5-3-19,0 4-10,-1 4-4,1-1-11,0 2-6,-4 0-3,9 3-2,-2 3 17,-2 0-23,1 4-1,1-3 3,0 3-8,0 4 0,1-6-8,0 3 6,0 4-2,-1-10 6,3 7-2,-4-7-5,2 2-1,1-5 7,-2 2-1,-2-3 12,0-1-8,3-1-4,2-3 0,-2-4 1,-1 2 3,2-4 0,0-2 0,-1-4-1,0-1-3,-2-6 1,0-4 29,-1 0-16,-2-2 3,0-1-3,-5-4-6,-1-1-2,-2-11-5,-1 11-3,-1 3 8,-1 0-15,0 6-1,2 9 0,0-1-1,-2 2 0,3 7-5,0 1-5,-1 4-3,2-1 3,-1 5-2,5 0-5,-9 8-1,4-2-5,0 9 10,-1 2-4,2 0 1,1-1 8,3 3-9,4-1 0,1-1-1,2 0 5,3 0-4,4 2 7,-2-8-4,7 5 5,0-7 1,1 3-5,-2-7 5,-2 0-1,-2 0-3,-1-3 5,2 1-6,-6 2-2,2-1 1,-4-1 5,0 2-8,0-2 5,1 3 1,-2-1 1,0-2 5,1 4-9,-5-2 5,4-2-5,1 3 4,-2-1 3,1 0 1,0 0-3,1-3 1,2 1-1,2-3-5,2 2 12,1-2-2,1-2-4,1-1 4,-2-3 2,0 1 11,-2-2-12,5-1 2,-10 1 3,0 0-1,2-1 11,-3-2 2,-1 2 2,-3-1 0,0 4-9,-2-2-1,-1 0 4,-2 2-8,-2 3-2,-5-1-2,-3 6-1,-4 1-1,-3 6-5,-2 2 4,-1 5-17,1-2 17,2 5-7,2 1 0,2-2 0,5-2 1,1-2-5,2 2 1,5-3-25,0 1 22,2-3 3,3 5-3,3-5-3,0 2 4,2-4 2,5 0-20,1-1 9,2-4 16,5-1-2,3-3 4,1-1-1,2-2-1,-1-1 6,3-6-3,-2 1-5,0-3 8,0-1 5,-5-1-2,-1-1 2,-4-1 0,-4 5 0,-1-4 4,-7 6 11,2-2 2,-3 0-3,-2 2 3,-1 0-8,-3 4-10,-1-2-1,-3 2-4,-1 4 0,-7 2-4,-1 5 1,-6 1 0,3 4-10,-2-1 11,1 2-2,7-1-1,1 0-4,0-2-1,7 0-2,0 1-6,1-1 3,4-4-12,0 0 15,4 5-4,1-5 16,2-2-9,4 0 2,0 3-1,3-5 9,-1 1-19,-3-3 10,0 2 3,-3 4-5,1-2 4,-1 5 4,-1 0 4,-2 6 20,0 10 4,-4 6 5,-3 1 8,-1 1 1,-3 2-7,0 11 2,-1-13-5,1 4 2,0-4-7,1-2 0,1-3 0,0-1 2,1-9-7,1-1 3,0-2-6,3-3-6,0-2 7,3-3-3,-3-2 5,2 0 11,2-4 3,4-1 5,6-6-6,6-2 1,1-7-6,4-2-3,14-9-3,-3 1-1,-2 0-5,0 2-14,-9 5-27,6-9-39,-8 8-49,2 2-54,2-3-59,-5 2-44,1 1-50,-2 2-61,-1-3-48,-2 2-256,1 1-738,-6 2 327</inkml:trace>
  <inkml:trace contextRef="#ctx0" brushRef="#br0" timeOffset="142446.997">10971 13618 278,'7'-6'390,"-2"1"-29,-2 2-23,1-1-16,-2 4-31,-2 0-18,0 0-11,0 12 7,-5 3-4,-3 9-5,-3 3-3,-3 1-3,-6 16-6,6-15-13,0 2-11,-2-2-15,3 3-13,-2-2-16,2-4-11,1 0-10,0-1-8,4-7-15,2-2-9,-1-2-5,3-3-7,1-5-2,-1 1-13,1-2 13,-1-3 25,4 3 16,0-3 4,0-2 18,0 0-9,0 0-5,0 0-15,0 0-15,4-21-16,3 7-11,0-4-9,3-9-12,0 1-9,4-3-11,0-3-64,7-10 0,-5 14 0,1 0 0,1 2 0,1 0 0,1 2 0,0 2 0,1 5 0,-1 1 0,1 3 0,-2 2 0,2 2 0,-2 0 0,-6 5 0,5 0 0,-3 0 0,0 2 0,-4 2 0,-1 0-79,-1 0-83,-1 2-35,-3 0-35,0-1-29,-1 1-71,2 2-54,-5 0-60,2 1-72,-5 2-412,1-2-1007,-3 2 445</inkml:trace>
  <inkml:trace contextRef="#ctx0" brushRef="#br0" timeOffset="142851.2667">10909 13868 119,'-7'4'400,"2"0"-49,0 0-33,2 0-9,0 0 10,2-3 0,5 5-2,0-4-16,6 3-22,5-1-20,7 1-20,1 0-20,1-2-17,0 0-17,-1-1-16,-1 0-19,-6-1-13,-1-1-12,0 2-7,-6-2-18,0 0-15,-1 0-21,-3 0-29,0-2-36,-1 1-29,1-1-60,-2 0-45,-1-1-43,1 0-41,-3-1-49,1 1-46,-1-2-44,0 5-230,-6-7-637,0-1 282</inkml:trace>
  <inkml:trace contextRef="#ctx0" brushRef="#br0" timeOffset="142887.3071">10862 13491 206,'-7'-12'285,"1"5"-7,-1-3-11,2 7-20,-4-1-14,-2 5-21,0 4-11,-9 5-5,0 3 1,-2 4-5,-1 7-4,-5 7 6,-2 3-7,4 2-2,2 1 11,3 4-7,0 2-7,5-1-14,3 1-10,5-9-7,4 0-23,4 1-1,4 1-13,4 9-10,2-11-8,11 5-10,-8-9-13,7-5-54,-2-1-49,3-4-53,0-1-75,3-4-70,0-4-84,4-3-396,1-8-767,0-3 339</inkml:trace>
  <inkml:trace contextRef="#ctx0" brushRef="#br0" timeOffset="143284.362">11524 13564 501,'2'-6'442,"-1"2"-54,-1 1-43,0 3-44,1-4-28,-1 4-17,0 0 0,13 7-6,-3 5-13,5 5-18,1 4-5,-2-1-13,-1 2-6,-1 4-13,-3 3-13,-4-1-7,0 0-16,-5 3-14,-2-2-9,-2 0 17,-9 5-13,1-3-12,-8 10-13,-5-3-11,-4-3-27,-2-1-50,0-2-45,-2-4-53,10-8-66,-12 5-68,1-2-73,10-4-75,-3-2-386,1-2-812,2-1 359</inkml:trace>
  <inkml:trace contextRef="#ctx0" brushRef="#br0" timeOffset="146930.5342">9020 3301 89,'1'-7'268,"2"2"-13,-2 1-17,1 0-19,-2 0-29,1 2-25,-1 2-15,4-2-9,-4 2-4,6 8-9,-2 0-8,0 4 1,2 0-3,1 2-8,0 3 4,0-2-9,3 0-3,-3-1-9,0-2 5,2-2-2,-3 3 20,0-6-14,0 2 16,0-5 8,2 4 7,0-4 0,5-3 4,4 2-13,3-6-2,2-4-9,4 0-7,-1-5-11,3-2-2,-5-2 2,3 0-4,8-7-7,-11 3-10,9-8 4,-9 7-5,-2-4-10,1 1-5,0 0-4,-2-1-6,-1 1-6,-2 5 0,1-1-5,-4-1-5,-3 7-8,-2 2 0,2-2-1,-5 6-7,1-1 1,-3 5-12,-1-1-24,0-1-32,-1 2-34,0 1-51,2 0-44,-4 3-47,0 0-21,0 0-14,0 0-10,-11 13-18,4-2-29,-4 3-259,-6 4-626,-3 1 277</inkml:trace>
  <inkml:trace contextRef="#ctx0" brushRef="#br0" timeOffset="147416.7837">9035 3281 186,'-3'-6'265,"-1"3"-4,1-1 3,2-1-14,1 2-14,-4 1-26,4 2-26,-1-3-22,1 3-26,0 0-13,-2 8-10,3 4-3,-1 1-18,2 12 5,-1 0-14,2 1-7,-2-1 2,2 2 0,1-1-2,1-2 0,0 1 6,-2-7 2,4 0-2,0-2 0,0 1-1,0 0-10,2-1 6,-1-3 2,-1-4 4,2 0 8,-3-1 18,6 1 9,1-5 7,1-3-2,7 1-2,7-2-7,-1-6-6,2-1-7,8-3-4,1-6 1,1-4-12,1 1-3,-2-6-2,-1 0-6,-1-3-3,1-1-5,-2-4-7,-1-1-4,0 2-4,1-5-9,-3 2 0,6 3-6,-4 0-4,-2 2-2,-8 10-4,-1 2-3,-5 2 4,-1 2 0,-6 2 0,1 2 2,-5 3-2,0 0-2,-2 1-3,0 5-1,-1-5-4,-2 4-2,1-1-6,0 1-8,-3 2-8,5-3-17,-3 2-18,-2 1-21,0 0-15,0 0-20,0 0-11,0 0-2,0 0-5,0 0-7,0 0-10,5 6-15,-3-3-10,-2 2-12,0-5-19,0 4-15,0 0-11,-2 0-14,2 1-17,-2 2-25,1-2-27,-2 0-20,1 0-164,-2 2-521,-2 0 232</inkml:trace>
  <inkml:trace contextRef="#ctx0" brushRef="#br0" timeOffset="150117.0287">9486 14269 158,'-1'-4'175,"1"4"-18,0 0-20,-3-3-5,3 3-22,0 0-11,0 0-3,0 0-3,-3 13 14,3-8-14,0 2-3,0 0-9,1-1-4,1 1-1,-2-1-2,3 1-3,-2-2 0,1 0-9,4 3-3,-1-3 2,0-1-3,4 1 3,-1-2 4,2 0-25,4-2-3,-1 2 2,2-6-3,-1 3-5,-1-3-2,-4 2-5,2-4 1,-4 2 4,3 1-3,-3-2 3,0 1-1,-2 0 3,0-2 2,-1 3 1,0-2-2,0 0-3,-4-2-3,0 3 0,0 3-6,-3-7-1,0 4-6,-2 2 6,-1 1-9,-6 2-4,-1 4-1,-2 0 0,-4 6-1,-3 0-2,3 4-2,1-1 2,1 4-2,2-4-2,5 0 3,-1-1-2,2 0-1,1 1 4,1-2-4,1 3 0,5-5-2,-2 0 0,3 6 0,0-6 3,3 0-2,-1 0 3,5-3 1,0 3-3,5-2 10,0-2-6,0 0-1,3-2 1,-2-1-2,-2-4 2,3-1 2,-4-2-2,1 1 3,-4-1 0,3-2 0,-3 0 2,0 0-1,-2 2 6,-1-2 2,0 1 5,-1-1 1,-3 2-3,0 3-3,0 0-5,-5-6 2,1 5-8,4 1 1,-15 3-5,2 4 2,-1 2-1,0 0 3,3 3-2,-2 0-1,2 2 0,0-2-3,1 3-1,3 1 3,-2-3-1,4-1 1,-3 5-2,7-5 1,-2-1-1,3-2-5,3 3 6,-3-3 1,1-1 0,5 1-2,-1-2 2,3 0 9,-1-3-9,-2 2-2,3-4 1,0 1 3,0-3 3,2 0 1,-1-3-4,-1-1 3,5-4-2,-2-3 1,3 0 6,3-7-2,-1-2-3,1 1 3,1-3-4,-1 2 3,-2-1-3,4 0 5,-3 3-1,3 3 3,-2 0 1,-5 4 3,0 3-7,2 2 3,-4 2-3,-1 1-3,0 3 2,-1 0-5,1 3 13,-1 4-14,-1-1 3,-1 5 2,-2-1 0,0 6 1,1 0-3,-3 1 5,1 0-5,-3 0 10,0-1-10,0-1 4,-1 0 0,-1-3-4,2-2 2,-1-1-1,0 1 2,-1-3-2,1-2 3,1 0 7,-2-3 6,2 4 12,0-6 9,-1 4 29,1-4-2,0 3 7,0-3-1,0 0-9,0 0-5,0 0-7,0 0-8,1-17-3,2 7-2,1-2 4,3-2-18,-2 4-1,3-6-9,3 0-3,-2 0 0,3-4 1,4 3 0,-4 5 0,0-1-11,1 4 4,1-2 6,-2 2-10,1 4-6,-3 0 5,4-1-6,-4 4 6,3-1-5,-3 3 0,-1 0 2,0 3-6,-2 1-3,1 0 4,-4 1 4,2 1-7,0 3 1,-4 2 5,3 1-3,-3 4 1,1-1-8,-3 2 9,3-2-5,-6-2 0,6 2 4,-6-5 1,3 2-5,0-1 1,0-2 9,0 0-14,0-2 0,0 0 0,0-1-5,3-1 8,-3-1-5,2 1 5,-2 0-4,2-3 16,1 0-6,1 1-2,2 0 4,0-1 1,2-1-4,2-1 5,0 4-7,3-5 8,-1 1-5,4-3 6,-2 1-7,3 1 6,-2-2-3,6-1 2,0-1-6,0-3 8,-1 1-1,1-1-1,-1-1 6,0-1-6,0-1 0,-3-5 2,-3 5 3,0 0-4,-2-1 3,-2-4 1,0 3 3,-1 0-2,-4 2 4,0 0 1,0 0 0,-5 0-1,1 1 4,1 0-3,-4 2-2,1-3-3,-3 4-6,-2-3 2,1 5 1,-3 2-4,-2 1 0,-2 1-1,-4 2-1,2 4-7,-7 5 7,0 2-2,0 3 0,2 2 1,0 1 3,2 2-4,6-6 0,2 1-2,-1 1-3,6-5-1,1 1 5,1 0-5,2-1 3,0 0-1,0-4 5,5 2 8,-1-1-7,2-3-2,4-1 2,0-1 0,0-3 5,4 0 12,0-3-15,0-1 0,-1 1 3,1-4 2,-3 2 4,-1-2 4,3 0 2,-4-3 8,3 2 9,-3-4-7,1 0 11,-3 2 6,0 1 10,0 2 5,-2 0-1,0-1 14,0 3 3,-2 1-2,-1-4-2,1 6-1,0-1-4,-3 1 1,3 0-9,-3 2-9,1-5-9,-1 5-7,0 0-4,0 0-16,0 0 3,0 9 6,0 3 2,-4 2-2,-2 11 3,-1 1 5,-3 4 0,-1 0 3,-2 15 6,-5-6 1,4 5 6,-4-4 0,1 4 9,5-13 14,1 4-4,1-2-8,-2-2-2,3 0-4,1-2-2,2 2-5,-1-5-3,1-7-1,2 0-1,0-1-11,3-8 2,0-1-1,0-3-3,0 2-1,-2-4 5,3 2 7,0 0 14,0-4 13,0-2 6,0 0 3,7 0-4,-1-4-6,9-7-7,2-7-4,6 1-11,-2-2 0,4 1-2,6-8-2,1-2-8,-6 8-1,5-6-3,-7 5 2,1 1-4,-2 3-4,-1-1 0,-4 1-2,1 1-1,-2 4 1,-3 2 0,-6 3-2,1 0-2,-2 2-2,0-3 4,-2 1 3,0 5 3,-1-1 7,-1-2 1,2 2 8,-3 2 0,1-3 6,-1 3 2,1-3 15,-3 4 4,0 0 1,6-3 6,-6 3 8,1-4 19,-1 4 0,0 0 12,0 0 3,2-1 1,-2 1 0,0 0-36,0 0-75,0 0 0,0 0 0,0 0 0,0 0 0,0 0 0,0 0 0,0 0 0,0 0 0,0 0 0,0 0 0,0 0 0,1-4 0,-1 4 0,0 0 0,0 0 0,0 0 0,0 0 0,0 0 0,0 0 0,0 0 0,0 0 0,0 0 0,0 0 0,0 0 0,0 0 0,0 0 0,0 0 0,0-4 0,0 4 0,0 0 0,0 0 0,0 0 0,0 0 0,0 0 0,0 0 0,0 0 0,0 0 0,0 0 0,0 0 0,0 0 0,0 0 0,0 0 0,0 0 0,0 0-74,0 0-252,0 0-55,0 0-75,0 0-75,0 0-96,7-4-339,0-1-1047,0-3 463</inkml:trace>
  <inkml:trace contextRef="#ctx0" brushRef="#br0" timeOffset="150560.6361">11216 14552 111,'7'-9'196,"-5"1"-6,4-1-1,-3 2-3,0 2 1,0 0-8,-1 3 4,-1-3-1,1 0-5,0 3-8,-2 2-18,0 0-21,0 0-12,0 0-16,-14 2-10,2 9 0,-7 10-1,-3 1 1,-6 8-7,-2 3-3,5 0-6,5-4-6,4-1-6,-1 0-1,3-1-6,1 0-7,2-4-5,-1 3 2,8-2-11,0-4 1,3-2-10,1-2-4,2 1-11,3-2-41,0-1-37,2 2-47,3-8-51,4 0-54,0-4-50,3-3-188,4-1-493,3-3 218</inkml:trace>
  <inkml:trace contextRef="#ctx0" brushRef="#br0" timeOffset="151011.9563">11383 14623 142,'6'-15'262,"-2"1"0,-3 4-10,4 1-17,-4 4-35,1 2-22,-1 1-17,-1 2-13,0 0 5,-1 18 0,-2 0-4,-3 7-6,-1 4-8,-2-2-3,1 3-4,-2-2-7,0 1-9,3-3 2,-4 4-16,3-8-10,-1 1-2,2 1-5,0-9-3,1 1-11,2-5 0,0-2 6,1 0-28,0-4 7,2-1 6,-2 1 9,3-1 10,0-1 15,0-3 12,-3 4 0,3-4-6,0 0-9,0 0-4,3-16-12,0 6-11,3-6-12,1-1 4,1-5-6,3-6-4,-1-1-10,0-3 2,3 2-6,2-12 1,-5 8-7,8-7 4,-6 12 1,-1 0 7,-4 2 1,6 3 6,-5 3 6,-2 3 10,-2 9 9,0-3 0,0 3 4,-1 5-6,-1-2-7,1 1-9,-1 0-5,-2 3-9,3-2-2,-3 4-8,2-4-4,3 4 0,-2 0-1,4 0-1,3 3-2,5-2-2,1 3-1,5-2-2,2 2 3,-1 2 0,2-1-4,-1-1 0,-1 1-8,-5-2-22,-3-2-33,3 0-30,-5 1-32,-3 0-34,0 2-38,-1-3-32,-3 1-27,1-1-30,-1-1-28,-3 3-25,-2-3-20,2 1-20,-2-1-219,-4 5-634,-1 0 280</inkml:trace>
  <inkml:trace contextRef="#ctx0" brushRef="#br0" timeOffset="151480.2903">11424 14695 221,'-7'5'251,"6"-3"5,-4 0-2,4 1-14,1-3-7,0 4 1,0-4-4,12 1-16,1-1-11,4 1-25,4 1-12,3-2-11,-4 2-20,1-1-11,-5 0-17,-1 0-14,-2-1-28,-3 0-37,-1 2-39,-1-1-51,-3 1-44,-1-2-32,-4 4-33,0-4-29,0 0-46,-17 12-164,-1-2-442,-4 0 196</inkml:trace>
  <inkml:trace contextRef="#ctx0" brushRef="#br0" timeOffset="151524.3209">11224 14947 27,'-4'3'206,"0"1"3,2 1 20,2-2 21,3 2-3,8 0-10,4-2-18,13-2-17,0 2-16,14-6-19,-3 2-13,2-2-18,-12 1-13,0-1-32,-2 1-47,-5-1-43,2-2-55,-3-2-53,-1-3-65,-4 3-228,-2-1-432,-2-1 191</inkml:trace>
  <inkml:trace contextRef="#ctx0" brushRef="#br0" timeOffset="151571.3538">11838 14444 47,'0'-11'317,"-3"0"3,2 4-5,1 0-19,0 3-36,0 0-19,1 0-21,-1 4-6,13-1-6,1 4 0,9 7-5,1 2-9,11 5-12,-2 8-6,-7-7-9,5 14-13,-12-8-6,0 2-9,-4 2-11,-5-2-15,-3 5 0,-1 6-1,-2 9 1,-8-2-13,-2 3-10,-6 0-10,-8 3-2,0-6-8,-4 2-7,-4-7-3,1 0-6,-5-5-6,5-3-7,-4-1-22,7-10-31,-1-1-40,1-3-36,0 0-42,-1-3-36,1-2-41,3-3-48,-2-1-49,6-4-54,-4-4-263,6-1-671,6-2 298</inkml:trace>
  <inkml:trace contextRef="#ctx0" brushRef="#br0" timeOffset="153181.5043">17868 7274 117,'0'-4'122,"-3"-1"-4,3 2-1,-4-2-1,4 1-8,0 4-4,0-7-5,-3 5-2,3-4 3,0 6-2,0-6-1,0 2-1,-1 0 1,1 4 0,0-7-2,-3 2 7,3 5-1,3-5 3,-3 2-2,0 3 1,0 0-4,0-4-1,0 4-10,0 0-6,0-5-11,0 5-5,4-3-4,-1 1-8,1 2-5,3-2-1,4-1-3,5 0-1,5 0 1,4 1 2,2-2-4,11-1 0,6 3 0,0 1-3,3-3 0,3 4 2,19-4 1,-23 4 1,5-1-15,-2 2-4,-7 1 3,2-2-6,1 2-2,-7-2 0,-8 0-3,-1 2 0,-2-4-3,-3 2 0,-3 0 0,-6 0 6,-2 0 11,-3-2 2,-3 2 4,0 0 8,-2 0 11,-2-2 3,2 2 8,-5 0 2,7-1-11,-7 1 2,4 0-9,-4 0-3,0 0 2,7-1-2,-7 1-9,0 0-6,0 0-2,0 0-11,0 0 4,0 0-5,3 2-13,-3-2-4,0 0 5,0 0-8,0 0 0,-3 8 5,0-5-4,2 3-3,-5 4 0,1 1-1,-3 5 3,-1 8 4,-4 1-3,3 1 0,-3 6-3,0 1 8,-1 11-5,-2 2 2,-1 1-5,0 4 7,0-1-4,3 1 7,4-2 9,-2-3-6,0 2 3,4-1 4,1-3-4,1-10 6,1 1 0,0-4 5,4 1-12,0-3 2,-1-3 5,-1-6-5,2 0 3,-2-4 1,2-3-3,-1-2-11,2-1 6,0 0 2,-1-3-3,1-3 2,-1 2 4,-1-2 16,2-1 16,-1 1 10,1-4 13,0 6 13,0-6 5,0 4 4,0-4-5,0 0 1,0 0-3,0 0-7,0 3-4,0-3-10,0 0 5,0 0-14,0 0-6,0 0-4,0 0-7,-9-8-5,5 4-5,-3 1-5,-3 1-4,0-4-4,-3 1-9,-12-1-5,3 2-4,-5-4-5,-2 5-5,-14-3-1,-2-2 0,1 2-1,-3 1 2,0-3 0,2 3 3,1 1-2,2 0 3,5-2 0,8 2-1,0-1 4,0 1-1,5 2 0,3-1-1,4 1 4,7 0 2,0 1 0,3-2-2,4 3 5,-4-1-4,3 0-9,0-1-11,4 2-16,-7-2-11,7 2-25,0 0-16,-4-2-14,4 2-18,0 0-8,-4-1-13,4 1-16,0 0-13,0 0-27,-2-5-20,2 5-51,0 0-55,6-5-60,-5 1-194,3 1-628,1-4 278</inkml:trace>
  <inkml:trace contextRef="#ctx0" brushRef="#br0" timeOffset="153766.9143">18185 7578 185,'0'-8'254,"0"3"-5,-2 0-12,2 1-21,0 0-23,0 4-25,-1-6-16,1 6-18,0 0-15,0 0-13,-7 12-3,3 0-2,-2 5 7,-1 9 2,-3 0 1,3 0 15,-4 3-10,4-1-6,-1-1-2,1 2-5,2-4-8,-3 1 1,2-8-6,2 0-4,-2-1-5,2 0-6,-1-5-10,3-2-1,-1 2-9,0-2-6,1-4 1,0 1 0,1-2 4,-1-1-4,1 0 34,1-4 3,0 5 14,0-5 8,0 4 27,0-4 0,0 0-7,0 0-14,0 0-12,1-14-8,1 4-10,2 1-6,-1-7-7,0-2-12,2-1-4,1-5-6,1-5-5,-1-3-6,2 4-4,0-5-4,-2-2-2,3 1-3,-1 2-6,-1-2 0,0 5-1,0 3 4,-4 9 15,1 0 11,-1 5 3,-3 3-1,4-2 7,-4 6-4,0 1-6,0-3-6,3 1 0,-3 4-13,0 2-6,0-3-2,0 3-6,4-5-2,-4 5-5,0-4 0,0 4-2,3-2-2,-3 2 1,0 0 1,7 1 3,-7-1 3,14 3 4,-1-1 3,5 1 2,3 1 0,2-1 3,-2 0-7,2 0-2,-1 1-3,-2-3 1,2 3-1,-9-2 1,4-1-5,-3 2 0,-1-2-7,-2-1-17,-4 0-18,4 5-19,-6-5-19,0 0-21,-1 0-20,2 0-19,-6 0-21,4 1-24,-4-1-26,0 0-12,7-1-13,-7 1-27,0 0-27,0 0-16,0 0-4,0 0-14,-17 8-20,3-4-226,-3 0-608,-1 5 270</inkml:trace>
  <inkml:trace contextRef="#ctx0" brushRef="#br0" timeOffset="154187.6887">18191 7649 92,'-8'3'150,"4"1"17,0 0 18,1-2 10,-1-1 7,1 1 5,0 1-3,3-3 4,-1 4-2,1-4-3,-3 5 1,3-5-6,0 0-6,-4 0-10,4 0-4,0 0-5,0 0 3,11 3-2,-1-2-1,4-1-22,3 2-18,5 0-15,1-1-5,-2-1-17,0 3-8,2-3-11,-2 0-5,-4 1-8,-3 0-8,-1-2-14,-5 2-13,-1-1-39,0 2-37,-2-2-28,-1 1-27,-4-1-29,7 0-20,-7 0-21,1 2-16,-1-2-20,-1 6-26,1-6-11,-9 8-17,4-3-20,-4 0-152,1 0-470,-5 2 208</inkml:trace>
  <inkml:trace contextRef="#ctx0" brushRef="#br0" timeOffset="154618.2513">18154 7822 104,'-17'5'119,"3"1"9,1 0 16,6-2 2,-4 0 2,8-2 9,-1 1 0,-1-2-2,2 2 1,0-2 10,3-1 19,-2 6 34,7-4 27,3 1 10,4 2 5,8-1-14,7 1-2,0-1-13,1-1-15,0-1-11,2 2-10,-3 0-13,1-3-14,-3 2-15,-4-2-14,-4 1-6,-1-2-15,-4 1-10,-2-1-6,-3 0-11,0 1-9,0-2-6,-3 1-6,-4 0-8,6 0-7,-6 0-5,7 0-8,-7 0-8,7 0-17,-7 0-19,0 0-22,0 0-24,3-1-23,-3 1-29,0 0-34,0 0-29,4-3-27,-4 3-34,0 0-36,0 0-36,0 0-41,0 0-324,0 0-713,3-3 317</inkml:trace>
  <inkml:trace contextRef="#ctx0" brushRef="#br0" timeOffset="157433.7813">12254 14984 216,'0'-4'251,"0"-1"-3,0 0-8,0 0-7,0 5-16,0-6-20,0 6-27,0-4-19,0 4-16,0 0-15,0 0-9,-7 15-12,2-5-7,-2 3-13,1 7-5,-6 1-7,2 2-8,-2-1-19,3-6-24,-1 1-30,0 0-25,0-2-35,2 3-30,1-10-43,0 3-29,1-2-34,4-5-133,0 1-369,1 0 164</inkml:trace>
  <inkml:trace contextRef="#ctx0" brushRef="#br0" timeOffset="157863.1648">12474 14739 133,'9'-31'279,"-2"2"-3,2 7-2,-4 3-4,0 5-13,-3 4-24,1 3-24,0 1-26,-1 1-20,0 4-20,-2 1-15,0 0 8,10 12 0,-6 0 3,1 7-1,3 7-2,-2 5-4,-1-1-3,2-1-10,-1 0-4,1 2 6,-1-2-13,-1-3 0,0 1-4,0-4-5,-2-5-5,1-1-8,-1-1-3,1-4-2,-1-1-10,-1 0-2,0-6-11,-2 0 14,0 1 6,3-3 11,-1 1 12,0-1 10,-2-3 8,0 4 6,0-4-5,0 0-6,13-11-7,3-7-12,5-4-9,10-11-7,0-1-9,0-12-4,1 5-9,2-1-4,0 0-8,-3 5-4,-2 1-4,-2 2 0,-9 12-9,-2 5 2,0 0-3,-8 5-5,-3 5 5,0 2-9,0 0-5,-1 0-14,1 0-22,-3 5-36,1-4-45,0 0-57,0 3-44,0-1-61,-1-1-48,-2 3-42,8-3-50,-8 3-49,7 0-267,-7 0-781,10 0 346</inkml:trace>
  <inkml:trace contextRef="#ctx0" brushRef="#br0" timeOffset="159288.1898">23119 4659 28,'9'-9'235,"-2"1"-6,4-4-1,-4 3-4,1 1-1,-1 1-6,-1 0-4,0 0-12,-1 4 2,-2-1-22,1-1-8,-1 3-22,-3-1-26,0 3-18,0 0-13,4 10-3,-4 0-13,-4 8-5,1 10-8,-1 2-4,-3 4-10,-1-3 0,1 3 0,-2-4-14,1 0 3,-1 3-4,2-5-7,0-1 5,0-3-5,1-5-6,2-2 0,-1-2-6,0 2 3,-1-3 0,4-2-1,-2 0-1,1-6-5,0 3 0,0-3-2,2-1 1,-2-1-1,3-2 6,-3 3-2,3-3 1,0-2 13,0 5 23,0-5 24,0 0 16,0 0 15,0 0 5,0 0-13,0 0-12,0 0-9,0-17-4,3 5-12,1 0-13,-1-5 1,3-10-3,-1 3-7,4-2-7,-2-3-2,1 0 3,-1-3-3,-1 1 4,2 2-1,-2 2 3,1 0 9,-3 3 0,-1 8 9,1-2 6,-1 2 7,1 4-1,-3 2 4,1-2 3,0 2 6,2 3 1,-4 2-4,1-2-2,-1 2-2,2 1-4,-1 0-6,0 0-6,2 0-4,0-1-7,1 0-7,0 0-6,5 0-2,-2 1-6,5-2-5,1 1 3,1 1-5,3 1-4,-1 0-2,5 1-2,-1 1 1,2-1 0,-1 2-5,-1 1 1,1-1 2,-4 1-4,-3 0-20,2-2-14,-4 2-19,1 1-21,-2-2-20,-1 0-26,-6 0-32,2 2-42,1-2-29,-3 0-34,-4 0-29,0 0-23,3 1-12,-3-1-12,0 0-11,-13 9-11,4-4-224,-7-1-621,-4 4 274</inkml:trace>
  <inkml:trace contextRef="#ctx0" brushRef="#br0" timeOffset="159753.5809">23023 4761 186,'-4'5'272,"8"-2"26,-4-3 14,12 6-5,0-3-11,12 1-6,0 1-14,2-1-23,1 0-19,2 0-16,0-1-27,2 2-18,-4-3-13,1 0-15,-4 1-17,0-1-16,-3 0-2,-7 1-9,2 0-19,-3-3-24,-4 0-33,1 0-27,-3 0-30,-1 1-24,-2-2 1,-4 1-37,8 0-36,-6 0-40,-2 0-43,4-3-54,-4 3-36,0 0-186,0 0-526,-15 3 233</inkml:trace>
  <inkml:trace contextRef="#ctx0" brushRef="#br0" timeOffset="159789.6029">23054 4976 277,'-1'3'362,"-2"-2"3,3-1-6,-3 3-2,3-3-21,0 0-15,0 0-5,10 8-8,1-7-18,2 2-22,8 0-23,3 3-24,1 0-23,2 1-20,1-4-15,-2 6-14,3-4-14,-3-3-10,-1 1-15,-4 0-9,-7 0-12,0 0-4,-1-2-12,-2-1-3,-4 1-9,2 0-1,-1-1-12,-2-1-2,-2 2-6,3-2-19,-3 2-22,-4-1-29,7-1-23,-7 1-40,6-1-34,-6 1-44,0 0-41,7 0-38,-7 0-44,0 0-39,1 2-48,-1-2-258,0 0-692,0 0 306</inkml:trace>
  <inkml:trace contextRef="#ctx0" brushRef="#br0" timeOffset="174606.6637">9796 15520 214,'3'-10'233,"-1"0"-10,0 1-11,1 1-1,-2 2-16,0 1-16,-1 1-25,0 4-13,2-5-20,-2 5-11,0 0-11,-6 17-8,1-4-4,-1 5-1,-2 7-4,-5 1-3,2 3 30,2-5-7,-2 6-7,1-5-7,2-1-9,-2-2-3,-2 0-8,5 2-5,0-8-11,-2 1-1,4-1-9,-3 0 3,2-3-6,2-3-5,-3 1-5,3-2-9,-1 0-18,3-4-28,-1-1-19,0 3-18,-1-3-20,4 0-8,-3-2-13,3-2-24,0 0-60,0 0-43,0 0-195,-6-14-461,5 6 204</inkml:trace>
  <inkml:trace contextRef="#ctx0" brushRef="#br0" timeOffset="175042.6934">9608 15628 22,'-1'-8'245,"-3"0"13,2 1 0,0 3 6,2-2-8,0 2-10,-2 1-12,2-1-19,0 4-25,0 0-8,6-5-10,2 3-1,8 4-5,8-1-13,5 6-12,-2 3-9,9 5-14,1 4-9,-13-3-14,-1 2-9,-5 3-8,0-2-9,-2 3-4,-3 0-5,-5-6-3,1 6-11,-4-4-3,1 0-3,-6-3 9,-3 2-12,-5 0-4,0-2-4,-6 4-6,-5 0 2,-3-4-25,-1 0-11,-2-1-13,-3 0-12,1-4-14,2 0-13,-3-1-21,3-4-3,-1 0-16,7 2-8,2-5-17,1-1-8,5-1-11,1-3-4,2 1-19,4-1-30,2-4-23,4 1-10,3-5-169,5-1-435,10-5 192</inkml:trace>
  <inkml:trace contextRef="#ctx0" brushRef="#br0" timeOffset="175608.1442">9987 15797 209,'5'-4'268,"-2"3"-3,-1-3-16,1 3-18,-3 1-23,3-3-22,-3 3-26,4-1-17,-4 1-19,0 0-10,7 5-11,-3 1-1,-1-2-2,4 0 4,0 4 1,3 1-7,4-2 0,-1-2-7,2 0 3,-1 0-4,2-1-6,-1-4 1,2 0-11,4-2 14,-1-3 3,1 0-3,-5-1 19,-1-2-6,-1-1 6,-1-2-24,-2 0 21,1 0-15,-4-2 1,1 0-10,-2 0-14,-2 2 10,-2 1-1,0 1-11,-3 1-12,1 2 2,-2 0-12,-3 1-8,-1 2 0,-2 0-6,-9 7-3,-1 1-5,-3 4-3,-3 5-6,2 3 2,-3 1-4,4 1-5,2 1 0,3-1-3,5-5 7,4 1-9,1-5 0,2 2-5,3 0 5,0 0-3,3-1 3,2 1 5,4-1 3,5 0-1,3-2-5,5 1 11,2-6-5,0-1-4,3-1 0,2-3-4,11-3 11,-15-3-2,2-1-2,0 1 1,-3-3-2,0-4 2,-3-1-1,-4-3 2,1 0 9,-3-2 0,-3 5 0,-4 0 0,-1-1 15,-1 2-4,-2 4-3,-4 3-2,3 0-4,-6 1-5,3 1-8,-4 1 5,-3 4-14,-7 3 5,-5 6 1,-2 1-3,0 4-5,3 1 5,0 2-3,1-1-15,7-2-1,3-4 1,-1 3 0,3-1 2,2 0-2,0-2 0,3 1 2,1-3 1,3-3 5,-2 0 4,4-1-5,3-1 5,1-1-5,1-2 10,4-2 3,-2-1-15,2 0 18,-3 1-1,0-2 1,-2 1 2,-3 2-7,0 0 8,-4 2-9,1 0-6,0 2-1,-1 3 7,-3 5-2,0 5-1,-3 2 5,-5 6-1,2 1 0,-5-2 3,3 0 3,1-5-8,0 8-2,-3-4 3,4-6-5,1-4 2,2 1 3,1-5 2,-1 0 4,2-6 2,0 2 12,-1-1 18,4 2 12,-2-5 11,0 0 0,2 3-8,-2-3 0,13-11-2,0 0-3,6-4-6,1-4-10,1 1-20,-1 2-13,3-4-38,1-1-39,7-6-48,-8 8-60,14-5-45,1 0-44,0 0-63,3 2-48,0 3-279,-2-6-721,2 4 320</inkml:trace>
  <inkml:trace contextRef="#ctx0" brushRef="#br0" timeOffset="176046.3632">11352 15469 199,'0'-8'320,"0"-2"-23,0 5-25,0 5-26,-5-3-16,5 3-14,-30 21-6,10-2-7,-1 6-15,-12 12-4,4-3-10,0 3-15,2-1 0,2 0-13,9-9-13,1 1-9,2-3-11,1 0-12,6-2-3,3-3-16,-2-4-10,5 2-30,5-6-4,0 1-48,-1-2-58,8 1-55,1-4-72,2-3-79,6-4-282,3-2-603,-1-5 267</inkml:trace>
  <inkml:trace contextRef="#ctx0" brushRef="#br0" timeOffset="176517.9839">11471 15645 57,'7'-17'354,"-5"5"9,1 1 10,0 4-23,-2 3-38,2-2-49,-3 6-29,0 0-21,0 0-16,0 0 5,-14 40-5,7-16-5,-4 4-2,0 1 10,-2-1-11,1 3-4,0-1-11,1-4-7,-1 0-11,1-2-7,4-7-15,-1 0-9,2-3-10,0-2-6,2-4-10,0-1-8,0-2 1,2 1 8,-2-1 12,4-4 19,-1 2 10,1-3 19,0 0-5,0 0-6,0 0-20,0 0-7,1-15-13,5-2-10,-1 0-8,5-9-18,0-2-1,7-1-13,6-10-8,-5 9 3,9-9-8,-1 8-10,-2 7-11,0 0 3,-2 4-8,3 5 2,-6 3-5,3 2-4,-8 5-1,-2 3-4,0 0-6,-3 4-2,1 0 0,-2 3-2,-3 2-9,2 4-2,-4-2-10,-3 3-8,-2 5-21,-3 0-15,-8 8-22,-1-1-23,-4-2-16,-2-1-17,0-2-1,1 1-3,2-6 10,1-6 8,5 1 15,1-4 11,6-1 11,-2 2 9,3-4 9,2 1 8,1-3 8,0 0 1,0 0-9,17-12 19,-2 7 8,7-2 3,-7 2-10,6 2 13,-5-1 4,2 4 0,-4-1 6,0 2 2,0 0 6,-1 2-5,-5 0 2,1 1-4,-1 1 12,-2 0-1,-4 0-1,2 2 2,-2 2 2,-4 2 1,-2-2 5,-2 4-2,-5 0 5,-1-1 1,-7 1-1,-1 0 1,-3 1-3,-1 0 2,-1-4 0,-2-3-7,0 0-16,2 1-16,1-2-16,0-5-24,2 2-23,6-1-27,1-2-44,-1-3-42,6 0-53,2-1-64,-1-2-272,4-2-654,3-2 290</inkml:trace>
  <inkml:trace contextRef="#ctx0" brushRef="#br0" timeOffset="176943.3529">11759 15519 365,'5'-9'476,"-3"-1"-28,0 5-15,1 0-38,-1-1-40,1 4-38,7 2-18,4 5-4,9 7-16,5 1-23,10 8-22,-3 5-23,-2 1-19,-11-2-17,5 9-21,-5 7 9,-2 0-6,-2 4-11,-4-1-23,-7 2 1,-4-12-11,-3 1-12,-4 0-8,-6-1-5,-13 7-7,7-12-6,-8 6-8,4-7-17,-2-7-32,-5 2-47,1-6-53,1-3-60,1 1-78,0-6-74,-3-3-81,4-2-96,1-2-308,5-1-843,3-3 373</inkml:trace>
  <inkml:trace contextRef="#ctx0" brushRef="#br0" timeOffset="177653.2927">16436 6817 32,'0'0'175,"-2"-4"-1,2 4-6,-1-2-7,1 2 5,0 0-8,0 0-12,-2-6-9,2 6-10,0 0-14,0 0-15,0 0-14,0 0-10,0 0-7,0 0-10,0 20-4,-2 1-3,1 10-3,-1 16-2,-1 8-4,-2 30 2,2 0-1,1-2-2,-1 5-1,6-6 0,2 4 0,4-4-1,0 5-4,-1-7 1,1-21-3,3 22-2,-1-27-4,-1-5-4,0-1-4,1-2-2,-5-16 4,1 2-3,-3-3 1,-1-2-3,1 0-1,-4-8 0,3 0 0,-3-2 1,0-6-4,0 0 3,3-1 3,-3-1-3,0-4-1,0 2-3,0-2 4,0-1 0,0 0 1,-3 0 6,3-4 1,3 3 1,-3-3 6,0 4-1,0-4-3,0 0 5,0 0-8,0 0-13,0 0-25,7-11-29,-7 6-31,1-1-32,2-1-38,-2-2-32,1-3-40,1 3-172,-2-1-422,2-2 187</inkml:trace>
  <inkml:trace contextRef="#ctx0" brushRef="#br0" timeOffset="178132.4582">16806 7142 61,'4'-10'170,"-1"-2"-8,1 5-10,-1 2-12,1-3-12,-4 4-8,0 2-20,3-1-12,-3 3-12,0 0-1,0 0-1,-6 17 0,-2 7 4,-2 7 13,-8 9 4,-2 7 0,-4 8 3,-11 19-1,1 0 2,2 0-7,2 5 1,-1-2-3,1 1-1,1-3-2,7-24-1,2 2-3,0-2-3,-2-2 1,2-3-4,0-1-1,-1-4-6,6-10-2,-1-1-6,-1-1 0,3-2-6,0-1 11,-1 1-19,3-5-2,0 2-5,2-8-1,1-2-3,1-2-5,2-1 0,-1-1 8,1-4-12,2 1 0,1-3-10,-1 2 5,1-2-3,2-1-2,1-3 3,-3 4-6,3-4-31,0 0-29,0 0-45,0 0-45,0 0-56,0 0-52,0-13-34,0 9-204,0 4-520,0-8 231</inkml:trace>
  <inkml:trace contextRef="#ctx0" brushRef="#br0" timeOffset="181244.4008">9856 16588 148,'0'-9'277,"2"-1"1,-1 0-7,2-2-12,-1 0-6,0 2-5,1 0-1,0 3-4,-2 0-16,1 2-20,-1 0-20,-1 5-25,0-4-24,0 4-6,0 0-20,-3 12-8,-4 6-6,-1 5-9,-4 7-9,1 2-5,-1-1-5,0 2-4,0-4-5,0-1-13,3 2-1,-3-6-10,4 5 2,-2-3-6,0-4 4,4-7-21,2-1-31,-1-2-44,2-2-48,1-3-48,-2 0-51,3-3-33,-1-3-65,2-1-230,0 0-579,0 0 256</inkml:trace>
  <inkml:trace contextRef="#ctx0" brushRef="#br0" timeOffset="181795.9859">9765 16494 94,'-7'-11'311,"4"5"7,0 0-1,-1 1-17,4 5-25,-3-5-34,3 5-20,3-5-21,-3 5-2,20 1 5,0 3-18,8 4-17,0 2-9,8 7-11,0 4-10,-5 5-16,-9-3-15,9 9-5,-18-7-12,-1 1-12,-2 4-4,-2 0-7,-3 0-9,-4 0 5,2-3-15,-6 0-7,1 2 0,-3-10 2,0-2-8,-1 1-3,0-2 9,-1-4-7,-2 3-5,1-6 4,4 0-7,-1-1 2,-2-1 6,0-4-1,2 0 2,-1 1 5,4 0 1,-2-1 4,2-1 4,-2-1 6,4-1-13,-4 2 5,1 0-3,3-2 0,0 0-6,-6 0-2,6 0-9,-3 3 2,3-3-4,0 0-1,-4 2-3,4-2-9,0 0 2,0 0 0,0 0 0,0 0-1,-3 2-3,3-2 2,-1 5-7,1-5-3,0 0 8,0 0-2,0 0-2,0 0 5,0 0 2,0 0 4,0 0-8,0 0 3,0 0 1,0 0-4,0 0 8,0 0-3,0 0-4,0 0 1,0 0 1,0 0-2,0 0-5,0 0 5,0 0-4,0 0 4,0 0-6,0 0 4,0 0-3,0 0-2,0 0 2,0 0-1,0 0-3,0 0-6,0 0 2,0 0 7,0 0-2,0 0-3,0 0 1,0 0 2,0 0-6,0 0 4,0 0 1,0 0 0,0 0 2,0 0-5,0 0-5,0 0-18,0 0-9,0 0-31,0 0-31,0 0-28,0 0-32,0 0-48,-6-7-36,5 2-40,-2 0-31,3-1-58,-1 1-266,-3-3-685,2-4 303</inkml:trace>
  <inkml:trace contextRef="#ctx0" brushRef="#br0" timeOffset="182301.5434">9837 16520 270,'-2'0'310,"2"0"-11,-7 0-16,7 0-5,0 0-23,0 0-9,0 0-10,0 0-8,0 0 2,31 0-5,-5-3-7,3-2-14,12 1-17,4 2-7,-7-1-15,-7 0-18,-4 1-12,0 0-8,-1 1-19,-5 2-11,-4 1-11,-3-2-8,-4-2-2,-1 1-26,-5 0-21,2 1-24,-6 0-38,0 0-26,10-3-24,-6 3-26,-4 0-32,0 0-34,0 0-27,0 0-30,-17 5-13,8-3-23,-6 3-6,-6 0-6,-2 4-163,-1-3-477,-2 4 211</inkml:trace>
  <inkml:trace contextRef="#ctx0" brushRef="#br0" timeOffset="182752.2435">9890 16644 21,'-24'17'51,"3"-5"29,8-1 4,2-2 23,3-3 1,2-1 29,-1 0 19,3 0 25,4 0 27,0-1 22,4 1 14,4 1 9,7-1 4,7 1-8,2 2 0,0-6-17,4 4-19,0-2-20,0-3-18,-5 0-11,2-1-9,-2 0-29,-10 2-12,2-1-21,-4-2-32,-1 1-41,-4-3-45,0 4-27,-1-3-54,2 2-34,-7 0-48,6-3-52,-6 3-59,3-2-220,-3 2-561,0 0 248</inkml:trace>
  <inkml:trace contextRef="#ctx0" brushRef="#br0" timeOffset="182791.8049">9827 16956 174,'-6'6'242,"2"-2"-2,3 0 12,1 0 11,7 2 4,-2-1-4,5-3-8,11 3-15,0-3-18,3 0-17,3-1-16,-3-1-17,-1-1-20,-1 0-14,1-2-19,-4-2-24,-3 3-36,6-3-30,-2-1-52,4-1-50,-3-2-71,3 0-54,-1-1-68,-1-2-213,-1 0-519,-1-2 230</inkml:trace>
  <inkml:trace contextRef="#ctx0" brushRef="#br0" timeOffset="183443.4257">10428 16736 140,'2'-8'304,"0"-2"0,-2 2 14,3 2 8,-3-1-2,2 2-18,1 3-30,-3-1-14,2 0-36,-2 3-26,0 0-22,0 0-11,0 0-3,4 12-3,-2-2-5,-4 6-7,2 1-5,-2 1-15,-4 9-13,-1-3-8,-1 2-11,1-8-4,0-1-5,2 0-10,-1 2-10,1-7 0,2-5-3,0-2 2,-1 2 11,3-2 19,-1 0 15,1-2 17,1-3-4,0 0-13,0 0-12,7-17-8,0 0-8,6-8-15,0-1-3,5-1-10,8-9-8,-4 12-2,-1 0-7,0 2-5,1 1-4,-2 3-4,-3 6-5,-2 4-3,-3 1-5,-2 4-6,-2 2-2,1 2-1,-4 3 0,1 0-1,-2 6 2,2 0-2,-4 2 2,3 5 5,-1 3-8,0-4 3,-1 1 0,-2 1-3,5-4 1,0 2-2,2-2 2,1 1-2,1-2-3,2-6 2,3 0-6,7-5-7,3 1-1,-1-6-3,6 1 1,-2-5 0,0-3 3,0-2 2,10-5 1,-13 0 4,11-6-2,-14 3 4,1 1-2,-5-4 3,0 4 0,-4-3-1,-4 0 3,-3 5-1,-4-2-4,-4 2-1,-3 3-3,-1 2-1,-8 2-6,1 3 2,-5 4-1,-5 6 1,-5 5 3,0 4-2,-7 9-3,9-7 0,7 3 2,-1 0-1,8-5-12,3 3-3,2-5-3,3-1 4,3 3 1,2-5 3,3 3 5,2-4 1,4 3 6,4-4 1,1-5 5,6 0-2,0-1 7,-1-1 3,0-5 10,-4 0 14,-5-1 15,1 1 7,2 0 11,-5-3 12,-2 5 2,-1-4 4,1 2 12,0-2 0,-4 3 9,1 1-6,-2 3-11,2-3-8,-3 3-12,1 1-14,-3 1-16,0 0-1,3 5-3,-5 3 4,1 4-3,-2 14 5,-5 4 8,-4 13 7,-4 0 8,-1 11 14,0-1 19,-4 24 5,5-25 7,2 0 21,-1 2-1,3-1-1,2-1-13,1-6-2,2-12-70,2 1-33,3-5 0,0-1 0,-1-4 0,3-8 0,0-2 0,0-5 0,0 0 0,2-4 0,-2-1 0,3-2 0,-1-1 0,-2-2 0,17-16 0,0-4 0,6-2 0,6-12 0,2-2 0,-1-1 0,0-1 0,0-2 0,1 3 0,-2 5 0,-11 7 0,2-1-19,2 1-269,5-10-53,-2-2-77,-8 18-79,6-6-111,-5-1-396,-3 1-1086,2 2 480</inkml:trace>
  <inkml:trace contextRef="#ctx0" brushRef="#br0" timeOffset="183892.5498">12032 16554 2424,'-4'-14'18,"-3"3"-13,3 0 58,3 5 40,-2 0 11,0 3 2,0-2-17,2 1-17,0 1-24,1 3-2,-5-3-12,5 3-2,-7 3-1,-1 7 13,-4 2 10,-7 8 13,-1 1 12,-11 11 14,1-2 9,-2 3 8,2 2 4,2-1 5,7-11 9,-6 13-6,9-9-6,1-2-11,-1 15-7,4-11-7,2-4-2,4 2-16,2-3-6,2 1-7,3-6-7,1-1-8,5-2-15,2 0-38,6-2-32,4-2-47,4 0-60,5-10-53,1 1-69,12-8-101,-10-2-356,9-9-775,0-2 343</inkml:trace>
  <inkml:trace contextRef="#ctx0" brushRef="#br0" timeOffset="184398.7283">12392 16500 53,'3'-17'318,"-2"5"13,0-2 2,-1 5-4,0-3-7,0 7-21,0-2-33,0 7-33,0-8-25,0 8-18,-4-5-25,4 5-19,-17 9-13,-1 4-9,-5 7-9,-7 11 2,-3 2-17,3-1 16,-1-3-5,3 8 4,0-4-4,8-7 5,2-1-15,3-1-2,0 5-5,1-2-6,5 0-2,3-8-1,1 5-15,5-5-4,0-1-6,2-1-5,4 0-2,-1-1-3,2-8-5,6 2-4,-2-3-5,6-2-3,3-1 2,-5-4-6,8-4-6,-9-4-8,0 1-7,0-3-8,-2-2-8,3-6-7,-4 5 0,-2-2 1,-4 0-10,0-1 2,-4-1-1,-1 4-3,-1-1 1,-4-3-2,0 8-2,-1-1 6,-2 3 6,-4-5-3,6 4 0,-5 3 5,3-1-6,-1 1 0,5 2 4,0-1 0,4 4-8,-4-4 2,4 4 5,0 0 1,0 0 4,0 0 5,34 5 0,-9 3 4,-1-3 9,4 3 5,-4 0 5,-3-2 6,0 6 2,-7-3 8,1 2 7,-4 2 0,0 1 5,-5 3-3,-1 1 0,0-1 0,-5 0-4,-2 2-1,-1 0-4,-1-2-6,-2 0-2,1-1 1,0-2-28,-1 0-46,1-3-54,3-3-58,-3-2-55,3 0-53,0-1-55,-1-3-64,3-2-312,0 0-756,0 0 334</inkml:trace>
  <inkml:trace contextRef="#ctx0" brushRef="#br0" timeOffset="184869.4319">12648 16358 278,'10'-26'338,"-3"9"3,0 2-13,3 1-17,1 7-21,5 0-14,-1 7-13,9 9-16,1 5-16,9 15-19,-4 5-2,-2 7-23,-10 1-13,-1 5-12,-10 0-15,-4 2-10,-8-2-18,-5-3-9,-6 4-6,2-5-10,-7 2-10,7-16-5,-3 0-11,1-3-2,-2 3-25,3-3-58,-2-4-55,5-9-71,1 1-74,0-4-86,2-3-103,5-4-218,-1-3-675,5 0 300</inkml:trace>
  <inkml:trace contextRef="#ctx0" brushRef="#br0" timeOffset="184909.177">13314 16815 325,'2'-2'334,"-2"2"-27,3-5-24,-3 5-21,0 0-10,0 0-7,-10 17-13,1-4-4,1 1-22,-3 7-11,-1 1-12,0 1-20,0-1-23,1-6-16,-2 5-4,-1 1-16,4-9-35,2 4-43,-2-6-53,3 1-49,0-4-58,2 1-53,0-5-79,0 0-252,0-4-562,5 0 249</inkml:trace>
  <inkml:trace contextRef="#ctx0" brushRef="#br0" timeOffset="185383.4718">13228 16653 2170,'13'-55'-1,"-4"-3"50,0 12 79,1 14 24,-3 6-7,0 1-3,-1 7-14,-2 9-23,2 0-32,-2 7-5,0 1 6,-4 1 9,10 15 5,-1-2 13,5 13 8,-2 1 16,2 7-1,4 7 2,-6-9-8,6 10-8,-5-10-5,4-1-1,-4-3 1,-1 0-6,2-5-2,-2-2-4,-4-7-4,-1-3-3,2-2 2,-5-3 14,0 0 22,-1-4 24,1 1 9,-4-3-8,9-1-14,-2-8-19,2-3-3,1-3-15,4-8-10,0-5-7,2-1-12,2-15-9,-1-5-5,-3 0-6,3 3-8,-4 0-5,2 2-10,-8 13-8,0 4-9,-1 8-15,-2 2-15,0 6-25,-1 5-42,-1-1-55,1 2-61,-3 5-36,2-3-14,-2 3-16,0 15-30,-2-5-42,2 7-65,0 8-333,0 1-800,0-5 354</inkml:trace>
  <inkml:trace contextRef="#ctx0" brushRef="#br0" timeOffset="185426.9791">13927 16578 2975,'4'0'94,"3"0"33,-7 0-12,7 0-29,-7 0-25,0 0-25,3 5-8,-3-5-3,0 6 20,-3 3 31,2 1 25,-4 6 0,1 1 5,0 0 0,1 2-3,-1 0 5,1 1-21,1-2-8,2 0-5,0-1-2,0 0-10,0-5-13,0-2-49,0 2-59,2-8-51,-2 4-40,3-3-59,1-2-68,3-1-98,-7-2-215,23-10-638,-12 0 282</inkml:trace>
  <inkml:trace contextRef="#ctx0" brushRef="#br0" timeOffset="185468.0078">14145 16420 87,'-1'-16'262,"1"-1"5,-1 5-16,1 7-25,-2-3-33,2 2-57,0 6-61,0 0-35,0 0-47,0 0-59,0 0-71,4 28-85,2-13-239,0 1 106</inkml:trace>
  <inkml:trace contextRef="#ctx0" brushRef="#br0" timeOffset="185985.2916">14345 16573 49,'2'-5'362,"-1"-3"1,1 2-6,-2 1-19,0 5 0,0-9-48,0 9-29,-2-6-33,1 1-21,1 5-19,-7-3-27,7 3-20,-20 3-15,5 2-10,0 1-7,1 3-23,0-2-15,0 3-8,5 3-12,1-1-12,3 0-9,3 1-3,1 0-2,2-1-5,3 3-3,2-1-5,4 0 5,-2-2-6,2 2 5,-3-5-6,2 3-6,-2-4 9,0-2-7,-2 2 3,0-3-7,-2 2-1,1-3 6,-1-1-4,-1 2 1,-2-5-1,0 7-2,0-7 8,-2 7-4,-3-4 2,-2-1 1,-1 1 1,1 1-6,-2-1 0,-2-1-16,1 1-12,-4-3-26,4 1-16,0 0-23,0-1-25,1 0-28,-1-2-22,2 2-14,2-5-35,2 0-23,-1 0-13,2 0-197,3 0-483,2-2 215</inkml:trace>
  <inkml:trace contextRef="#ctx0" brushRef="#br0" timeOffset="186032.7976">14475 16554 55,'7'-3'286,"-3"-1"-11,0 0-21,1 3-19,-5 1-23,0 0 1,0 0-9,5 10 6,-5-1 0,-3 2-7,0 5-1,-2-1-17,-1 4 7,1-3-22,-2-1-13,1 2-16,-1 0-13,4 0-8,-1-7-8,0 0-16,1 2-9,0 0-5,0-2-15,-1 1-7,1-6-27,3 5-41,-1-3-31,-1-2-44,2-5-39,-1 7-44,1-7-46,0 0-84,0 0-249,0 0-588,0 0 261</inkml:trace>
  <inkml:trace contextRef="#ctx0" brushRef="#br0" timeOffset="186070.8559">14569 16359 220,'-4'-9'250,"4"3"-27,-3 0-22,3 6-40,0-9-48,0 9-44,0 0-48,0 0-58,0 0-72,0 0-77,0 0-201,0 26 89</inkml:trace>
  <inkml:trace contextRef="#ctx0" brushRef="#br0" timeOffset="186553.9293">14678 16395 2303,'4'-5'204,"0"2"29,0-2-26,-1-1-4,-3 6-13,7-6-22,-7 6-47,5-3-19,-5 3-32,0 0 5,7 9 20,-5 2 7,1 1 3,-1 7 2,0 1-3,-2 7 0,0-3 1,-1 3-4,0-3-5,0 2-9,-3-2-5,0-6-9,1 1-6,-4-1 2,4 0-8,-2-1-10,1-1-4,-1-1-12,1-3-38,1-1-35,1-2-51,-1 0-52,1 0-33,0-3-44,-3 1-46,5-2-38,0 0-51,0-5-17,0 0-200,0 0-616,0 0 272</inkml:trace>
  <inkml:trace contextRef="#ctx0" brushRef="#br0" timeOffset="186595.9869">14648 16646 25,'0'-5'308,"0"0"-6,0 5-6,4-13-24,4 5-25,-1 0-24,5-1-23,2 0-19,7-2-23,-1 2-11,1 0-24,3 3-42,-3-4-53,0 4-60,0-2-62,-1 0-71,-6 4-60,-4-1-122,4 0-373,-4 1 165</inkml:trace>
  <inkml:trace contextRef="#ctx0" brushRef="#br0" timeOffset="187114.6619">15110 16291 28,'4'-15'349,"2"1"-13,-2 4-3,-1-1-9,1 3-15,-1 1-15,0 4-25,-1-2-33,-2 5-25,1-7-27,-1 7-22,0 0-11,0 0-19,0 0-3,-27 23-14,10-3-6,-3-1-20,3 8 2,-4-3-12,1 2-3,-5 8-7,8-8-8,2 0-2,2 4-6,5-2-16,2 2 6,2-5-1,1 0-3,6 1 0,-2-9-13,2 0 3,4-1 4,3-3-4,1-2-5,2 0 2,-2-3 1,3 1-4,0-4 3,-4-2-6,4-2 10,0-1-12,-1 0-2,1-5-7,-4 3 6,1-6-1,-1-1 3,-3 0-7,3-4 4,-4-1-9,-1 4-5,-2 1-8,-3-1-6,0-4-4,-1 5 3,-2-2-13,-1 1 10,-2 2 1,0-1-3,-2 2 1,2 2 4,-1-1-1,2 0 5,-1 3 2,3-1-4,-1 2 15,1-2 10,3 4 1,-3-4 5,3 4 5,0 0 3,-1-5 9,1 5 7,0 0 3,14 0 6,-3-2-1,3 4-2,3 0 8,4-1 10,-1-1 7,1 0 13,-4 2 9,-3-4 6,3 2 10,-3-1 5,0 2 8,-4 1 0,0-2 0,-1 2-6,-1-2-5,-4 0-12,2 2-12,-6-2-9,5 8-4,-2 2 0,-3 2 4,-1 7-5,-6 8-6,-1 2 4,2 3-5,-4-3-6,-6 14 7,5-2 7,0 5-4,5-12-2,-4 10-6,8-8-7,-3-2 1,3-1-9,-4-4-13,3-3-41,-2 1-50,0-4-55,-2-4-61,2 5-58,0-10-61,-2-4-57,7 0-52,-5-2-59,2-1-43,-3-2-357,2-1-929,1-3 412</inkml:trace>
  <inkml:trace contextRef="#ctx0" brushRef="#br0" timeOffset="188393.4276">24154 4405 329,'3'-5'334,"1"-1"-7,1 1-23,-4 1 3,3 0-22,-1 3-12,-3-1-42,0 2 9,4-7-23,-4 7-21,0 0-22,0-5-14,0 5-16,0 0-17,0 0-19,-12 0-5,0 5-12,-5 3-9,-6 4-3,-1 4-8,-13 14-27,0 4 23,-2 4-10,4 1 5,1 3-9,4 0-2,-1 0 0,3 1 1,7-1-3,7 1 1,4-9 11,3-3 3,3 3 1,4-2-3,5 1-4,6-2 2,0-4-11,1 0 3,5-4-4,4-2-1,0-4 2,2-4-2,1-3-2,-2-3 3,1-1 0,1-4 1,-3-2-4,0-3 0,-4-1 0,-3-1 9,-1-3 9,-2-1-1,0-3-14,-2-5 0,-5 0-9,0-1-5,-7-5-5,-1-4-5,-4 3-5,-2-2-6,-6-1-1,-2 4-2,-3 1-2,-4 2-4,2 2 1,-4 4-5,5 2 1,-2 0-2,4 5-4,6 4 4,1 0-2,2-1-3,5 3-5,-1 0-1,7 1 0,-4 1 2,4-1 3,0 0 6,4 8 7,6-5-1,4 4 14,12 0 12,0 1 2,13-2 13,1 2 6,1-4 1,0 0 14,1-2 2,-1 0 7,-13-2 7,12 0 12,-11 0 0,0 0 9,-7-3 6,3 2 8,-5 0-4,-6-2-4,-4 3 10,-3-3-3,0 3-9,-3 2-11,2-1-11,-6-1-17,0 0-8,7 0-14,-3 6-4,-4 6-1,0 8-36,-5 9-6,0 4 0,0 17 0,-1 0 0,-2 4 0,-2 4 0,-6 29 0,5-28 0,-2 22 0,2-24 0,-4 29 0,2-31 0,-1 0 0,-2 1 0,2 0-12,-3-6-193,-5 1-56,2-7-61,-4-3-94,-4 5-97,1-4-564,-4-4-1167,-4-7 516</inkml:trace>
  <inkml:trace contextRef="#ctx0" brushRef="#br0" timeOffset="190606.2998">18727 7261 83,'-4'-1'212,"1"-3"-6,3 4-4,-4 0-9,4 0-9,0 0-8,0 0-13,0 0-11,-3-6-6,3 6-12,0 0-12,0 0-12,0 0-11,7-6-9,-1 2-8,1 0-9,4 1-3,2-2-5,2 1-4,9 0-8,0 2 3,3-1 6,12 0 0,4 1 3,0 3-8,2-1-3,-1 1-7,4 2-1,-3 1-7,3-2-2,-6 4-3,0-4 1,-1 0-11,-12-1 2,0 0-4,-4 1-5,-1-1 2,-7-1-1,-3 0 1,-1 0 15,-3-1 14,-3-1 8,-1 1 17,-1 0-5,1-1-2,-2 1-2,0 0-3,-1-2 4,1 1-14,-4 2 7,3-2-14,-3 2 1,5-1-5,-5 1-6,0 0-2,5-1-7,-5 1-7,0 0-3,0 0-6,0 0-6,0 0 3,0 0-3,0 9 3,0-3-4,-5 5 1,0 2 4,0 5-7,-3 1 2,0 4 0,0 5 15,-4 1-13,1 3-6,1 3-1,1-2 4,-4 13 6,1 2-3,1 1-3,4-14 4,-3 9-5,3-8-2,0-3 9,0 1-6,3-3-8,-2 0 31,2-2-22,0-2-4,-2 1 3,3-5 2,1-5-7,-3 2 12,2-6-4,2-2-1,-2-2-2,2 0-2,-2-1 4,3-3-7,-1 0 24,-1-1-19,1 0 4,-2-3 2,3-2-2,0 5 1,0 0-3,0-5-2,0 3 8,0-3-4,0 0 4,-3 5 1,3-5-6,0 0 9,0 0-1,0 0-6,0 4-1,0-4 8,0 0-6,0 0-2,0 0-2,0 0 3,-7 0 0,4 0-5,-5 0 0,-1 4 4,-2-3-4,-1 1 0,-3-1 12,0 1-13,-8 0 6,0 3-9,-3-3 4,-5 2 3,1-3-6,-9 1 2,-1 0 2,-3-1-3,-5-1 1,2 0-10,-4 0 10,2-3-1,-2 1 4,0-3-2,1 3 2,1-3-6,3 1 3,4-1 1,10-1 2,3 2-9,3 0 10,2 3-5,2-4 0,8 1 4,1 4-14,2-1 16,1-1-13,4 2-8,2-2-25,-3 2-24,6 0-33,-4-3-23,4 3-27,0 0-36,4-8-44,6 4-65,-2-4-275,4 2-614,9-5 271</inkml:trace>
  <inkml:trace contextRef="#ctx0" brushRef="#br0" timeOffset="191216.3013">19174 7439 269,'-2'-7'285,"1"2"-27,0-2-20,-1 2-27,1 2-26,1-1-17,0 4-23,-6-1-12,6 1-15,-12 5-12,0 3-7,-2 1-6,-6 4-14,0 1-1,-2 3 2,0 5-7,-4-3-2,2-2-1,-3 15-1,-3 1-5,8-11-3,1 6-2,3-2-5,1 0-1,0 0 2,7-1-5,-1 1-7,4-8-5,4 6-4,0-6-4,3 0 13,0 1-13,6-4-5,-2 1 4,6-2-3,0-2-3,1-1-1,3-1 1,0-3-3,0-2 1,-1-2 0,1-1-5,0-4 7,0 1 1,-1-2 15,-4-1-6,0-1-2,-3-2 4,5-4 0,-4 1-4,0-3 12,-1 1-12,-2-5-3,-1 0-2,-3 2-1,0 0 1,-3-1-8,-1 4 2,1 0-3,-4-1 0,3-1-5,-3 7-5,1-4-3,-1 7 1,0-3 11,4 3-7,0-2-6,-1 4 1,1 0-6,3 2-2,-1-5 3,1 5-2,-3-2 6,3 2-3,0 0 10,11 0 17,-3 0 14,7-3 10,3 3 12,2 3-2,1-3 9,2-3 6,-6 3-2,2 3-2,-2-3-4,-3 4-10,-1-1 8,-2 1-12,-4 2-5,2 1-4,-1 1-3,-1 8-3,-4 0 1,-1 3 2,-2 7 2,-3 3 0,-3 0-2,-2 3-3,1-2-5,-4 1 3,-1-3-4,2 1-7,0 0-2,-4-3-1,4-1-32,2 0-36,-2-1-39,3-6-19,0 4-56,1-5-31,-1 0-45,0 2-48,2-2-50,0-2-56,0-1-243,-1 3-684,1-2 303</inkml:trace>
  <inkml:trace contextRef="#ctx0" brushRef="#br0" timeOffset="192178.3179">9776 17810 109,'0'-8'251,"2"1"8,0-5 4,0 4 20,-1 2-6,1 0-2,-2-3-17,2 4-20,-2 5-19,1-4-39,-1 4-18,0 0-15,0 0-11,-6 21-14,0 3-6,-2 1-15,-1 1-11,1 3-12,-3 0-1,1 3 0,2-4-18,2-3-4,-3-1-12,3-7-40,2 2-32,-1-5-55,0-3-29,5-11-40,-5 17-44,1-11-30,3-4-58,-1-1-180,2-1-504,0 0 223</inkml:trace>
  <inkml:trace contextRef="#ctx0" brushRef="#br0" timeOffset="192717.4559">9685 17810 80,'-5'-27'250,"3"8"12,1 2 11,-1 7 4,2-3-8,0 1-8,0 6-24,2-2-5,1-1-31,4-6-14,6 11 0,5 2-5,5-1-14,4 6-6,11 1-10,-9 5-7,6 11-13,-1 4-25,-8-5 0,-5 3-6,-2 3-18,-2-1-1,-4 1-8,-4 3-4,-4-1-14,-5-3 1,-3 2-1,-4 1-14,-4-5 2,-3 0 4,-3-1-15,-3-2-8,-4-5-15,0-3-10,2 2-19,-4-2-16,4-6-21,1 0-9,0-2-4,7-3-26,-2-1-17,2-1-16,4 0-32,4-3-18,2-1-21,0-3-34,4-3-28,6 2-28,4-5-171,7-8-496,2 1 220</inkml:trace>
  <inkml:trace contextRef="#ctx0" brushRef="#br0" timeOffset="193463.3321">10149 17786 194,'0'0'281,"5"-3"-30,-5 3-19,0 0-19,5-2-23,-5 2-26,0 0-3,0 0-2,9 10-1,-2-6-4,1 3 0,6 3-9,0-2-8,7 3-2,5-2-6,-2-5-16,1 4-8,0-4-3,2-2-16,0-4-10,-3 0 5,-2 1-10,-8-4 5,2-2 9,-3 3 22,-3-1-2,-1 0 24,-2-2-1,-1-1-6,-3-2-10,-2 0-5,-1-1-11,0 1-20,-4-2 2,1 4-15,-4-1-9,-5-6-5,1 7-3,-8-5-12,-4 6-3,1 10-3,-2 3-4,-1-2-3,1 9-2,0 2-9,0-1 7,2 6-4,4-1-11,1 3 10,4 2-7,5-5-10,4 2 6,1-1-9,3-2 8,3 0 7,4 0-4,3-1-3,3-3 0,6-1 5,4-2-4,-1-1 4,8-8 4,8-2-2,-7-2 3,11-3-3,-2-5-2,-1-2 0,-2-2-1,-10 2 4,-1-5-1,3 3 2,-8-1-1,4-2-6,-7-3 8,-5 7 1,-1 0-3,-3-2 9,-1 4 4,-2 3 0,-3-2-6,-2 0 2,-1 5-3,0 5-11,0 0-6,-11-11 4,3 11-6,8 0 4,-30 9-11,10-1 12,2 6-5,-2-4-3,3 4 5,5-1-1,1-1-12,0 0 0,5-4 3,-1 1-7,4 0 1,1-4-5,2 0 9,0 2 3,0-7-1,9 9 5,-2-8 2,4 1 3,2-1-3,1 0 1,0 2 6,-1 1 3,2-1-15,-6 2 2,2 3-5,-4-1 4,1 7 8,-5 4-17,-1 1 16,-4 10-6,-1 1 3,2 0 1,-3 1 1,1-1 2,0-1 1,-1 0-1,1-5-1,2-7-3,-1 0 1,2 0 6,0-17-5,3 21 6,-3-21 1,0 15 1,0-15 5,0 0 23,0 0 15,6 17 14,-6-17 13,0 0-2,0 0-4,0 0 2,46-22-9,-28 8 5,4 0 5,-3-3-5,2 3-5,3-4 0,0-4-7,1 3 2,-2-2-3,-1 3-2,3-2-4,-1 1 4,-5 2 10,0 2 8,-7 6 5,0-3 19,-4 6 22,1 1 14,-4-1 38,1 1-8,-3 2 13,1-1 6,-1 1 7,-1-1 3,-2 4 1,6-3 3,-6 3-154,3-2-38,-3 2 0,0 0 0,0 0 0,7-5 0,-7 5 0,0 0 0,3-4 0,-3 4 0,0 0 0,0 0 0,0 0 0,0 0 0,4-3 0,-4 3 0,0 0 0,0 0 0,0 0 0,0 0 0,0 0 0,0 0 0,7-3 0,-7 3 0,0 0 0,1-5 0,-1 5 0,0 0 0,0 0 0,0 0 0,0 0 0,0 0 0,0 0 0,0 0 0,0 0 0,5-5 0,-5 5 0,0 0 0,0 0 0,2-7 0,-2 7 0,0 0 0,0 0 0,0 0 0,0 0 0,0 0 0,0 0 0,0 0 0,6 2 0,-6-2 0,0 0 0,0 0 0,0 0 0,0 0 0,0 0 0,0 0 0,0 0 0,0 0 0,0 0 0,0 0 0,0 0 0,7 8 0,-7-8 0,0 0 0,0 9 0,0-9-373,0 10-38,-3-2-17,3-4-27,-2 3-23,0-2-25,2-1-45,-1 5-285,-1-3-902,2-6 399</inkml:trace>
  <inkml:trace contextRef="#ctx0" brushRef="#br0" timeOffset="194536.2696">11742 17650 203,'5'-8'249,"-4"0"-11,1 4-14,0 0-20,-2 4-24,3-9-17,-3 9-20,3-3-11,-3 3-16,0 0-9,0 0-9,-3 33-1,0-18-3,1 4-8,-4 2-10,2 0 0,-2 1-3,2 2 0,0-9 1,0-4 4,2 0 0,-1-2-2,2 0 2,-1-1 10,1-1-2,-1-2 6,2-5 9,-1 7 1,1-7 10,0 0 4,-3 7 1,3-7-3,-1 6-4,1-6 0,0 0-12,0 0 2,0 0-2,0 0-5,0 0-9,0 0 8,0 0-10,0 0-1,0 0 1,0 0-3,0 0-5,0 0 1,0 0-12,0 0-6,0 0-2,5-24-7,0 13-4,-4-7-6,3 2-4,-3-5-6,5-4-2,-4 0 2,3-3-9,0 4 0,-1 7 4,-1 1-1,0 1-10,0-1 2,-1 3-2,-1 2 2,4 0-9,-2 1 3,-2 3-6,0 2 8,4-2-4,-3 2-3,0-2-1,-2 7 0,5-9-9,1 5 6,-2 0 2,3 1-2,3 1-1,-10 2 4,19 2 1,-4-1-6,-1 5-2,7 4 2,-2 2 6,-1 3-6,0-1 0,0 3 2,-1 0 1,-1 2-3,2 0 3,-4-1-1,0 1-7,-4-4 2,-4-1-3,1 2 8,-3-3-9,2-4 0,-5 2 4,1-1-2,0 1 1,-2-3 3,0 1 2,-2 1 0,-1-3 1,-3 1 6,-1 1-6,-3 1-2,-4-2-5,0-1-7,-1 1-9,0 0-20,-3 1-1,3-1-6,-5 0-17,4-4-3,2 3-6,2-2-13,-1-3 3,3-1-7,2 4-7,2-4 1,6-1-5,-10 3 6,10-3-4,-7 2-4,7-2-4,-5 3 4,5-3-11,0 0-14,0 0-18,0 0-31,0 0-49,0-15-31,0 15-49,8-14-159,-4 5-507,2-2 225</inkml:trace>
  <inkml:trace contextRef="#ctx0" brushRef="#br0" timeOffset="195116.0588">11682 17497 16,'0'-7'271,"0"7"-28,-3-6-27,3 6-25,0 0-19,-20 19-16,3 5-14,-7 10-12,2 4-6,-1 6-6,4-1-6,0 1-15,0-3-6,6-9-2,3-1-11,0 1-9,5-3-9,0-1-2,5-1-3,3-1-8,1-3-6,3-7-5,9 4 2,1-3-4,5-5-16,4-2-26,3-4-37,9-5-58,3-1-60,-1-7-74,-14-3-121,12-5-387,-9 1 170</inkml:trace>
  <inkml:trace contextRef="#ctx0" brushRef="#br0" timeOffset="195595.2222">12164 17479 200,'8'-16'267,"3"2"-8,-1 5-17,6 2-14,4-1-17,3 10-11,1 4-17,2 5-5,0 3-14,10 11-6,-12-3-9,-4 3-2,-2 3-8,-4 4 1,-6-3-9,-1 7-10,-3-2 4,-7 1-11,1 0-11,-5-1-4,-5 0-14,-5 9-1,3-14-22,-2 2 0,-8 6 0,5-13-17,2-1-16,-1 0-25,-2-3-27,1-4-34,0-3-29,-1-1-40,6-6-41,-1-1-39,4-4-56,-2 1-249,2-6-553,2-4 244</inkml:trace>
  <inkml:trace contextRef="#ctx0" brushRef="#br0" timeOffset="196237.4589">17015 6899 168,'5'-14'240,"-1"2"-18,-1 2-18,0 2-25,1 3-15,-1 5-22,4 8-8,4 12-2,1 9-3,3 25-4,8 28-8,-1 7-7,2-4-9,4 3-5,-1-3-11,4 6-5,4-2-3,1-3-9,0-5-3,1-1-10,-2-7-5,-12-23-3,13 18-7,-8-23 0,-1-3 0,-4-1-8,-1-3-7,-5-11-5,-1-2-13,-2-3-14,-2 0-13,-3-7-12,-1-3-15,-4-3-9,-1-2 3,0-2 4,1-1-9,-4-3-23,0-1-29,0 0-25,0 0-26,-4-17-18,-2 3-156,-1-2-362,0-7 160</inkml:trace>
  <inkml:trace contextRef="#ctx0" brushRef="#br0" timeOffset="196736.6145">17844 6887 142,'6'-26'230,"-5"8"-11,2 4-22,-3 5-21,-3 4-20,0 7-21,-8 13-8,-16 19-4,-15 33-3,-3 9 0,-3 9-6,-3 5-8,2 0-10,0 3-7,0 1-11,1 3 0,4-2-11,0-3-5,6-6-5,-1-2-1,5-10-11,0-2 3,13-29-9,-2 4-5,5-4-2,-1-2-4,6-9-1,-3-1-6,4-2 0,-1-3-2,0-1 0,1-3-3,4-9-13,0 1-11,3-5-15,0-3-13,2-1-14,2 1-11,-2-3-21,3 0-22,0-3-33,0 0-24,0 0-30,0 0-151,0 0-369,0 0 163</inkml:trace>
  <inkml:trace contextRef="#ctx0" brushRef="#br0" timeOffset="197452.8303">10348 18497 219,'0'0'275,"0"0"-9,-6-21-12,6 21-22,0 0-26,0 0-23,0 0-13,0 0-19,0 0-21,0 0 2,0 0 0,-17 51-10,13-26-14,-4 2-12,-2 2-5,2 0-10,-2-1-7,4 0-8,2-1-2,-4 1-12,3-10-19,1 1-25,1-2-31,3-3-34,-4 3-38,4-17-40,-3 18-23,3-18-36,0 0-24,0 0-160,0 0-409,0 0 182</inkml:trace>
  <inkml:trace contextRef="#ctx0" brushRef="#br0" timeOffset="197983.3497">10285 18569 202,'0'0'233,"-3"-25"-3,3 25-11,3-19-18,-3 19-19,0 0-19,10-17-2,-10 17-1,25-9-8,-3 9-4,-22 0-8,50 16-14,-25-1-11,-1 0-6,-2 3-12,0 4-4,-7 1-6,2 4-10,-7 2-8,-2-3-1,-5 3-10,-1-1-6,-5-2-3,-2 3-3,-3 0-3,-6-6-3,-4 0-7,1-2 6,-6-3-16,1-2-13,-1-3-9,1-3-20,-2-1-13,3-3-16,-1 1-19,5-6-17,-2 2-19,19-3-18,-27 0-27,27 0-11,0 0-24,-20-12-24,20 12-170,0 0-406,7-21 180</inkml:trace>
  <inkml:trace contextRef="#ctx0" brushRef="#br0" timeOffset="198521.3829">10813 18681 156,'0'0'292,"0"0"-30,0 0-28,0 0-25,0 0-19,25-8-20,-25 8-17,0 0-19,0 0-16,0 0-12,0 0-10,0 0-5,0 0-9,0 0-4,24 10-2,-24-10-4,0 0-1,27-2-6,-27 2-2,35-6-2,-14-3-6,0-1-3,0 1-3,1 2-1,-7-1-2,-2-1-1,-2 1 12,-1-1 19,-10 9 2,14-16 7,-14 16-1,7-16 3,-7 16 1,0-15-4,0 15-16,0 0 2,-11-18-19,11 18 5,-20-3-19,20 3-3,-35 17-6,12-3-7,1-1-6,3 6 3,1 0-7,0 1 4,3 4-7,6-7 0,3 3 0,2-2-9,2 1 1,4-1 1,4-1 1,1-5-1,7 1-1,4-1 6,5-6 0,6 3-4,9-3-2,0-12 6,2 0-6,1-7-3,-1 1 6,-4-2-2,0-1 4,-10 1-1,-3 1-1,-3-1 2,0-5 0,-6 0 0,-1-1-1,-5 3 3,0 0 11,-2 1 14,-3 3 13,-3 13 10,3-21 3,-3 21-8,-7-19-6,7 19-12,-9-14-3,9 14-7,-21-6-8,21 6-2,0 0-1,-41 16-2,22-4 5,5-2-4,1-1-12,2 2 7,11-11-15,-12 14-20,12-14 10,-2 13 0,2-13 2,0 0 4,0 0 3,11 20 6,-11-20 4,21 6-2,-21-6-8,27 4 2,-27-4-1,25 7 4,-14 1 2,-1 2 4,0 4-5,-3 2-4,2 8 5,-6-1 2,2 4 1,-5 2-2,-3-1-1,3-3 5,-2-5-7,-1-3 9,1 3-8,-1-4 22,3-16-22,-4 22 1,4-22 4,-3 14 1,3-14 4,0 0 6,0 0 9,-1 17 23,1-17 12,0 0 4,0 0 2,0 0-2,0 0-4,0 0-4,0 0-2,41-31-6,-24 15-7,1-1 0,3-3-9,0-3 2,3 2-4,4-12 0,-7 11-5,1 0-1,-4 0-1,0 1-4,-4 4 1,-1 3 0,-2 2-2,-4 5-6,-7 7 2,13-14 5,-13 14-4,0 0-2,10-11-2,-10 11-7,0 0-8,0 0-14,0 0-21,8-10-18,-8 10-26,0 0-20,0 0-18,0 0-18,0 0-23,0 0-18,0 0-17,0 0-18,0 0-10,0 0-24,0 0-9,0 0-17,0 0-209,0 0-530,0 0 234</inkml:trace>
  <inkml:trace contextRef="#ctx0" brushRef="#br0" timeOffset="203449.1616">12331 18508 177,'0'0'174,"0"0"-16,0 0-6,0 0-8,0 0 26,-14 43-12,7-15-6,-1 1-10,-1 0-11,1 3-3,0-2-9,2 1-8,1-3-13,-3-4-9,4-4-3,-1-3-7,3-1-8,-3-3-4,5-13-2,-2 14-8,2-14 8,0 0-9,-6 15 10,6-15 6,0 0 3,0 0 1,0 0-4,0 0-10,0 0-3,0 0-6,0 0-8,0 0-6,0 0-2,0 0-6,13-61 2,-8 44-1,-3-1-1,3-7-1,1 1 5,-5 5 3,1-1 9,1 0-3,-2 1 2,-1-7 10,4 8 11,-3 2-1,-1 16 3,3-24-1,-3 24 1,5-17 6,-5 17-8,0 0-4,3-16-7,-3 16-3,0 0-8,9-11-16,-9 11 17,20-10 7,-5 8-4,6 0-1,2 1-2,3-3-5,-2 3 4,-3-1-4,4-3-12,-1 1-8,-3 0 4,2 3-1,-23 1-31,29-5-12,-15 2-34,-14 3-27,19-4-24,-19 4-38,0 0-35,0 0-25,22-1-38,-22 1-28,0 0-44,0 0-242,0 0-599,0 0 266</inkml:trace>
  <inkml:trace contextRef="#ctx0" brushRef="#br0" timeOffset="203955.5889">12359 18635 62,'0'0'277,"-11"8"-11,11-8-10,0 0-14,0 0-4,-10 12 9,10-12-2,0 0-4,35 9-12,-10-8-16,3 0-14,1 2-19,-2-3-14,0 0-22,-2 0-20,-2-3-12,-23 3-7,33 0-28,-33 0-35,20 0-30,-20 0-40,0 0-37,0 0-42,0 0-52,0 0-61,0 0-63,0 0-187,0 0-508,0 0 225</inkml:trace>
  <inkml:trace contextRef="#ctx0" brushRef="#br0" timeOffset="204003.6226">12290 18876 110,'0'0'233,"-13"12"19,13-12 14,0 0 6,0 0 0,0 0-13,40 15-6,-20-16-20,4 2-24,4-3-11,-1 2-26,-1-3-16,-3 2-14,1 1-27,-24 0-36,30-8-40,-17 5-39,-13 3-36,22-10-35,-11 4-39,-11 6-42,12-10-57,-12 10-36,11-18-162,-11 18-440,5-17 195</inkml:trace>
  <inkml:trace contextRef="#ctx0" brushRef="#br0" timeOffset="204520.6334">12340 18452 2386,'-16'-17'13,"3"8"-11,-1-4 8,14 13-3,-21-11 10,10 10 6,11 1-1,-27-3 7,27 3-1,-29 9 3,9 4-5,0-1 1,-4 9 2,3 3 6,-7 14 5,3 2 5,1 2 10,-1-2-1,7 4 1,7-12-2,0 2 1,2-1 0,2-1-1,6 0-9,-2-2-7,3-3-2,7-1-1,1-1-3,10-2-6,-3 0 2,3-5-5,7-1-16,11-2-28,-9-8-34,12-7-37,-1 0-13,9 0-27,-4 0-38,4 0-45,1-5-220,-8-12-471,8-7 208</inkml:trace>
  <inkml:trace contextRef="#ctx0" brushRef="#br0" timeOffset="204565.6679">12850 18324 258,'4'-16'298,"-1"5"-15,-3 11-16,5-20-19,-5 20-26,0 0-15,9-14-13,-9 14 0,0 0-6,36 14-16,-19 0-12,1 5-15,-2 4-2,-5 6-11,-1-5-6,0 8-16,-6-2-4,-2 3 2,-4 2-25,-2 0-5,-2-2-8,-9 10-3,-1-12-10,5 1-3,-11 8-29,5-12-21,-2-5-24,1-1-23,0 0-23,2-2-26,-1-3-28,0-2-30,4-4-32,2-2-33,-3-4-33,14-5-28,-19 4-156,19-4-467,0 0 208</inkml:trace>
  <inkml:trace contextRef="#ctx0" brushRef="#br0" timeOffset="208445.947">13897 18282 100,'0'0'260,"0"0"-9,0 0-8,3-22-19,-3 22-12,0 0-18,0 0-8,0 0-7,0 0-10,0 0-9,4-16-9,-4 16-12,0 0-10,0 0-8,0 0-12,0 0-11,0 0-5,0 0-5,0 0-9,0 0-8,0 0 12,0 0 7,0 0 2,0 0 0,0 0 15,-7 53-10,3-35-6,0 7-3,1 4-4,-4 0-2,2 0-6,-3-4 0,1 4-15,1-2-2,0 1-7,0-9-10,1-1 1,2 1-6,-2-2 0,1 0-6,4-17-2,-5 22-6,5-22-2,-6 14-3,6-14-16,0 0-2,-3 15-32,3-15 0,0 0-25,0 0-19,0 0-36,0 0-35,0 0-36,0 0-34,0 0-35,0 0-39,0 0-25,0 0-193,8-63-552,-6 46 244</inkml:trace>
  <inkml:trace contextRef="#ctx0" brushRef="#br0" timeOffset="208955.2138">13824 18481 540,'0'-18'87,"-1"-1"15,1 19 10,-2-27 16,0 15 16,2 12 11,-3-22 24,3 22 14,-3-14 9,3 14-13,0 0-9,-3-17-8,3 17 2,0 0-21,0 0-13,3-19-20,-3 19-6,0 0-5,18-8-4,-18 8-8,28 3-17,-28-3 11,38 14-4,-16-4-7,-3 1-8,0 4-2,0-1-3,-6 4-14,-2-2-4,1 5-7,-3 1 6,-4-6-1,-4 1-11,-1 0 4,0 2-6,0 2-4,-3-6-10,-1 0 5,-4 2-5,-1-3-3,1 1-3,-2-2-6,-1 1-9,1-2 6,-3-1-8,1-3-11,12-8-8,-25 15-6,11-8-16,14-7-18,-18 8-5,18-8-18,-18 7-16,18-7-29,0 0-34,-19 1-31,19-1-45,0 0-55,0 0-202,-11-26-538,11 26 238</inkml:trace>
  <inkml:trace contextRef="#ctx0" brushRef="#br0" timeOffset="209547.3467">14255 18395 264,'0'0'315,"0"0"-36,0 0-24,0 0-35,0 0-16,0 0-11,0 0-17,0 0-24,0 0-6,0 0-9,0 0-15,29 42-4,-14-35-8,6 3-4,-7-5-9,2-1-10,-16-4-3,38-7-8,-21 4 7,-17 3-2,26-6-13,-13-1 9,-13 7 15,20-10 1,-20 10 4,15-15-1,-10 8 9,-5 7-2,11-18 0,-11 18-5,4-20-19,-4 20-1,0 0-12,-2-21-9,2 21-7,-9-17-2,9 17-15,-17-9-9,17 9-8,-26 0-2,26 0 1,-38 14-11,17-3 0,1 3 4,6-6-9,-2 10 3,0 1 5,3 0-7,5-5-9,1 0 15,5 2 0,2-16-6,2 24 4,-2-24 3,13 20 0,2-11 3,3 1-14,6 4 12,0-4-17,4-7 6,3 0 10,7-4 0,3-1-2,-14 0 9,5-5-4,-5 1-11,1 2 3,-6-6 7,-3-2-4,-1 0 4,-1-5 2,-7 3 3,4-8-6,-8 8 7,-2-3 11,0 1-12,-1-1 5,-3 17-10,-4-28 13,4 28-8,-8-18-13,8 18 6,-19-11 5,19 11-9,-28-1-8,28 1 4,-29 10-4,14-3 2,4 5-3,11-12 3,-17 19 14,13-9-14,4-10-9,-3 20 15,3-20-4,3 20-3,7-6-1,-10-14-10,14 21 19,-7-13-2,-7-8 1,18 14-5,-11-2-1,2 3 6,-4-2-2,1 5 12,-3-1 13,-2 2 4,-2 10 3,-2-2 4,-4 2 9,0-3-11,-1-1 1,1-6 2,0-4-1,-1 2 5,6-5-4,2-12 3,-6 17 6,6-17-4,0 0 12,0 0 7,0 0 4,0 0 2,0 0 2,0 0-8,0 0-3,63-33-3,-39 11-10,9-10-1,-1 1-9,0-4 1,-1 1-6,0 1-3,2 1-8,-1-5-16,-2 6-16,-1 2-26,-10 8-34,-2 4-22,1 0-35,-4 0-29,-1 4-25,-3 2-34,-2 4-50,0-6-40,-8 13-63,13-18-365,-8 8-795,1-3 353</inkml:trace>
  <inkml:trace contextRef="#ctx0" brushRef="#br0" timeOffset="210397.5731">18151 7082 24,'3'-20'215,"1"-3"-3,-1 4-7,-3-2-5,4 4 1,-1 0-5,-3 6-5,4 1-11,-4 2-20,3 3-18,-3 2-17,0 3-14,0 0-9,14 22-4,-4 7-7,7 20-7,0 6-6,3 29-7,1-1-6,-4 1-5,-2-1-9,-1 1-5,3-3 2,-3-23-4,5 27-5,3-4-3,-7-25-3,1 0-3,12 19-4,-7-26 0,2-5-1,-3 2-2,1-6-4,-8-9-2,2-1 2,-4-5-7,0-1 2,-3-8-2,0 0-2,-4-7-2,0-1 3,-1-3-3,1 1 5,-4-3 0,0-3-26,0 0-21,0 0-31,-4-17-35,1 4-30,-3-5-14,-4-9-20,1-3-20,-2-3-17,-4-11-34,0-5-119,1 0-384,0-2 170</inkml:trace>
  <inkml:trace contextRef="#ctx0" brushRef="#br0" timeOffset="210953.0651">18536 6828 31,'15'-30'180,"-5"9"2,0 4 7,-5 6-3,1 2-24,-2 3-18,-1 2-14,-3 4-10,3 12 1,-6 13 8,-4 21-1,-5 34-6,-9 4 0,-1 4-7,-6 8-3,-6-1-10,-1 3-9,-3 9-4,0 0-6,-3-1-1,2 1-13,1-9-7,3-5-3,5-4-3,0-14-3,6-21 0,-2 23-5,9-21-1,-3-4-2,6 0-3,-3-1-3,-2-4-5,4-1-2,0-3-8,1-12-1,1 2-2,0-4-3,-1 2-12,2-5-17,0-3-20,1 1-20,-2-3-19,-1-1-28,4-7-24,-1 1-38,1-1-7,3 1-20,-1-6-27,3 0-160,-5-3-405,4-1 179</inkml:trace>
  <inkml:trace contextRef="#ctx0" brushRef="#br0" timeOffset="211508.0598">15447 18175 296,'3'-7'350,"-1"-1"-6,0 2-8,-2 6-10,1-7-41,-1 7-30,0-6-28,0 6-21,0 0-23,0 0-5,-32 41-20,9 0-2,-5 5-10,-8 25 6,10-21-14,-9 20-7,11-22-8,0 4 0,4-4-21,3-1-7,3-1-9,5-13-5,1-2-22,4-1-5,-1-2-27,2-2-27,6-6-34,-1-5-41,6-1-60,1-1-62,3-4-77,9-3-377,1-6-705,8-4 313</inkml:trace>
  <inkml:trace contextRef="#ctx0" brushRef="#br0" timeOffset="212093.7322">15769 18291 3927,'7'-31'-3,"-1"1"26,1 6-2,-3 8-8,-2 3-12,1 4 15,-2 1-1,0 2-2,-1 6-5,0 0 8,0 0-1,0 0 9,-28 41 14,14-13 2,-10 9 2,3 2 6,-1-1-4,0 8 3,1-8-2,6-12-1,1 3 3,2-3-4,3-1-5,0-1-3,3-8 0,2 1-5,0-2-7,4-15 5,0 24 0,0-24-5,6 20 5,-6-20-6,10 14-5,-10-14 6,16 9-17,-16-9 16,24 0-6,-24 0-1,0 0-6,38-10 1,-26 2 3,-2-3 0,-1 0-7,1-1 2,-10 12-5,14-24 1,-11 13-5,-3 11 2,4-19-5,-4 19 1,-4-19-4,4 19-3,-7-14 6,7 14-2,-14-8-7,14 8-1,0 0 9,-30-3-2,30 3-3,0 0-2,-26 3-4,26-3 1,0 0 2,0 0 4,0 0 1,0 0 2,0 0-4,0 0 9,0 0 4,0 0-1,0 0-2,0 0 6,81 0 1,-60-3-11,2 6 13,-5 3 0,-1 0-7,-3-2 3,0 6-3,-1 3 11,-6 2 15,2 2 3,-1 7 11,-4 2 1,-4-4-5,0 3-2,-3 1-1,3 0-5,0-1-4,-3-8-3,2 0-15,1-17-32,-3 25-31,3-25-40,0 15-25,0-15-28,0 0-10,0 21-12,0-21-22,0 0-23,0 0-30,13 7-52,-13-7-284,0 0-630,0 0 280</inkml:trace>
  <inkml:trace contextRef="#ctx0" brushRef="#br0" timeOffset="212603.0114">16269 18013 304,'-1'-7'328,"0"2"-6,1 5-16,-2-10-16,2 10-23,0-5-24,0 5-23,0 0-25,0 0-9,24 12-4,-4 9-9,12 12-28,-3 5 3,0-1-16,-2 9 6,-6-3 5,-5 0-10,-5 1-4,-6 5-10,-3 0-9,-4-1-17,-4 1 1,-2-14-8,-6 9-7,-4-1-10,2-14-2,-5 12-21,-3-4-17,7-8-26,-2-8-24,-2 0-23,2 0-28,1-5-27,-3-2-21,2-4-29,8-3-34,-3-3-44,14-4-51,0 0-79,-32-7-182,32 7-583,-16-21 259</inkml:trace>
  <inkml:trace contextRef="#ctx0" brushRef="#br0" timeOffset="220432.8525">17451 18144 52,'11'-17'181,"-1"5"-8,4-8-12,-1-4-4,-4 0 2,3 4-6,-5 1 1,-1 2 3,-2 3-1,-1 0-7,-2 3-5,2 2-10,-3 3-11,2 0-19,-2 3-12,0 3-7,0 0-9,-19 12-11,2 8-10,-8 19-2,-5 7-5,2 2-10,-3-1 3,7 3-5,0 2-3,0-3-4,8-5 1,4 6 2,7-4-2,2-14-1,4 0 22,3 0-5,1-6-4,3-2-1,3 0-5,-1-10-4,0-1 1,4-4 3,0-1-7,0-4 0,-14-4 0,41-2 0,-17-12 1,-3-1-4,3-2-1,0-4 0,4-11-6,-1-5 3,-2-4-1,-3 0 0,-8 10-1,5-15-10,-6 0 2,-2-2 4,-4-2-5,-1-2-2,-5-6-8,-5 5-6,1 2 11,-4 0-3,-4 5-9,-2 5 2,2 15 6,3 9 2,-3 2-11,3 3-4,-3 7-6,3 5 9,-4 2 3,-5 10-2,1 8-4,0 6 2,-1 16 4,4 5-3,5 2 2,2 0 0,6 1 0,3-4 2,7 5 6,1 3-5,-1-3-6,0-7 3,1 11 4,-1 0 3,-4-4 2,-2 1 2,0 3-3,-4-2 9,-3 1-8,-2-6-3,-2-1 3,1-13 2,-4-2-8,3-1-26,0-4-27,-3-3-39,3-7-45,4-2-50,3-15-55,-1 16-219,1-16-500,0 0 221</inkml:trace>
  <inkml:trace contextRef="#ctx0" brushRef="#br0" timeOffset="222145.6106">17943 18337 241,'5'-7'268,"-5"7"-36,0 0-20,0 0-19,0 0-10,0 0-18,0 0-7,-18 68-9,8-39-10,-1 3-16,1 0-10,0-3-11,0 0-11,3-6-8,0-5-12,6 0-3,-2-3-11,3-15-3,0 17-5,0-17 4,0 0-7,14 14-2,-14-14-2,0 0-6,0 0-2,55-34-4,-37 20 0,-1-4-2,0-7-3,-3 4 5,2-2 7,-5 2 7,-4 3 9,0 4 8,0 0 7,-7 14 11,7-18-1,-7 18-6,6-12-22,-6 12-14,0 0 1,0 0-3,0 0-8,0 0 0,0 0 1,0 0-8,-13 48-2,10-28 2,2-3-3,1 1-3,0-18-4,1 32 2,2-17-3,2-5 0,-5-10 0,8 17 4,-8-17 0,17 12-7,-17-12 6,18 2-3,-18-2-1,31-7-5,-10 0 2,-4-7-2,5 0-2,-6 0 7,-3 1-5,-2 0 1,6-3-1,-3-4 5,-6 5 0,2 0-2,-4 4-3,2-3-1,-8 14 8,10-18 0,-10 18 1,5-10-6,-5 10 0,0 0-7,0 0-9,0 0 5,0 0-3,0 0 6,0 0 5,0 0-2,0 0 2,0 0-7,-15 56 1,11-43 2,-2 3 6,6-16-8,-5 22-1,5-22 0,-4 17 2,4-17 2,-3 15 5,3-15-4,0 0 2,-3 14-7,3-14 3,0 0 1,0 0 7,0 0-5,0 0 1,3 20 2,-3-20-1,0 0 1,0 0-6,6 14 5,-6-14-2,0 0-2,0 0 5,0 0 0,6 12 1,-6-12 0,0 0 2,0 0 5,0 0 9,0 0-7,0 0 12,0 0 4,0 0-5,0 0 8,0 0-3,0 0-7,0 0 1,10 9-2,-10-9 3,0 0-5,0 0-2,0 0-2,0 0-2,0 0 3,0 0-7,0 0 6,0 0-5,0 0 2,0 0-6,0 0 5,0 0-8,0 0 11,0 0-2,0 0 10,0 0-8,0 0 10,0 0 0,0 0-18,0 0 0,0 0-5,0 0 6,0 0-2,0 0 0,0 0-3,0 0 0,0 0 0,0 0 10,0 0-4,0 0-2,0 0 3,0 0-1,0 0 3,0 0-7,0 0 9,0 0 4,0 0-3,0 0 0,0 0-3,0 0 5,0 0-5,30-29 3,-23 15-6,3 0 2,-2-2-3,1 0 4,-1-1-4,1 0-4,-2 3 4,0 0-2,-3 1 4,-4 13-5,7-20 6,-4 10-6,-3 10 8,0 0-9,6-19 0,-6 19 3,0 0-7,0 0-4,-2-19 5,2 19-11,0 0 6,0 0 1,-10-13-4,10 13-4,0 0 2,0 0-4,0 0 6,0 0-3,-41 32-4,27-12 2,7-3-1,-4 9-2,1-4 8,5 0 7,0 0 5,2-3-10,2-1-3,0 0-2,2-1 11,-1 1-6,4-4-6,-4-14 10,3 24 2,-3-24 2,7 17 1,-1-8 0,-6-9 2,12 12 5,-12-12-4,17 7-4,-17-7 4,21-1 4,-21 1-3,29-10-1,-10 0 5,-6 3-5,5-8 2,2 3-1,-2-2-2,-1-3 3,0 3-4,-1-3 2,-1 2 1,1-3 2,-1 1-2,-4 2 8,-3 2-7,3-2-3,-3 3 0,-1-2 5,-7 14 16,10-17 10,-10 17 6,7-14 2,-7 14 1,4-13 6,-4 13 3,0 0 1,3-17-6,-3 17 1,0 0-9,3-14 3,-3 14-5,0 0-10,0 0-2,0 0-5,0 0-2,0 0-5,4-15-3,-4 15-9,0 0 1,0 0-3,0 0-6,0 0 4,0 0-6,0 0 3,0 0-5,0 0 9,0 0-4,-17 44 4,7-23 1,5-4 1,-2 1-2,-1-3-1,2 3 1,0-1 2,2 1 0,0 1-2,-1-2 3,5-17-7,-1 23 4,1-10-1,0-13 0,4 21 1,-4-21 2,10 20-1,-10-20 4,14 9 0,-14-9 1,24 6 0,-24-6-1,38-7-4,-18-1-2,-5 1 2,5-2-5,-7-2 0,4-6 3,-2 3 3,0-7-7,-5 1 3,0-2 3,0 5-3,-3-1 0,-1 2 4,1 1-5,-3-1 7,-4 16-2,7-20 3,-7 20-8,3-14 1,-3 14-4,0 0-12,0 0 2,6-14-13,-6 14 15,0 0 1,0 0 2,0 0 2,-16 43 3,13-23-2,-4-2 9,6 7-5,-2-9 10,0 4-12,3-2 3,-1-1-3,2-1 0,-1-16 2,3 29 1,1-20 5,-4-9-4,14 20 6,-8-14-3,-6-6 2,18 11-1,-18-11 5,29 2-1,-8-4 0,-21 2-2,47-11 5,-24 5-2,-2-6 0,0-3 0,-2 1-3,2-3 3,-4-1 0,0 1-1,-5-3 2,0 5-4,-3-1 2,-2 0 2,1 2-6,0 1 6,-4 1-5,-4 12 0,6-21 3,-6 21-3,4-15 1,-4 15-5,0 0-2,1-16-2,-1 16-2,0 0-10,0 0 3,0 0-5,0 0 9,0 0-3,0 0 2,0 0 0,-32 31 2,22-10 1,-4 1-5,4-5 4,0 5 0,2-5 10,-1-1-7,0 6 0,4-6-3,1 2 1,1-2 4,3-16 0,-2 24 3,3-10 1,-1-14-5,6 21 4,-1-10 1,5-2 3,-10-9 1,21 17 1,0-13 1,8 3 0,8-5-2,4-2 1,0-3-18,0-2-40,-2-5-47,2-2-66,-14 3-69,1-5-71,6-7-103,-11 3-284,-1 0-751,-2-1 332</inkml:trace>
  <inkml:trace contextRef="#ctx0" brushRef="#br0" timeOffset="222749.0602">19998 18328 48,'0'0'331,"8"-15"-32,-8 15-29,0 0-31,0 0-35,0 0-5,0 0-2,-21 46-5,7-19-17,-6 14-5,7-10-13,0 1 0,1 0-19,2-2-9,3-2-13,3-2-3,3 0-5,-1-9-14,4-2 6,2 0-5,2-2 1,-6-13 4,22 13 2,-5-8 2,7-6-9,-24 1-11,52-14-2,-24 2-16,6-7 7,-6 0 4,3-7 1,0-3-4,-10 6 0,10-9-12,-4-1 3,-9 7-10,-1-6-5,0 6 3,-4 3 7,1 4-4,-7 5 5,-3 1-4,-4 13-6,6-12-12,-6 12-11,0 0-7,0 0-2,0 0-11,0 0-2,0 0-7,0 0-4,0 0-1,-44 29-8,30-5 8,7-6-21,4-2 21,-1 8-2,4-4-1,0-1 3,4 8 6,2-4-2,-2 3 2,0-7-1,3 0-5,-1-2 7,0-2 7,-2 0 1,-1 1 5,-3-16-5,5 19 7,-5-19-3,5 19 5,-5-19 2,1 13-3,-1-13-4,0 0 2,0 0 2,4 16-3,-4-16 6,0 0-3,0 0 2,0 0-1,0 0-11,-17 9-15,17-9-28,0 0-29,0 0-36,-52-16-29,31 11-28,0-1-32,-3 1-42,-1-2-39,2-2-40,-1 0-70,0-2-221,4-2-653,0 1 289</inkml:trace>
  <inkml:trace contextRef="#ctx0" brushRef="#br0" timeOffset="223275.4608">20054 18369 3,'5'-21'312,"-5"21"-16,3-21-6,-3 21-24,3-12-26,-3 12-39,0 0-50,3-14-61,-3 14-87,0 0-85,0 0-213,0 0-321,9-16 142</inkml:trace>
  <inkml:trace contextRef="#ctx0" brushRef="#br0" timeOffset="223904.3343">20970 18460 3695,'-9'-33'-41,"2"16"-45,4-1 74,-1 1 44,1 0 34,3 17 25,0-21-4,0 21-3,0 0-28,0-17-10,0 17-2,0 0-3,0 0-11,0 0-4,0 0 5,0 0-4,0 0-3,17 46-10,-11-29 5,-1 1 0,3 7-8,-1-10 5,1 0-13,-1-1 15,0-4-7,-7-10 0,24 14-2,-11-10 2,-13-4-2,29-3 5,-29 3-2,27-12 17,-7-3 4,-6-4-3,-4 5 9,2-6-9,0-2 13,-7 5 16,2 0-7,-4 0-3,1 6 17,-4 11-3,3-21-13,-3 21-9,0 0-3,0 0-16,-11-13-1,11 13 1,0 0-7,-42 23 4,22-8-10,3 2-4,-3 1-2,6 0 3,2 4-4,0-2 4,8-2-4,1 2-9,3-1 6,7 6-17,0-11-11,5 1-14,3 3 2,6-4-9,-1-5-6,5 1-5,1-4-11,0-3-12,1-1 2,-3-2 2,1-5 5,-5-3 9,1 0-1,-4-5 16,0-5 5,-1-2 9,-2-7 20,2 1 10,-7 1 6,2-2 23,-1 3 21,-4 8 1,-2 8 27,-4 8-22,6-16-10,-6 16-10,0 0-5,0 0-17,0 0 10,0 0 9,0 0-5,-20 45-6,10-22-3,0 3-2,-1-2 5,1-2 14,6-4-19,-2-7-3,-1 3 2,7-14 6,-7 15 3,7-15-4,-4 12 34,4-12 28,0 0 26,0 0 1,0 0-9,0 0-7,0 0-15,0 0-6,24-53-10,-10 31-1,4-2-5,2 2-7,1 1 1,2 1-10,-4 5-4,5 3-2,-4 7-5,-3 1-2,-17 4-6,28 2-1,-28-2 1,20 12-10,-10 2 3,-5 4 2,1-2-5,-3 1 1,-2 3 2,-5-3 0,4 0-5,-4 3 1,-2-5-1,6-15 6,-7 21-2,7-21 0,-7 13 8,7-13 3,0 0 3,0 0-1,0 0-6,0 0 7,0 0-2,0 0-5,0-57 0,6 30-1,6 1-1,1 1 1,1 2 0,7-1 4,0 6-4,1 5-4,1 2-2,1 4 1,-4 2 1,-3 5-5,-17 0-1,31 0-5,-31 0-2,21 14 2,-11-2 3,-3 0-5,0 2-4,-1 1 7,-1 2-3,-5-1-8,2 2-5,-1-3-29,-1-15-34,-1 26-39,1-26-36,0 24-38,1-14-31,-1-10-32,0 0-14,7 20-15,-7-20-34,20 7-39,-20-7-277,27-5-687,-27 5 305</inkml:trace>
  <inkml:trace contextRef="#ctx0" brushRef="#br0" timeOffset="224458.3889">21996 18511 1787,'18'-19'-42,"1"-5"48,-3-3 44,6-10 41,2-2 27,-3-2 16,0-3 22,-1-5 15,1-2 17,2 2 23,-5 6 18,-4 17 5,-1 4 10,-6 6-7,-3 5-17,2 2-32,-5 4-20,3 2-24,-4 3-15,0 0-11,-7 41-10,0-7-8,-10 19-4,-7 25-3,-2 4-6,-7-3 6,1-3-7,-2-1-4,0-5-5,13-19-5,-20 17-3,13-20-5,4-7-11,0 0-5,6-12-3,0-1-5,0-2-6,3-2 0,0-2-28,3-6-57,3-3-73,3-5-55,6-8-50,-10 16-37,10-16-52,0 0-71,0 0-363,0 0-815,0 0 360</inkml:trace>
  <inkml:trace contextRef="#ctx0" brushRef="#br0" timeOffset="224507.4229">22039 18543 208,'8'-29'259,"-4"-2"20,6 6 14,-3 8 3,0 2-10,-1-1-15,5 4-25,2 2-13,1 3-28,7-2-19,1 3-7,4 3-11,-3 3-3,2 6-19,-1-5-12,-6 8-11,-2-5-16,-4 6-3,0-2-6,-12-8-15,8 23-4,-5-8-9,-3-15-3,-6 24-5,-4-9-3,-1-3-5,-6 2-8,-4-2-17,4 1-38,-4-4-26,-2-2-36,1-3-35,1-2-30,-2-1-27,23-1-34,-31-1-53,31 1-64,-22-9-229,13-2-588,9 11 262</inkml:trace>
  <inkml:trace contextRef="#ctx0" brushRef="#br0" timeOffset="225067.7317">22447 18113 67,'14'-26'371,"0"4"11,-4 6 9,-3 9-42,-1-2-43,-3 3-32,-3 6-11,0 0-28,0 0-25,0 0-22,2 61-18,-7-29-5,-1 2-15,-2 2-8,-8 15-14,1-7-9,1 3-20,5-14-5,-2 0-2,1-5-15,3 2-9,0-5 1,4-2-10,-1-5-6,4-7-11,0-11-19,-3 25-19,3-25-16,0 0-9,4 19-6,-4-19-24,16 5-32,-16-5-31,0 0-23,0 0-19,45-19-14,-31 9-10,0 1-5,-4-5-17,-1-1-7,-3-1-10,-3 2 15,0-3 21,-3 17 3,-10-33 12,2 16 28,-8-3 32,2 2 43,0 0 40,2 5 31,4 6 33,8 7 28,-18-15 26,18 15 20,-7-12 11,7 12 5,0 0-10,0 0-4,-4-12-8,4 12-5,0 0-3,0 0-1,0 0-6,47-2-3,-47 2-1,32 8-7,-18-2-2,-2 2-3,-2 1-7,0 4 3,-1-2 0,-1 2 3,-1 3-9,-3 1 1,-1 2-1,4-5-1,-4 3 18,1-3-4,5 1-4,-1-2-3,-1 1-1,5-2 3,7 1-11,1-2-3,-2-3-5,3-3-4,-1-4-1,4-2-10,-24 1 9,35-12 6,-18 8 11,2-8 11,-1-3 12,2-5 3,-5 2 11,1-2-6,-7 6 18,7-5 1,-8 8 13,-2 1 2,-6 10 0,7-14-16,-7 14-12,0 0-18,7-13-16,-7 13-8,0 0-12,0 0-4,0 0-10,0 0-1,0 0-1,-31 47-1,14-18-3,-3 10-4,-1 4 3,-1 5-5,-5 2 8,-11 20 3,14-22 18,-3 2 28,5 3 13,-1-3 27,5 4-4,-3-2-13,1-5-11,0-47-13</inkml:trace>
  <inkml:trace contextRef="#ctx0" brushRef="#br0" timeOffset="231437.7134">3510 4852 92,'-5'-4'201,"1"3"-9,2-4-5,-3 4-4,4-2-17,1 3-12,-6-2-9,5 0-11,1 2-15,0 0-13,-5-4-9,5 4-14,0 0-9,0 0-6,-2-2-5,2 2-7,0 0 0,0 0-15,0 0-6,0 0-3,0 0-2,0 0-2,0 0 7,0 0 1,8-3 9,-8 3 0,11-1 6,-2 1 2,-1-3 4,6 0-4,1-1 2,0-1 0,0-3-3,9-1 1,-4-3-4,5 1-1,-1-5-3,0 2-6,3-4 1,1 2-6,-4-3-3,10-8 1,-2 5-2,-8 1-1,0 4-6,2-3 1,-2-2 0,-2 1-3,1-1 4,-4 3 1,1-2-3,-2 1 3,-1 0 0,1 0 4,0 0-2,-3 0 0,3-3 9,-5-3-11,-1 5 0,3-1-5,-2-3 6,-1 1-2,-1 0 1,2-2-3,4-1-1,-6 1 3,2-1-6,0 0 4,-2 2 2,1-1-9,1 2 5,-3 1-6,1 0 4,-4-1 6,0 9-10,0-1 9,-1-1 3,1 4-8,0-2 5,0 0-4,-3 2-3,3-3-5,-2 5 8,0-4 1,1-2-8,-2 3 0,0 2 2,2-5-10,-2 5 7,3-5 1,-2 3-2,-1 5-2,0-2 3,-1-1-4,1 4 5,-1-3 8,-1 1-1,3 2-6,-4 1-1,2 2 3,-2-3-1,2 4-1,-3-1 3,3 1-6,-3-1-2,2 3-6,-2 2 4,0-6 6,2 5-6,-2 1 5,0 0-6,0-6-2,0 6 3,3-4-5,-3 4 9,0 0 1,0 0-19,0 0 11,0 0-3,0-2-1,0 2 2,0 0-1,0 0 6,0 0-6,0 0 1,0 0 0,0 0 2,0 0 0,0 0-1,0 0-2,0 0-2,0 0-3,0 0 2,0 0-21,0 0-2,0 0-19,0 0-14,0 0-14,0 0-16,0 0-18,0 0 7,0 0-30,0 0-31,0 0-27,-8 8-24,6-4-32,2-4-14,-1 9-30,-2-2-150,-1 3-474,1-2 211</inkml:trace>
  <inkml:trace contextRef="#ctx0" brushRef="#br0" timeOffset="234301.8631">6601 2929 177,'2'-5'226,"-2"0"-16,0 0-13,1 0-14,-1 1-14,2 1-17,-2 3-10,0-3-15,0 3-4,2-4-21,-2 4-7,0 0-9,0-4-9,0 4-5,0 0-9,0 0-3,0 0-9,0 0-3,0 0-6,0 0-6,0 0-5,0 0-5,0 0 3,3 14 10,-1-2 12,-2 5-3,0-1-1,1 1 2,-1 10 4,0-8 0,0 6 0,0 3 0,0-1 2,-1 1-1,-1-1-7,2 2 5,-3-1-14,-1 5 12,1-1-1,0 0-3,-1-1 2,-1 0-2,-1-2-4,0 3 1,1-3-1,-1 1 5,0 2 6,-1-2 1,-1-1 2,2 2 2,-2 4 0,2-2-10,-1 1 3,0 0 3,0-1-4,3 1 0,-2-2-8,2 2 1,-2-3 1,-1 1-7,2 0 3,0-3-6,-2 4 2,2-2-3,-1-1-3,1-1 2,-1-1-5,0 2-2,-2-1-1,1 0-7,-1-3 5,-2 1 4,1 0-7,0 2-3,0-5-4,-1 3 1,0-1 5,-1 2-3,1 3 1,1-2-16,1 2 16,-3-3-4,-2 0 4,6-2-4,-3 3 3,0-3-18,0-1 16,2-1 6,-2 0-8,2 1 2,-2-3-1,4-4-2,-3-1 0,4-2-1,-2 3 1,0-1 0,1-1 1,-2-1 0,1-1-3,1 2 0,2 0 0,-2-7-5,-1 8 2,2-3 0,-2 1 1,1-8-1,0 8-2,1 0 2,0-3-5,1 0 3,-3-2 3,3 2 4,1-3-4,-5 6-2,3-5-5,-2 3 3,2-5-6,1 4 10,-2-2-19,2-2 17,-3 1 6,4-1-6,-1 1 1,-2-1 0,1-2-4,0 4 2,1-5 4,1 0-5,-1 4 3,-2-1-4,1 4 1,0-5 0,1 3-1,0-1 3,-1 0 2,0 0-3,2 0-2,-2 0-4,2 1 5,0-4 1,-1 0-2,0 2 1,1-3-1,1 2-2,-2 2-2,0-1 6,1-3-8,-1 2 10,0 2 4,-1-4-5,3 0-1,-1 2-6,0-2 6,1 0-3,-2 0-2,1 0 8,3-5-10,-5 11 6,2-7-3,2 3 1,-2-3 3,3-4 2,-6 8-1,3-2-9,2 0 7,-3-2-16,4-4 16,-5 8 3,3-3-11,-1-1 9,3-4-2,-4 8 9,1-3-2,3-5-8,-5 8 2,3-4-7,2-4 8,-6 8-1,5-4 4,1-4-4,-6 8 1,6-8 6,-4 6-2,2-3-3,1 1 2,1-4-6,0 0 5,-6 8 2,6-8-5,-1 6 6,1-6-9,-4 6 7,4-6 0,-3 5-1,3-5-2,-4 7 3,4-7-3,-2 5-3,2-5 1,-4 7-1,4-7 4,-3 9-1,0-5-2,3-4 0,-4 9 5,0-4-7,3-1 6,1-4-3,-5 8-3,1-1 1,4-7 2,-4 7-2,1-1 5,0-1-1,0 0-1,3-5-3,-4 7 6,4-7-14,-4 6 13,1-1-5,3-5 5,-3 10-5,1-8 3,2-2 5,-2 8-8,2-8 4,-5 9-1,2-5 0,3-4-2,-3 11 6,1-9-7,0 3 2,-1 0 1,3-5 0,-4 10-2,-1-6-9,5 1 13,0-5-4,-6 9 7,4-6-5,2-3-1,-4 7 0,1-1 0,3-6 2,-3 7-2,-1-3 1,4-4 3,-4 7 0,1-1-3,3-6-1,-2 7 5,2-7-6,-5 5 1,3 0 1,2-5-3,-5 7 5,2-5-4,3-2-1,-5 11-5,4-7 8,-3 1-1,4-5 1,-4 7 0,1-2-3,3-5-3,-6 9 6,6-6-3,0-3 0,-5 7 2,3-3 1,2-4 0,-4 8-3,1-4 1,3-4 0,-4 5 3,3 1-2,1-6 0,-3 7-3,3-7 5,-3 5-3,3-5 0,-3 7 1,3-7-1,-3 5 1,3-5-2,-5 8 3,5-8 1,-2 6-3,2-6-1,-4 6 2,4-6-3,-3 7 3,3-7 1,-4 5 0,4-5 0,-6 9-1,6-9 2,-3 5-3,3-5 0,-1 8 1,1-8-2,-5 6 1,5-6-1,-5 10 2,5-10-1,-4 5 2,4-5-1,-3 6-2,3-6 0,-4 8-2,1-1 1,3-1 4,-4 1 3,4-7-6,-4 12 3,1-2-7,2-3 2,-2-1 1,0-1 2,0 1 2,1 0-2,0 2 1,-1-2 1,3-6-2,-5 7-4,3-2 7,-1 1-1,2-1 2,1-5-12,-4 12 9,2-5 4,-2 1-1,0 1-2,-2-1 1,3 2 6,2-1-7,-4 3 2,0-3-1,0 3-3,0-1 6,2 1-3,-4 1 4,2-1-5,-1 2 6,-1 0 1,0 0-2,1-2 5,2-2-3,0 5-1,-3-1 1,0 1 3,1-4 4,2-1-2,-2 0 0,-1 5-2,0-1 1,0-1-2,2-2 2,-3 2-5,0 0 2,4-2-1,-3 2 3,0 0-7,1-3 0,-4 4 4,3-1-4,0 2 2,-1-1-2,1-2 2,1 2-5,-2 1 2,-1-2 0,1 1 0,-1-1 1,1-1 1,1 3 2,1-4 2,-1 0-3,-1 0 2,-2 1-2,1 1 1,1-3 2,-2 7-3,3-2 0,-3-1 0,0 0-2,0 0 2,-4 2-2,6-2-3,-2 1 2,0-1 0,0 1 2,0 0 1,-2 0-4,-1 3-1,2-3 1,-1-3 2,1 2 1,0-1-9,-2 1 5,-3 1 0,-2 1 3,0-1-1,5-2-2,-2 2 1,-2 2-2,4-6 0,-1 0-1,-1 4 2,-1-4 2,5 0 1,-2 2-2,-1-4 1,0 3 3,2 0 4,-7-2 1,5-1-2,-4 6 4,4-7-1,1 1 0,-1-2-7,-3 3 5,0 2-1,-1-1-2,5-2 1,-4-2 0,2 0 1,1 0 0,-3 1-5,3-1 4,-2 0-1,2 2-1,0-1 1,-6 1-6,5-2 6,-1 2-1,1-2 1,-1 2-8,-5-2 8,0 3 0,4-4 8,3 0-2,-6 4 3,5-3 3,-5 3-1,6-3 5,0-2 0,2 2-4,0-2 3,1 2 5,-2-2-1,4-1 1,0 1 3,2-2-3,-2 2 8,2-2-2,-1 2 4,2-4-7,1 2 1,-2 0-6,7-3-2,-8 2-2,1 1 4,7-3-15,-8 6 5,8-6 2,-7 3-2,7-3-2,-7 1-3,7-1 3,-6 6-4,6-6-2,0 0-1,-11 2-8,11-2 6,-4 3 2,4-3 3,0 0-7,-6 2-6,6-2 9,0 0-4,-5 5-7,5-5 2,-7 2 7,7-2-2,0 0-2,-5 3-2,5-3 6,0 0-4,-4 5 0,4-5-3,0 0 1,0 0 1,-7 3 1,7-3-9,0 0 10,0 0 2,0 0 0,0 0-2,0 0-2,-6 3 0,6-3 0,0 0-4,0 0 11,0 0-3,0 0-2,0 0-3,0 0 0,0 0 1,0 0 2,0 0-3,0 0-1,0 0 3,0 0-1,-4 5 4,4-5-3,0 0-1,0 0 3,0 0-1,0 0-8,0 0 4,0 0 4,0 0-2,0 0 5,0 0 0,0 0-5,0 0 3,0 0-2,0 0-1,0 0-3,0 0 1,0 0-2,0 0-17,0 0-15,0 0-25,0 0-28,0 0-31,0 0-36,0 0-27,0 0-56,0 0-42,0 0-47,0 0-46,0 0-63,0 0-366,0 0-869,0 0 384</inkml:trace>
  <inkml:trace contextRef="#ctx0" brushRef="#br0" timeOffset="242501.8441">8779 3878 43,'1'-3'141,"1"-6"-16,-1 6-1,1-1-3,2 0-4,-4 2-13,0 2-8,3-4-3,-3 4-2,1-4-9,-1 4-6,0 0-3,0-4-19,0 4-5,0 0-9,0 0 3,0 0-2,-1 15 4,-2 0 11,-4 2 2,-3 7 13,-1 2 1,1 0 6,-4 5-3,-3 11 5,3-11-8,-5 12 5,-2 2 1,0-2 3,-3 1-2,2 2 1,-4-1-2,1 2 0,-1 2-2,-9 21 0,13-24-13,-1-2 1,-4-2 2,6 4-6,0-4 9,-1 1-6,1 1 2,1-1 4,0 1-2,0-1 3,1 0 1,-2 0 15,-1 0 0,3 0 5,-1 0-15,2 1-1,1-2-3,0 3 5,-1 1-5,1-4-3,-2 4-7,1-5-5,5-9-1,-1 10-4,2-9 1,-1-3-1,2 2 6,-2 0-1,-1-1 6,1-2-7,-1-1-6,1 0-3,2-1 1,-2-1 8,2 0-2,0-1-5,-4-1 2,3 0-3,1-2 0,-2 2-2,2-2-5,0 2 1,2-2-2,-1-5-7,1 6-2,-1-1 0,3-7 0,0 0-5,-2 2 1,2-1-3,0-1-3,-1 0 0,3-1-2,0-3 1,-1 0-5,2 0 6,-2-1-6,1-2 5,0 4 0,1-2 3,0 0-3,-2 1 1,-1-1 1,2 0 4,0 0-5,1 1 4,-3-2-4,2 3 2,-1-3 1,-1 4-3,-1-2-1,-2 1 1,5-1 0,-2-3 0,0 4 0,-1 3 0,2-7 2,-4 4-5,3-3-1,0 1 1,-1 1 0,1-3 2,0 2-1,0-1 2,-3 2-2,3-2 4,-2 2-2,-1 2-2,-1-1 3,4-4 1,-3 1-4,2 6 3,-2-5-3,-1 2-1,1-1 2,0 1 2,3-3 0,-4 3-3,1-1 1,-2 0 1,3 1 1,-1-2-5,1-2 4,-2 6 1,0-4-4,0 3 3,3-4-1,0 0-2,1-4 6,-4 8-7,0-1 0,2 0 0,-1-3 0,-1 3 0,1-3 2,-1 2-4,1 0 0,3-3 6,-3 2-9,0 2-3,-1-2 4,1 2-5,-3 0 3,2 0-2,1 2-1,-4-2-2,4 0-2,0 0 8,-2 1-3,-1-1-1,2 1-1,-6 5-1,5-6 4,-1 1 1,1 1-4,-2-1 2,3-2-2,-2 1 1,2 1-1,-2-1 4,2-1-1,0 0-3,1 0 1,-1-1-2,1 3-7,4-4 4,-5 0 3,0 2 5,0 0-5,2 1-3,-1 0 2,0-1 1,-1 0 1,-2-1-4,2 1 0,-4 6 3,2-4-6,0 1 6,-1 2-2,-2 2 0,5-6-1,0 0-2,-6 4 2,4-3-3,-4 3 5,6-2-5,-1-2-1,0 1 16,0-1-10,-1 1 1,0 0 1,2-1-7,1 0 0,-1 2 4,0-2-4,-1-2 2,1 5-1,1-5 2,0-1 3,0 2-2,1-2-2,0 4 0,2-5-2,0-2-1,-4 3 2,4 1 8,-4-3-13,5 1 2,-4 4 6,-1-4-1,4 3-10,-2 0 10,-2 0-2,-1 3-2,0-2 5,2 0-4,-3 0 0,2 0 2,-3 0 0,3-2 2,-5 6 5,5-3-8,-7 1 5,6-4-5,-3 3 3,0 1-2,2-2-2,0 0 0,0 0 1,-3 4 3,3-4-2,-3 3 4,2-4-4,2 1 1,-2 0 2,1-2-3,-2 1-2,3-1-1,-3-1-1,2 2 2,-1 0 3,0-1-3,0 1-1,-3 2-1,3-3 1,-2 1 0,-1 0 0,-1 1 2,3-2 3,3 0-4,-6 3 0,0 0 0,-1 0 3,5-4-1,-6 2 1,8-1-1,-8 3 2,0-4 0,-1-1-2,-2 1-5,1 0 5,2 2 3,1-2-1,-2 0-1,-1 2 2,1-2-2,-2 3 3,3-4-3,-3 4 5,1-3-3,-4-1-1,1 2 0,1 0-1,-5-1 3,1 1 2,3-2-1,-3 3 2,0-1 0,0-2 7,-2 1-2,3-2-2,2-1-4,-2-1 10,-1-2-3,-3 7 10,3-5-9,0 2-1,1-2 8,0-1-2,-2-3 3,2 4-1,1-1-2,-2 0 0,-1-2 4,2 0-2,0 0 2,-4-1 3,0 1-5,3 0 5,0-2-6,-14 0-3,15 0 10,0-3-12,-1 1 5,1-2-3,2-2-1,-2 2 5,-1-3-5,-1 3 10,2 1-23,1-4-5,1 1 0,0 3 0,-1-4 0,-2 2 0,4 2 0,-1 2 0,-2-4 0,3 3 0,0 1 0,-3-2 0,4 2 0,-2 0 0,3-2 0,-1 2 0,0 0 0,7-1 0,-7 1 0,7-1 0,-2-3 0,-1 1 0,3 3 0,-2-3 0,1 4 0,3-2 0,-3 0 0,-4-2 0,7 2 0,-7 0 0,5 1 0,2-3 0,0 4 0,0-2 0,0 0 0,3-2 0,-2 3 0,-1-2 0,1 1 0,2-1 0,1 1 0,-2-2 0,0 1 0,-2 0 0,1-2 0,-1 1 0,-5-1 0,3 1 0,-5-1 0,4-1 0,-4 4 0,1-5 0,-1 3 0,0 0 0,-1 2 0,-1-3 0,-1 0 0,-3 3 0,6-4 0,-1 4 0,2-2 0,3 1 0,3-1 0,-6-1 0,-2-1 0,-1 0 0,3-2 0,1 4 0,3-4 0,3 0 0,-3-1 0,-3-3 0,-2 1 0,3-4 0,-2 1 0,0-3 0,1 1 0,-2-1 0,1-2 0,-1 2 0,-2 0 0,2 1 0,1-1 0,-3 0 0,4 4 0,-1-3 0,1 4 0,1-1 0,-1 1 0,2-1 0,0 0 0,2 4 0,-4-5 0,1 0 0,0 2 0,5 1 0,-4 0 0,-1-3 0,0 0 0,-1-2 0,1 0 0,-3 1 0,1-1 0,0 0 0,2 0 0,-3 1 0,0-2 0,0 4 0,2-2 0,5 7 0,0-4 0,0 5 0,3 0 0,2 1 0,2 2 0,-4-1 0,7 0 0,-3 0 0,1 1 0,1 4 0,2-3 0,3 3 0,-9-4 0,6 1 0,3 3 0,-4-5 0,3 3 0,1 2 0,-3-3-96,3 3-60,0 0-6,-3-1-7,3 1-13,0 0-13,0 0-20,0 0-17,0 0-28,-3-4-18,3 4-45,0 0-42,0 0-38,0 0-38,0 0-21,0 0-247,0 0-768,6 13 340</inkml:trace>
  <inkml:trace contextRef="#ctx0" brushRef="#br0" timeOffset="257545.7584">5342 2009 36,'11'0'107,"-11"0"12,0 0-13,0 0 7,0 0 0,0 0-11,0 0 3,0 0-7,0 0-9,0 0-2,2 1-2,-2-1-12,0 0 2,0 0-4,0 0-11,0 0 6,0 0 0,0 0 2,0 0-8,0 0 3,0 0-12,0 0-9,0 0 1,0 0-10,0 0 3,0 0-8,0 0-5,0 0-4,0 0 2,0 0-7,0 0 8,0 0-4,0 0-13,0 0-14,0 0-13,0 0-7,0 0-13,0 0-5,0 0-7,0 0-20,0 0-11,0 0-41,0 0-146,0 0-294,-17 4 130</inkml:trace>
  <inkml:trace contextRef="#ctx0" brushRef="#br0" timeOffset="258915.4923">5494 2087 98,'0'0'216,"0"0"-15,0 0-12,0 0-19,0 0-14,0 0-12,0 0-9,0 0-11,0 0-16,0 0-8,-8 12-10,5-5-7,-6-4-5,1 3-2,-2 3-4,-4 0 2,-3 5-5,3-6-2,-4 6 0,-3 1-3,-2 2 0,-1 1 2,-3-1-3,-6 6 4,6-6-6,-8 7 8,-2-3-9,-1 0 3,3 4 4,-2-6 4,-1 6-5,-1 1 4,1-3 1,-2 4 4,2-4 2,0 1 7,-4 1-3,1-1-7,-1 0-9,-2 5-2,-1-5-3,2 1 3,3-4-1,-1 0 13,6 2-25,7-7 5,-7 4 11,12-6-9,0 4-6,-1-5-9,6 2-3,-3-2 12,3-2-15,2-1-5,-2 4-1,8-3-3,-10 5 6,2 2-11,1 3 1,0 0 1,0-1 0,-1 0 5,-2 0-2,2-2 4,-2 0 0,-1 1 0,1-1 10,-1 0-5,2 1-1,-1-1-2,0 0 0,-2-5 3,-1 4 2,3 3-1,2-6-1,-2 3 1,-1-1-1,2 2-8,-1-1 3,-3-1 1,0-1-2,1 5 1,-2-3-3,2 0 0,-1 2-2,-1 0-1,3-2-4,-3 1 1,4-1 2,-1-1-10,3 1 6,-2-3-3,3 3-3,0-3 0,5-2 0,-1-3 0,-4 8 1,3-6 1,0 0-1,1 0 1,-1 1 0,-3 3 3,1 2 2,-1-5 0,-2 6 5,2-1 2,-1 3-2,1-3 3,-3 0 1,2 0 2,-3-2 2,1 2-3,5-1-2,-2-1-1,0 1 0,1-4 0,-5 4-1,7-3-1,-3 0 1,2 4-4,-2-2 3,4-5 2,-4 5-1,-1-1 0,1 2-1,0 1-3,-1 3 0,-2 1-4,0-1-1,-1 1 4,1 1 2,-2-1-7,-9 7 8,7-5-6,-7 5-2,7-6 2,2-1 0,-1 1-2,1-3 1,-1 3 0,2 0 0,1-2-6,-1 3 2,0-3-3,4 4-2,-4 0 3,4-2-4,0 1 0,-1 0 2,0 2-1,2 0-2,-1 2 0,-1 2 0,-5 9 1,5-10 3,4 1-2,-3-3 2,0 3-3,3 0 4,-3 0-4,1 0 1,1 0 3,2 1-6,-1-1 3,0 0-1,2-2 0,-3 3 1,1-1 1,0-2-3,0 4 1,3-3-1,-5-2 1,5 1 0,-3 2-1,2-4 1,0 0-1,2-1-3,0-1 4,2 3-5,-2-5 0,2 4 4,2-8-2,0 0-3,-2 6 4,1-3-6,4-2 1,-7-1 1,6 0 1,-3 1-3,4-1 3,-4-3 2,4 1-3,-1-3-1,1-1 2,-1 0-3,3-3 3,-1 3-2,-1-5 3,0 3-4,1 1 0,0-1 2,-2 1-1,2 2-3,-3 0 2,4 0-1,-2 3 4,-3 1-2,3 1-2,-1 0 10,-1-2-7,2 2-2,-2-2-2,0-1 2,2-2 1,0 0-2,2 0 4,-3-2-1,2 2-2,-1-2 2,-1 4-7,4-4 3,-4 1 2,1 5 2,0 1-4,-2 0 4,-1-5 1,5 2-2,-2 1 1,0-3-5,0-1 5,2 0-4,-1 0 1,-2-1-1,4-2 4,0 1-4,-3-3-3,3 0 1,0-6 5,-2 9-16,0-3-2,2-6 2,0 7-8,0-7-2,0 0 3,0 0-5,-3 8-5,3-8-6,0 0-5,0 0-13,0 0-18,0 0-25,0 0-24,0 0-25,0 0-36,0 0-52,0 0-54,0 0-69,10-27-75,-4-2-370,1-5-871,4-14 385</inkml:trace>
  <inkml:trace contextRef="#ctx0" brushRef="#br0" timeOffset="261858.3219">4287 2227 134,'0'0'165,"0"0"-12,0 0-13,0 0-10,0 0-10,0 0-11,0 0-2,4 0-12,-4 0-4,0 0-1,0 0-5,-8 8-8,4-4-1,-1-1-1,-1 4-1,-3 0 0,-2 3 0,-2-2-1,1 5-2,-1-2 3,-6 3-31,0 3 5,-3-5-8,-2 7 7,-1-2-10,-10 10 4,-2 2 0,4-7-2,-7 11 1,5-3 1,1-1 0,-1 2-1,1-2-1,2 2 4,-2-2-4,3-2 0,-2 0 8,12-3-2,-7 5 7,-3 0-2,10-7 0,1 5 0,-14 3 0,5-2 1,-1 6-1,-1-1-4,-1 0 6,1-3-4,-2 2 1,1 0 5,0-4-8,1 3-1,8-9 5,-8 6 2,7-4-2,-7 5 10,9-8-10,-2 1 5,4-1 1,-2-1 1,-1 0-1,3-1-5,0 2 3,1 2-7,-2-4-19,2 2 15,0 1-2,-4-1-2,3 0-5,1 0 2,-2 1 5,0-1 3,-1-1 1,1 0-9,1-1 0,-2 1 0,2-1 1,2 0 4,-2 1-3,2-2 0,2 2 4,-2-2-4,1 0-5,-1 0 2,1 1 0,-3-1-6,3 4-1,-4-2-4,4-1-5,-5 2 7,1 1-3,1 0-1,-3 2 0,2 1-1,0-1-4,0-1-1,0 1 0,1 0 2,2-3-8,-2 1 6,3-1-1,0 1-1,-1-2-2,1-1 0,-1 1 4,0-2-2,2 5-5,-5-1 1,0-1 7,1 4-8,-1-2 5,-6 12-4,6-10-1,-7 10 1,3-1 2,-1 0-6,5-8 2,1 1-3,-1-2 3,-3 9 4,-4 1-8,10-8 3,-5 10-4,2 0 6,1-7-4,0 10 4,-2 2-1,1-3-2,1 2 2,-1 3 1,0-2-1,1 1 1,2-2 0,-5 9 3,5-6-2,-3 2 0,3 0 0,-1 2 1,4-2-1,-2 3-1,-1-3 0,2 1 2,-3-2-3,2 5 1,0-4-2,1 1 2,-2-2 0,4-1 2,-2-1 1,2-12-4,0 12 1,1-10-1,3-2-2,1 1 3,0-3-1,2 0-3,-3-2 0,2-1 3,3-2-6,0-5 1,2-4-3,-1 0 1,1-3 5,0 0-12,2-4-26,0 1-16,1-4-35,-2 2-32,2-7-40,0 9-36,0-9-35,0 8-9,0-8-34,0 0-54,16 0-80,-16 0-220,17-15-675,-9-2 299</inkml:trace>
  <inkml:trace contextRef="#ctx0" brushRef="#br0" timeOffset="278402.6932">612 2254 3,'0'0'142,"0"0"-22,0 0 13,0 0-6,0 0-19,0 0 17,0 0 1,0 0-2,0 0-1,0 0-2,0 0-4,0 0-5,-3-7-11,3 7-8,0-5-10,0 5-10,0-10-4,-3 5-10,2-3-5,-2 2-1,-2-4-11,3 1 0,-3 0 0,5 9-10,-12-16 2,12 16 2,-12-17-5,12 17-3,-13-7-2,13 7-9,0 0 4,-17-3-4,17 3-17,-21 21 6,8 1-5,-2 3 4,-2 17 2,4-9-5,-1 9-2,4-11 0,3-2 1,0-7-2,4-5 4,-1 3-6,4-4 0,0-16 1,-3 24-2,3-24-2,0 15-2,0-15 4,0 0-1,2 17-2,-2-17 4,0 0 3,0 0 0,0 0-3,0 0 7,0 0 3,0 0 3,32-31 5,-25 14 8,6-7 3,-5-7 2,2 2 2,-3-1-4,-3-5-3,1-1 4,-1 2-2,-5-16-10,1 16 7,-3-14-8,-3 13-3,6 4 1,-7-1-4,3 2 1,2 12 4,-3-1-3,2 4 8,3 15 2,-7-15-11,7 15-3,0 0-2,-3-14-16,3 14 9,0 0 2,0 0-2,0 0 0,7 53 4,-3-23-1,3 1-3,-1 0 8,1 3-4,0-3-1,4 1 3,-4-3-4,5-4-19,-1 3-3,0-5-18,3-4-18,0 3-14,-2-10-19,4 4-18,0-7-26,4 0-30,0-2-29,-5-6-121,0-2-342,0-9 152</inkml:trace>
  <inkml:trace contextRef="#ctx0" brushRef="#br0" timeOffset="279654.3047">781 1971 14,'0'0'125,"0"0"-8,0 0-6,-10 10-18,10-10-10,-1 4-9,1-4-10,-1 6-8,1-6 6,0 0-14,0 0-3,0 0-8,0 0-1,0 0 11,0 0 3,0 0 11,0 0 14,15-12 7,-11 2 3,3 0-3,0-5-6,0-4 5,-4 4-1,0 3 2,3-2 2,-6-1-6,4 5-2,-3 3 1,-1-3-4,0 2 2,0 4-9,0 4-9,-1-4-15,1 4-5,0 0-10,0 0-12,0 0-5,-16 25 1,5 1-3,4 0-9,-3 1 4,0-1-5,6-6-8,0-4 1,1 1-2,0-4-6,3-4-1,1 2 5,1 0-10,-2 0 1,3-5 2,3 1 0,-1 0 3,2-5 1,3-2 9,1 0-6,2-6 1,5-7 7,2 3 2,-2-5-6,0-6 3,0 1 4,1-3-4,1-19 1,-6 16 5,-1 0 3,-1-6-6,0 0 6,-5 4 8,-1 1 4,-1 1 1,-2 1 4,-3 8 6,0-1-5,0 1 1,-3 1 12,0 7 3,1 0 3,0 3-6,-1 1-4,0 2-5,3 3-14,0 0-14,0 0 2,-17 14-1,9-5-3,1 15 0,1 0 2,-1-7-4,0 8 4,0-1 0,4-10 0,2 1-2,-2 1 2,3-3-4,0-3-2,0-3 1,3 2 3,-2-1-5,1-4-1,2 4 7,0-4 1,-1-1-3,-3-3 4,11-3 2,-2-1-4,2-8-1,-2 0 10,-2-3-1,3 0-7,-2-2 6,0 1-2,-1-6-5,-2 3-3,0 1 10,-2 6 4,1 3-7,-1-3-2,-1 6-2,0 0-3,-2 1-9,0 5-8,0 0-8,0 0 4,6-6 0,-6 6 7,0 0 0,0 0 4,8 13-3,-5-6 8,1 1 0,1-5-1,-3 3-3,4-3 4,-2 2 8,2-1-6,-2-1-1,4-3 5,0 0 2,0-3 3,6-2-10,0-4 8,0-9 8,-2 6 1,5-11-4,-5 1-2,0-2-5,1-1 11,0 1-1,-6-3-7,0-3 1,0-2 1,-1 0 5,-2 2-7,-1-1 2,1-2 3,-4 2 1,-4-1-12,1-1 4,-4 4 0,0 3-4,0-3 0,0 12 11,4 8 2,-2-3-2,0 5-4,4 0 6,-2 2-9,-1 2-7,0 2-1,4 1 0,-7 6 1,2 2-2,1 1 7,-1 6-2,0-3-6,1-2 12,3 6-2,-2 1-1,3-7-5,0 0 12,0 4-2,1-2-7,-1-1-1,2 2 5,1 3-10,-1-5 10,3 6 2,0 2-5,1-2 2,0 0 9,-1 1-2,2-4-4,0 2-1,0 2 5,3 3 1,-3-8-5,0-4 1,0 5 5,-4-4-8,4-7-3,-3 3 7,1 2 1,0-5-4,-2-3-6,-3 0 4,8 7 7,-3-2-1,-5-5-4,0 0 4,12-3 5,-9-2-2,3-1 0,-2-6-1,3-2 6,0 1-9,-3-3-3,2-7 8,-2 6-2,-2-4-9,-1-4-3,-1 4 3,-1-2-3,1-6 1,-2 3-1,-1 0-4,-2-1 3,-1 2 5,1-4-3,-4 0-3,2 0-3,1 0 9,-5-1-3,4-3-3,-4 4 1,1 0 4,-3-1-5,2 0 7,-2-1-2,1 4 0,-1-1 2,0 5 9,6 1 2,-3 0 6,-1 7 17,7 5 7,4 10 3,-9-16-13,9 16-9,-7-10-7,7 10-4,0 0 0,0 0-2,0 0 3,0 0-1,7 62-2,0-33-2,3 15 5,3 5-4,0 1 8,-1-4-5,1 1 4,1-1 1,0-16-4,0 1-6,0-5 5,2-2 1,1-4 5,0 5-5,-2-7-9,-4-6 2,2 0 9,1-2-6,0 0-5,-4-5 1,3 1 4,-3 0-14,2-6-9,-2 0-9,4-3-11,-5 0-13,6-3-24,-2-4-7,-1-2-11,4-4-21,-2-2-9,0-1-16,0 2-9,-4 1 14,0 1-68,-3-3-219,-1 1 98</inkml:trace>
  <inkml:trace contextRef="#ctx0" brushRef="#br0" timeOffset="280247.0554">1650 969 38,'0'-14'51,"0"14"17,-4-22 21,1 7 17,3 15 9,-4-19 12,4 19 2,-4-16 10,4 16-8,0 0-15,-4-13-20,4 13-9,0 0-22,0 0 0,-2-4-1,2 4-13,0 0-4,0 19 1,4-3-8,-4-1-2,3 0-4,1 1 0,2-1-2,-5 1-12,2-5 0,0-2 5,0 1-10,-1-3-2,0-2 5,2 2-6,-1-4-3,-2 0 7,1 2 6,-2-5 1,0 0 1,4 6 27,-4-6 18,2 1 16,-2-1 0,0 0-1,5-11-9,0-1-12,0-5-4,-2 1-2,4 0-11,-1-5-8,0 7-4,-6 14 0,6-17-9,-6 17-2,5-15-9,-3 14 2,-2-2-10,0 3-3,3-5 0,-3 5 5,0 0-8,0 0 1,14 9 1,-11-4 1,4 2-3,-3-2-3,6 3-5,-4-1-9,-2 0-22,3 0-18,0-2-13,-1 3-21,2-2-7,-1-3-9,3 1-9,4-1-19,-4-3-18,-1-4-11,6 0-17,-4-2-98,2-5-302,-2-1 134</inkml:trace>
  <inkml:trace contextRef="#ctx0" brushRef="#br0" timeOffset="280298.0958">1957 773 64,'0'0'69,"0"0"-7,0 0-10,0 0 2,0 0-2,-4 29-5,4-16 21,0 3-28,3 1 3,-3-5-6,4 5 2,0-6 2,1 4-6,0-5 6,1 0-8,0-2 8,2-1 5,-4-3 3,3-1 29,0 0 17,0-3 5,-7 0 11,13-4 5,-6 0-6,3-5-10,-10 9-4,11-19-5,-1 4-10,-6-2-6,1-8-2,0 9-3,-2-4-15,-3 3-1,0 17 2,-3-29-8,-2 12-11,5 17 0,-8-18-4,4 8-11,4 10-21,-14-10-9,14 10-16,-22 0-18,22 0-12,0 0-3,-40 15-23,27-6-22,2 1-7,1 2-29,10-12-5,-14 21-18,10-9-95,4-12-277,-4 17 123</inkml:trace>
  <inkml:trace contextRef="#ctx0" brushRef="#br0" timeOffset="280941.4635">2311 577 126,'0'0'190,"-10"-19"-18,10 19-29,0 0-14,-10-9-17,10 9-15,0 0-2,-28 32-16,18-11-9,-3 10-1,4 1-8,0-4-6,2 3-4,3-8-12,3-2-1,-1-1-2,2-3-8,3-5-10,-2-3 3,4 1 5,-3-2-1,3-4-5,-5-4 2,0 0 28,0 0 11,0 0 10,0 0 4,0 0-2,43-21-8,-34 6-6,-1 1-3,-1-11-1,0 1-10,3 2 1,-6-2-3,2-5-3,-2 2-1,-4 1-5,2 0-6,-4-3-7,2 2 3,0-3-3,0 2-3,-4 3-6,2 6 0,0 0-3,0 4 4,2 15-1,-3-18-9,3 18-5,0 0-7,0 0-4,-4-13-1,4 13 0,0 0 7,0 0 0,0 0 0,4 62-4,-1-32-15,0-1-33,1 2-10,2 16-29,0-16-29,2 1-2,2-7-32,-3 2 7,0-11-9,3-1-111,-2-5-295,2-2 131</inkml:trace>
  <inkml:trace contextRef="#ctx0" brushRef="#br0" timeOffset="281531.4405">2497 592 65,'0'0'97,"0"0"-8,0 0-17,0 0-10,0 0-2,0 0-6,0 0-7,0 0-5,0 0 13,11-19-12,-11 19 2,0 0 10,0 0 22,0 0 11,0 0 20,20-6 4,-20 6 6,11-10 3,-11 10 6,14-14-9,-14 14-5,10-19-8,-5 9-3,-5 10-3,6-21-8,-4 9-12,-2 12 4,1-18-3,-1 18 7,3-15-21,-3 15-5,0 0-10,0 0-19,0 0-22,0 0-2,0 0 0,0 0-3,0 0-2,-37 49 1,25-22 2,2 6-7,1-7-5,5 0 1,0-1-2,4-7-4,0-8-3,0-10 7,4 24 2,6-12 2,-10-12-1,23 12 2,-7-9 0,7-4-4,1 1-14,3 0-16,-1-2-22,4-10-39,-2 5-8,0-3-24,-1 1-23,-3-1-36,-5 3-127,-4-5-342,-4 3 151</inkml:trace>
  <inkml:trace contextRef="#ctx0" brushRef="#br0" timeOffset="281589.6603">3187 571 75,'0'0'131,"0"0"-15,0 0-2,0 0-6,0 0-4,0 0 8,-10 34-7,2-18-2,-6 1-5,1 1-4,-3 4-1,-2 3-6,1 0-3,-8 9-2,-5 2 4,1 2-4,-4 4-6,0-2-8,-17 18-6,2-1-3,-1 0-5,-6-6-9,18-15-2,-19 21-4,-1-1-7,4 1-2,-2-4 1,3 0-2,-1 3 3,3-1-10,12-16-6,-14 19 3,6 0-3,-1 4-4,9-23-6,-14 22-6,1 3-12,-1-6-11,0 2-10,3-3 5,-3 7-2,2-9-12,1 4-7,-3 1-1,-6-11-5,4 11 13,-4-7 9,-2-8 0,6 0 11,-3 1 5,-5-5 2,2-5 22,16-7 20,-19 7 15,23-14 11,-1 0 12,5 0-3,-4-4-7,5 0 6,0 2-17,7-8-3,4 2-2,-2-5-4,7 1-9,6-2 2,0 0-5,5-4-12,1 3-16,3-5-30,4-2-19,-7 8-13,7-8-11,-2 7-21,2-7-28,0 0-22,0 0-28,12 5-109,-12-5-308,0 0 137</inkml:trace>
  <inkml:trace contextRef="#ctx0" brushRef="#br0" timeOffset="282236.4387">2908 971 1,'0'0'69,"0"0"-1,0 0-14,-13 10 18,9-1-14,-3-1-3,-3 9-2,-4 2 2,0 5-16,-3-1 18,-1 5-5,-7 11-26,-6-2 3,1 6 1,-3-2 2,1 4-6,-3-1 6,-16 25-8,2-4 11,15-22-15,-18 12-4,4 4-4,9-18-6,-13 21-7,-2-2-1,3-3 8,-1 1-7,0-4 0,-3 3-18,-1 3 8,5 1-1,-7 2-4,2-2 10,-3 0 0,5-1-4,5-2 6,14-18-6,-2 2 7,2-1-6,1 4 18,-1-8-10,4-2-3,10-10 3,-6 8-2,7-9 3,4-4-5,0 1 2,-1-2 5,3 0-7,3-6 2,-2-1-7,2 0 7,-2 0-6,0 2-6,4-2-7,-2-1-15,-1-1-10,2 1-16,0-1-37,3-1-107,0-4 47</inkml:trace>
  <inkml:trace contextRef="#ctx0" brushRef="#br0" timeOffset="300815.2544">21274 11429 14,'11'-28'42,"-1"-2"-8,-3-2-9,4-2 3,-4-14 0,0 1-7,1 0-3,-1-3-15,-2-1-39,-1-5-38,1 1 16</inkml:trace>
  <inkml:trace contextRef="#ctx0" brushRef="#br0" timeOffset="301554.4415">21615 5441 180,'-2'-5'329,"2"-2"-5,0 2-21,0 2-27,0 3-25,-4-2-35,4 2-20,0 0-24,0 0-18,0 0-13,0 0 6,0 19-12,0-3 0,0 2-3,4 2-10,-4 6-10,3 1 9,3-1-8,-5-6 5,3-3-26,-1 0 0,0-6 0,-1 2-1,1-3 12,1 0-13,0-2 9,-1-2 12,1-1 0,-1-1 0,5 2 6,-1-4-1,4 0 12,3-5-5,6-1-7,7-9-9,0-3-13,9-7-6,2-3-36,0 0-6,2-6-7,-1-2-9,-2 3 5,-2 1-11,-2 2-4,-11 9-15,2 2-13,-6-1-16,-1 2-14,-7 3-19,3 4-25,-8 2-26,0 4-35,0-4-21,-2 6-29,0-1-32,-3-2-49,0 4-35,0 0-37,-13 0-7,3 11-229,-8 2-629,-5 4 280</inkml:trace>
  <inkml:trace contextRef="#ctx0" brushRef="#br0" timeOffset="302154.9783">21514 5608 267,'-5'-3'252,"2"1"-25,-1-1-22,4 3-25,-6 0-22,6 0-12,-4 13-13,0 3-10,1 7-9,-1 3-4,0 3-9,2 0-8,1 0-6,-2-2-8,2-3 0,1 1-15,0-9-4,1 1 0,2-5-2,-2-2 12,2 1 9,1-1 10,2-2 8,1-2 13,4-1 2,2-2 9,2-1 11,8-6-27,2-4-1,15-6 7,1-2-7,0-7-7,2 1-12,18-16-11,-19 10-1,0-2-5,-1-2-11,18-14-2,-21 14-7,-4 1-11,1 2 3,-12 8 4,0 2-11,-6 3-4,-4 5 0,-3 1 1,-3 2 3,0 4-4,-2-1-8,0 1 2,-3 0-7,0 2 0,1-1-7,-3 3-25,3-4-36,-3 4-26,4-1-33,-4 1-33,0 0-33,0 0-32,0 0-39,0 0-39,-12 8-36,5-3-200,0 2-564,0-1 250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1:19.9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17310 13709 39,'-7'-4'118,"0"0"-7,-3 4-10,1-1 11,0-4-13,-1 4 8,0-1 8,2 1 8,-1-1-5,4 2 4,-4-2-5,2-2 5,-1 4 5,2 0-8,-1-1-2,3 1-4,4 0 2,-6-3 2,2 7-8,4-4 0,0 0-6,0 0 2,-8 0-3,8 0-15,0 0-6,0 0-9,0 0-7,0 0 1,0 0-11,0 0 1,19-5-2,-9 5 2,7-1 2,7 3-7,4-3 2,10 1 24,6 1-7,0 3-11,1-3-12,1 2 5,5 0-10,-2-2 1,-1 2 1,0-3-1,1 1-14,-2 8 15,-1-8-16,-5-2 1,-1 1-7,-11-3 0,1 6-4,-1-3 2,-1 0 0,-4-3-14,0 3-2,-1-6 5,-8 6-11,-1 0 19,0-1-1,-4-1-2,0 0-3,-3 1-3,0 1 9,-4 3 3,1-3 8,2 0-2,-6 0 3,7 0-2,-7 0-18,4 0 19,-4 0-2,0 0-27,0 0 27,3 7-5,-3-7-6,0 0 5,0 0-6,0 0-3,4-8-6,-4 8-24,0 0 4,0 0-12,0 0-21,0 0-18,-5-7-29,-1 6-26,3 0-17,-4-6-8,-3 4-20,-1-1-1,3-1-5,-5-1 4,-1-3 5,2 2 7,-3-3 7,4 0 17,-5-6 10,5 8 5,0-4 27,1 4 13,0-3 8,-1 0 29,3 5 15,0-4 15,-2-1 20,6 4 10,-4 1 12,2 3 20,2-2 0,-2-1 14,2 1 9,1 2-4,1 1-2,2 2-5,-2-5-4,-1 2-8,2 1-5,1 2-8,0 0 0,0 0-9,0 0-1,0 0 6,0 0 5,0 0 9,0 0 9,12 13-3,-6-9 7,3-2-1,0 5-1,4-2 6,-1 5-6,1-4-3,0 3 0,3-1-2,0-2-12,1-3 1,0 7-11,0-3 2,4-1-5,-7 0 3,0-1-4,2-1-3,-6-2-3,4 4-2,-6-5 5,2-2 3,-1 1 1,-4 0 12,2 0 24,0 0-11,-7 0 8,6 0-4,-1 0 13,-3 2-7,-2-2-7,4 2 5,-4-2-10,0 0 2,3 3-10,-3-3 1,0 0-11,0 0-5,3 2-3,-3-2-8,0 0-13,-4 8 16,-2 1-5,-1 4 0,-8 5 1,-4 3-22,1 2 17,-5 4 2,-5 1-7,4-5 6,4 1 2,-5-2-10,3 2-16,2-2 10,-1-4 9,1 2-4,0-5 0,6-4 1,-3 6-1,3-6 5,3-3-8,-3 3 3,4-2 0,2-1-17,2-1 18,-1-1 5,1-2-14,2-2 6,1 4-1,-1-5 1,4 7-5,-4-8 13,1 2-13,3-2-23,-6 0-22,6 0-22,0 0-28,0 0-31,-4 4-34,4-4-34,0 0-42,0 0-31,0 0-79,0 0-221,0 0-617,0 0 272</inkml:trace>
  <inkml:trace contextRef="#ctx0" brushRef="#br0" timeOffset="1233.8228">18120 12671 189,'3'-12'234,"-3"4"-27,0 1-21,2 2-14,-2 3-22,0 2-16,0 0-16,-2 19 4,1-2-4,-1 4-8,-1 6-4,-1 2 2,0 4-11,-2-2 1,0-2 1,1-1 2,1 0-9,-2-1 1,2 5-4,1-13-4,0-3 0,1 2-1,-1 7-5,1-13-5,-1-5 14,2 1-11,0 4 9,1-11 11,-2 3 19,1-1 2,1-3 30,0 1-4,0-1-8,0 0-12,0-14 7,4 4-31,0-16-13,-1 1-5,4-2-8,0-1-2,3-17-17,3-7-8,-1 3-7,-2-4 2,7 1-8,7-22-5,-4 21 4,-2 5-7,6 5-7,-1-9-6,-6 29 7,2-2-12,-1 8 3,2 4-18,-3 0 3,-1 10-1,-4 3 0,1 8 1,-2 0-27,-4 0 0,0 5-25,2 3 11,-5 7-10,-1-4-3,-6 7-4,-4 1-17,-3 1-7,-7 2-18,-7 6-23,-4 1-12,1-4-15,-4-6-4,11-8 8,-2-4 7,5-1 18,0 1 16,6-12 11,4-1 13,1 0 28,2-2 11,1 0 8,-1 1 6,4-1 5,0 0 5,0 0 2,0 0 6,0 0 6,14 6 13,-7 1 9,3-3 0,4 1 6,-1 1-2,-2 1 6,3 1 0,0 1 1,-3-2-3,2 3 2,-1-2-5,0 5 0,-2-5-5,-3-2-3,0 0-27,0 2-7,0 1-22,-1-2-20,1 3-30,-3-4-22,3 3-30,0-5-21,-1 2-27,1 2-13,-1 0-139,0-8-375,0 5 167</inkml:trace>
  <inkml:trace contextRef="#ctx0" brushRef="#br0" timeOffset="1946.7925">18796 12571 116,'0'0'215,"3"-2"0,-3 2-15,4-2-19,-4 2-9,0 0-12,0 0-12,6 0-8,-6 0-7,0 0-12,0 0 5,0 0-4,0 0-6,0 0-3,1 7-6,-1-3-5,0-4-4,0 3-3,3-1-7,-6 4-7,3-6-9,-1 7 8,1-5-18,0 5-3,-3-4-7,6 1-5,-3-4-8,-3 6 3,3-3-5,0-3-2,-3 4 2,3-4 3,0 2 0,0-2-5,0 0-5,0 0 11,-2 4-9,2-4-1,2 6 3,-2-6 6,0 0-14,0 0 0,0 0-2,0 0 4,0 0-4,0 0 6,0 0 2,0 0 2,0 0-2,0 0 1,0 0 3,0 0 4,0 0-4,0 0 11,0 0-6,0 0 4,0 0 0,0 0-19,0 0 17,0 0 2,0 0-2,0 0 0,0 0 2,0 0-6,0 0 4,0 0-12,0 0 3,0 0-17,-4-16 8,1 15-1,3-6-9,0 2 4,-4 2-6,3-6-1,-1-1 6,-2 3-6,2-1 2,-3 4-9,2 1 1,0 0-3,-1-4-11,-3 6 10,0 1-7,-1 2-8,-6 5 7,-5 11 5,1-2-3,-2 8-1,3-5 1,-1 2 3,2 1-5,2 0-4,6-5 1,-2 8 1,4-6 1,4-1 4,0-1-14,2 1 12,4-3-6,-1 0-3,4 8 8,2-12 0,-2-4 3,5 3-1,1-6 2,1-6-3,2 2 18,2-5-13,0 5-4,-5-7 6,5-3 0,2-4-4,-6-1 5,-3 0-3,3-6 12,-1-4-8,-6 2 9,0-6-14,-4 9 4,0-5 7,-3-1-14,-3 14 5,-1-8-9,-2 4 8,-4 3-22,0 1 8,0 10-7,-5-5-13,1 6-15,-2 6-5,1-2-25,-5 6-21,6 3-19,0-2-27,4 5-17,3-1-29,-4 1-20,8-1-35,3 3-8,3-7-18,1 2-193,6-2-503,1-1 223</inkml:trace>
  <inkml:trace contextRef="#ctx0" brushRef="#br0" timeOffset="2421.2595">19048 12631 72,'6'-14'275,"-2"2"-2,-1 3 8,-1-1-7,-1 3-13,2-2-29,-3 5-28,0 4-21,0 0-12,0 0-24,-13 15-14,3 0-16,-2 6-1,-1 3-8,2-1-6,-1 2-12,4 0-10,0-2-14,3-7-5,2 3-5,-1 1-2,6-1 3,0-2-15,1 2-9,0-7-5,1-2 3,2 0 4,-2-3-8,3 0-2,2-4-6,-1-3 2,2 0-1,0-7-2,-2 1-3,9-10 13,-6 5-16,2-8 2,-2 4-8,-1 1 9,-1 0-9,-1 2 10,-4 2 15,-1 3 18,1 0-3,-1-1 5,0 4-4,-2-1-11,-1 1-10,0 4 0,0 0-10,0 0 2,0 0 3,0 0-6,-4 21 3,1-12-7,3 3-12,-3 1 9,3 0-5,3 3-1,-3-5 5,3 0 0,1-1-8,-4-4-2,6 4 3,-2 0-2,2-5 12,1 4-12,-1-4 1,2-3 4,-1 2 6,2-5-21,0-3 21,4 8-3,-4-13-1,-1-1 4,2-2-8,-1-1 12,1-3-7,-5-2 16,3-6-11,-3-2 12,0 9-3,-5-5-1,0 12-10,0-4 13,-3 2-15,1-3 3,-3 3-8,-2 3-10,2-1-16,0-1-27,-6 2-13,5 5-27,-2 1-33,0 1-28,3 2-30,-3 2-32,2 2-23,1 2-17,0-1-20,1 4-190,1-2-502,3 0 222</inkml:trace>
  <inkml:trace contextRef="#ctx0" brushRef="#br0" timeOffset="2736.8035">19588 12654 90,'8'-15'257,"-1"5"8,-1-3 6,-2 1-2,-1 1-6,-3 6-6,0-4-18,0-3-12,4 6-29,-4 4-17,-4-7-18,4 9-26,-3-3-13,3 3-14,0 0-11,-14 7-13,11 3-8,-4 1-12,1 3-10,1 2-4,2 4-1,0-2 26,2 2-38,2-1-11,1 1 2,-1-3-1,2 1 2,1 0-12,1 2 1,-3-8 3,1-1-7,1 1-1,-4-4-1,2 4-3,-1-5-5,-1-4 7,0 4 16,0-4-13,0-3-4,-7 6-4,3-3-2,-6 2 0,0-3-4,-2-2 11,-4 1-7,3 1-5,-2 0-7,2-2-14,-4-1-21,3-2-12,2 2-20,0 1-23,2 0-32,-1-1-15,7 2-26,-1-2-40,0-3-41,0 2-221,5 2-509,0 0 226</inkml:trace>
  <inkml:trace contextRef="#ctx0" brushRef="#br0" timeOffset="3618.6571">19796 12648 110,'6'-9'369,"1"3"-21,0-1-17,-4 3-5,1 0-19,-2 2-7,0-1-49,-2 3-33,0 0-30,0 0-10,0 0-18,-4 14 1,1-2-6,-8 0-6,4 3-16,-3 1-8,0 4-12,-1-5-20,5 1 8,0-1-17,1 2-10,2-6-12,-1 0-1,3 0-5,2 0-8,-1-5-10,1 4 2,2-2-11,4 3-10,-4-5 8,6-3-13,0 1-3,7-2-4,-2-2-6,4-2-10,2-3 1,1-4-5,-1-2-3,4 7-4,-6-14-3,0 1 16,2-4 3,-3 2 1,-6 9 0,-1-4 22,-1-1 1,-2 6 22,-2 1 6,0 1 3,-4 1 5,3 0-10,-2 4-8,-1-2-9,0 3-4,-1 1-5,0 0 2,-8 9-6,2 0-3,-2 2 1,-3 15-3,2-15-2,2 3-1,0 1-8,0 1-11,4-6-19,-1 4 5,1-2-4,3 0-5,0 0-7,3 5-16,0-9-5,1 3 1,0-6-11,5 1 3,2 1 5,3-5-12,0 0 9,2-3 1,5 0 3,1-4 6,-2-4 8,-2 4 4,-2-2 6,2-3 11,-4 0 21,-1 0 34,0-2 2,-5 0 21,2 0 28,-2 0 11,-1 5 26,-1 0 6,-2 4 4,-1-2 10,1 0-21,-1 4-8,-1-3-15,0 0-9,1-1-11,-3 5-12,0 0-7,0 0-6,0 0-4,0 0 0,0 0-9,-7 19 3,4-15-16,-1 4 11,-2 1-7,3-2-4,-1 1 0,0-3-4,0 0 3,1-2 0,0-1-3,2 2 1,-2-1 1,3-3 1,-3 5 1,3-5 11,0 0 13,-2 2 13,2-2-4,0 0-5,0 0-11,0 0-1,8-15-8,-1 6-4,5-4-3,1 2-4,0 1-1,8-2-7,2 0 0,-4 5-4,3 0-1,-7-1 0,-1 11-2,-1-3-6,-3 0 2,-1 5 1,1-3-7,3 5 5,-6-2-6,0 0 7,0 6 3,0-6 2,-1-1 1,-2 3-3,-4-2 3,0 1 3,0 1-3,0 1-3,0-3 8,0 3 1,0-1 3,-4-3-3,1-2 4,3-2 0,-3 5 15,2-1 14,-1-2 21,2-2 14,0 3 9,0-3 9,0 0 1,0 0-2,0 0-16,3-16-9,0 1-14,8 1-3,2-7-12,2 0-2,4-2-8,0 1 0,4 3-9,2 7 7,0-5-10,1 4 2,-1 4-14,2 1 4,-2 4-2,-5 4-9,-3 2 1,-3 1-7,0 4-1,-2 3-6,-4 2 12,3 4-12,-5-1 5,0 3-8,-2 8 0,-4-7-3,-2 1-8,-2 6-17,-3-1-28,-1-2-22,-5-1-24,-4 0-35,3 7-27,-3-4-63,-4-4-51,1-1-44,-2 0-65,-1-2-67,1-1-347,-1-1-886,-1 4 392</inkml:trace>
  <inkml:trace contextRef="#ctx0" brushRef="#br0" timeOffset="5544.1006">12786 16624 119,'3'5'131,"-3"-5"-13,0 9 1,1-3 4,4-4-4,2 10 0,-2-7-6,2-1-7,3 8 2,-2-9-21,5 2 0,-1 1-3,2 0-7,4 8 3,3-9-6,0-4-1,3 2-11,2-2 12,1 4-2,10 1-1,-6-9-4,13 8 12,-2-3-14,2 0 1,0 2-1,2 0-2,2 4 2,-2-4-12,2 10 1,0-11-12,0 3-2,1 1-7,-4-3-3,1 3-2,0-7-5,-1 5 1,2 4 2,0-2-4,1 5-6,0-9-1,2-5 1,-5 14-2,5-10-3,-2-9-2,1 11 9,-2-1-5,-5 7 2,4-5 6,1-3 5,-6-2-2,4 3 2,-3 0-3,-1 1-4,4 3 7,-2-4 5,-3 4-6,2 10-11,-2-12 9,2-5-3,0 4 0,-2-1 3,1 16-10,-2-19-8,4 0 10,-4 4 4,-1-3 0,1 9 0,-1-10-2,3 0 7,-3 11-9,0-13 8,0 19-5,-7-21 6,10 1 1,0 6 2,1 1 2,-1-7-4,0 8 6,-3-5-7,2 4-6,-1-5 7,3 4-10,-14 1-7,9 1 8,4 1 5,-12-4-13,11 2 15,-1-3-1,-11 1 0,3 2-10,8-6 0,1 5 7,0 11-5,-2-14-4,1 3 8,-1-6 8,-7 0-9,10 0 5,-3 0 4,0 8-8,-8-10 27,11 2-25,-3-2-2,1 8-4,-11-3 8,12 0 7,-2-6-17,1 16 3,-1-17 1,-7 5 8,7-1-22,0 4 22,0 3 7,3-9-8,-1-2 0,-10 7-8,14-9 11,-4 10 2,3-7 21,-2 1-20,0-3-2,5 9-3,-5-21-7,0 20-11,1-2 14,2 13 1,-4-12-10,-3-7 5,-7 8-31,-2 3 29,-1-8-2,3 5-7,-5 2 10,0-4-21,-1 2 19,-10 2-5,0-2 5,-1 0-2,-3 0-11,0 0 13,-2-2-4,-2 4 5,0-2-14,-4 7-1,-2-7-23,0 0-37,10-7-25,-10 7-34,3 12-20,-6-10-24,3-2-38,0 0-43,-17 2-40,-1 11-51,-9-8-181,-1 2-561,-17-2 248</inkml:trace>
  <inkml:trace contextRef="#ctx0" brushRef="#br0" timeOffset="8010.023">9045 17053 36,'0'-5'232,"-3"1"-9,3-4 1,0 3-10,0-7-10,0 12 0,0-12-9,0 7-6,-3-6 7,2 2-18,1 4-1,-1-6 0,-1-2-16,-3 1-1,3 3-15,-1-3-10,-2 4-14,2 2 13,-1 5 1,-2-6-24,-4-7-5,-1 13-33,-3-3 10,-7 23-11,-3-14-10,-2 7-17,-10 7 2,1 10 10,1 7-18,2-5-9,0 1 8,-1 7 7,7-3-28,8-9 0,2 2-11,-2 13 13,4 1-30,8-20 44,-2 10 0,7-14-21,2-4 16,-2 16 1,7-15-13,6 6-3,-1-10 26,0-3-30,2-1 2,8 0-3,2-8-1,2 1 18,5-5-31,-1 0-3,10-11-2,0 0 6,-3-2-35,-9 5 38,-3 19-12,-1-27 13,-5-3-6,0 1-28,-4 3 43,-4 7-22,-1-5 13,-2 2 13,-2 3-3,-2 2 8,1 6 6,-1-1-1,-1 2 13,-2 3 10,2-3-23,-2 3-6,0 0-32,0 0 23,-7 33 3,0-26 5,3 2-16,-2 0 11,1 2-5,-2 15 2,2-15-3,3-2 0,2 0 20,0 3-29,0 4-1,0-10-4,2 5-3,3-7-1,-1 0 10,0-4-5,5 1-12,-1 0 15,3-1-9,-1-2 16,0 4 3,1-11 13,2 0-16,-3 6 18,0-14-20,-2 5 9,-1-6-1,-1 2 5,-2 5-13,-1-7 7,-2 4-2,-2-4 0,-1 1 15,-2 8-6,-1-17-5,-2 11 12,0 1 20,-2 6-27,1 11-10,-2-10-8,-1 4 10,-2 1 24,0 7-27,0 15-7,-1-14-1,3 1 5,3 5 13,-1-4-20,2 9-12,1-5 14,4-5 3,2 5-28,0-3 15,1 1 1,3-2 8,5 1-12,8 6 15,-5-10-12,5 24 12,4-33-19,2-2 5,4 2 6,-2-9 3,2-1 3,8-8-11,-9 5 23,-1 4-3,-4-9-6,6-13 2,-9 14-2,-3-1 4,2 4 5,-3-8-2,-2-1 9,-7 3 12,3-3-6,-3 15 7,-2-5-9,0-2 31,-5 2 6,4 7 16,-1-2 7,-1 7 6,0 5-18,0 0-21,-3-7 2,3 7-1,-7 17-14,0-2 7,-1 14-9,-5-5-8,0 7 4,1-2 6,2 1-15,0 1-2,2-2-3,1-4 2,1 10-5,3-6-15,0 17-14,0-26-7,6-8-12,-3 2-1,2 3-24,2 0-10,1-5 9,1-3-1,4-3 23,0 0-21,5 10-7,1-19 15,6-5-16,1 1 26,-2-10-6,2 14 12,-1-15 3,-4-6 2,2 3-12,-3-4 17,0 5-1,-3-6-3,-3 3-4,-7 12 39,2-6-5,0 15 13,-4-11-22,4 1 43,-6 7 6,2-2 9,-2 7-13,4-5 1,-4 5 0,0 0-12,0 0-7,0 0-4,-16 17-6,9-2 6,2 14 4,-1-12-3,0 0 1,1 7-11,2-7 4,4 13-6,-1-14-3,0-3-21,0-4-13,3 3-14,4 2-1,0-4-14,-1-5 6,6 2 12,3-5-7,-1 5-4,5-12-14,3-5-1,-1 6-11,-3-10 7,0 11 0,-1-19 6,1 1 4,-3 16 9,-1-22 2,-3-1 8,0 6-6,-2 5 25,-4-3 10,1 6 19,-2 6 17,-1-4 9,1 10 11,-4 2 1,3-3-4,-2-4-9,-1 7 5,0 0-4,0 0-14,0 0 5,-5 25-3,1-18-8,2 7 17,-1 1-10,1-5-8,2 2 11,-2 4-5,2-6-22,0 24-9,0-26-35,2 2-9,-2-4-16,2 1-32,1 1-15,0-4-23,1 2-6,-2 2 9,5-8-26,-7 0 6,11-4-28,-4 2 19,3 2 1,-2-10 12,-1 8 26,3-13 10,0 1 18,-4 6 27,2-4 34,1-5 26,-4 2 54,-1 1 12,2 7 33,-2-5 15,2-2 25,-3 6 12,-2 2 18,1 4 3,-1-4-11,2 2-10,-3 4-15,0-5-9,0 5-6,0 0-7,0 0 0,-3 18 12,2-10-17,-1 4-2,-2-1-14,-2 4 2,1 2-14,0-2 8,0-1 4,1-4-9,-1-2-7,1 3 31,3-4-8,-1-1-8,-2 1 20,3-5-21,-3 8 5,4-10 22,-3 13-6,1-12 17,2-1 9,-3 3-12,3-3-13,0 0-11,0 0-20,5-28 9,-2 27-17,5-16 4,-1 3-3,3 2 13,-5 4-33,3-2 6,0 5-21,-1-4 1,-2 4 0,3 3-2,-8 2-2,15 2-7,-5 0-1,-4 4 11,1 1-14,0 7 7,-2-6-18,1 2 19,3 18 19,-6-22-19,1 14 0,-3-12-10,0-6 13,1 25-13,0-27 3,-2 0 0,0 0-17,0 0 22,3 12 6,-3-12 4,0 0-10,0 0 11,0 0 16,0 0-1,0 0-7,0 0-6,6-32-6,-2 13 0,3 12 3,3-20 3,3 1-7,1 2 2,-1 2-9,-4 17 2,-2-7-12,3-3 7,-1 10 17,-4 0-21,1 1-5,-1 1 34,-5 3-46,0 0 12,13 9-16,-8-1-6,0 4-5,-3 0 10,2 34-3,-3-35-20,-2-6-22,2 7-19,-4 1-43,5 12-26,-2-12-34,-3-4-26,3-1-52,0-2-28,0 8-52,0-9-204,0-5-596,3 9 265</inkml:trace>
  <inkml:trace contextRef="#ctx0" brushRef="#br0" timeOffset="8434.9405">10382 17256 34,'0'0'322,"1"-4"-33,1-3-31,0 2-17,-2 5-24,0 0-19,0-5-32,0 5-13,3-4-20,-3 4-9,0 0 1,0 0-5,11 10 0,-6 2-21,-5-4 9,0 11-3,0-9-3,0-3-15,0 3-5,0-1 2,0-3 2,0 1-2,-2-3-2,2-4-18,-3 7 26,3-2-11,0-5 14,0 0-9,0 0 20,-1 7-5,1-7 8,0 0 4,0 0-14,0 0-18,0 0 0,6-14-12,-3 5-9,1-3 0,2 11 6,5-23-24,-3 10-3,2-3-28,0 2 22,0 9-11,1-10 7,-3 3-8,-2 4-18,1 4 15,0-3-1,0 7-1,-7 1-11,0 0 2,14 9 9,-8 6-7,-2-3 6,0 0 0,-2 4-2,-1-6-2,-1 1 6,0 6-27,0 4 27,-3-4-8,1-2 2,-1 2 1,0-8 9,0-1-9,-1 5-12,2-5 0,1 19 5,-1-24 1,1 1-41,2 1-9,-1-5-34,0 0-23,0 0-22,0 0-31,-1 12-17,1-12-16,0 0-27,0 0-70,14-16-15,-9 12-269,3-1-618,-1-8 273</inkml:trace>
  <inkml:trace contextRef="#ctx0" brushRef="#br0" timeOffset="8823.7847">11003 17205 84,'3'-10'288,"-2"-2"-10,-1 12 14,2-7 1,-2-2-16,0 3-30,-3-6-6,3 12-19,-5-7-17,4-2-25,-5 5 0,2 2-21,4 2-13,-12 1-23,2 3-25,3 1-33,-1 2 20,0-2-6,-3 8-7,1-1-13,-3 8-2,5-6-14,5-3 3,-2 2-10,3-1-3,1 9-1,1-8-8,1 18 5,1-18-2,-2-2 0,2 4 39,-1-3-49,3 10 0,-3-13 10,-1-2-17,3 6 8,-7-11-9,2 5 1,0 0-16,-4 0 11,0 3 12,-5-5-12,-3-5 3,1 8 0,-4-4-3,3-4 5,-6 0-7,5 0 8,-6-2-2,6 1-28,1 1 8,3-6-18,1 3-13,0-4-32,2 5-2,4-3-25,-2 2-19,2-5-26,4 1-25,0-2-39,0 9-31,7-14-45,-1 10-173,1-4-497,4 0 221</inkml:trace>
  <inkml:trace contextRef="#ctx0" brushRef="#br0" timeOffset="9783.6855">11102 17211 191,'5'-10'283,"1"4"6,-2 0-1,0 5-5,-4 1-4,4-8-17,1 4-15,-5 4-25,0 0-15,0 0-29,7-2-2,-7 2-16,0 0 2,0 0-12,0 0-23,0 0 2,0 15 16,0-15-29,-7 16-12,2 1-48,-3-2 42,4 14-20,-2-12-4,2-9-2,-2 8-12,2 0-3,-3 18-5,6-19-11,-2-8 7,3 5-20,0 0 2,3-3 4,-3-1-1,1-1-5,2-1 14,0 1-25,2 0-5,0-3-14,3-3 11,-1-1-31,-7 0 24,18 0 10,-5-10-14,0 2 16,-1-3-24,1-1 20,-1 12-1,3-21 12,-1 3-17,-3 8 16,0-16-15,-1 13 8,-1-3 7,-1-7 6,-6 24 4,3-16 9,-2 3 6,0 2-13,0 6 30,-2 0-2,-1 4-5,4-13 1,-4 10-13,0 3-4,0 0-8,0 0-7,0 0 3,0 0 7,0 0-12,-8 16-2,2-2-5,1 0 1,-1 3 17,-1 7-22,0 3-3,4-13 4,2-3-3,-1 2-3,-1-1-26,3 13-15,-1-16-34,1-4 1,1 5 1,-1-5-25,3 1-17,0-5-27,-3-1 23,9 12 2,-2-12-20,-7 0-11,16-7 1,-9 2-7,6 3 7,-3-6 8,2-14 5,-4 13 6,3-2 20,-4-2 6,4 0 17,0-8 11,-2 6 17,-1-1 7,-2 8 18,0-2 21,-2-2 17,0 3 1,-2 1 37,-1 6 8,-1 2 12,8-10 2,-8 10-1,-1-6-8,2-1-2,-1 7-1,0 0-5,0 0 29,0 0-20,-3 37 11,2-28 21,-4 5-39,0 6 8,4-9-5,-7 13 5,3-12 3,0-5-13,-4 25 17,5-24-14,1-8 7,-1 4 1,4-4 0,-6 11-4,6-10 14,0-1 8,-4 2 23,4-2 0,-3 15 16,3-15 17,0 0-13,0 0-9,0 0-15,0 0-10,3-28-21,6 12 1,0-5-19,6 1 10,0 8-13,3-7-12,-2 5 4,-4 5-16,3-2 0,0 11 0,-4-3 8,-1 1-22,-1 14 12,1-10-16,-1 9-3,-1-7 0,1 1 0,0 22 1,-2-18 2,-3-3 8,-3 3 8,2 3-4,-1 5 2,-2-5-2,0-2-3,-2 1 22,2-6-17,-2 13 1,2-10-2,-1-5 3,-1-1-17,2-2 18,0 13 3,0-11 12,0-2-11,0 0-11,0 0 11,0 0-13,1-19 3,0 9 0,4 10 17,4-26-31,-1 14 1,4-13-13,2 1 18,0 2-13,3 4 0,-1-4 3,-4 10-11,1 4 7,8-2-3,-9 7-8,-5 2 5,0 2-2,3 5 2,-1-6-5,-2 15 4,0 1 4,-1-1 6,-2 9-3,-4 24 2,3-29 2,-3-5-5,0 2-3,-3-4-20,3 14-30,-4-13-43,3-3-37,-4 6-14,3-9-66,0 6-67,-2-9-61,0-1-54,4 9-101,-5-10-324,5-2-889,0 0 394</inkml:trace>
  <inkml:trace contextRef="#ctx0" brushRef="#br0" timeOffset="10712.7443">21195 12707 174,'-7'-3'372,"1"2"-4,2 0 7,1-1-3,3 2-29,-4-2-15,4 2-33,-4-1-21,4 1-25,0 0-25,0 0-24,0 0-8,15-2-16,5-5-18,1 5-6,6 2-16,1 2-37,0-4 7,-1-1-7,-2 3-12,-1 2-11,-2-2-21,-3 1-35,-3-2-45,-2 1-53,-6 1-36,-2 1-48,-2-1-38,0 0-19,-4-1-25,-1 7-26,-5-4-12,-5 4-6,1 2-9,-11 5-162,-3-3-496,2 3 219</inkml:trace>
  <inkml:trace contextRef="#ctx0" brushRef="#br0" timeOffset="11052.7734">21261 12826 717,'-21'9'60,"8"-1"13,-1 1 29,3-4 16,5 0 13,2-3 11,-3 1 5,4-3-4,-2 3-9,5-1 13,0-2 9,0 0 2,12 4-7,1-9-7,7-2-6,5 2-15,-1-2-16,3 2-12,-2-5-7,1 3-11,0-1-18,-2-3-20,-4 4-25,1-3-28,-4 0-20,-3 2-27,-1 0-21,-2-1-4,0 0-9,-3 2-25,-3-4-2,1 1 4,-2-1 8,-3 0 17,2-5 5,-3-2 19,0 0 18,-3 0 20,2 0 20,-2-1 21,-1 4 29,-1-1 9,4 4 18,-2 4 9,2-4 5,-2 7 16,3-2-15,0 0 1,-1 2-18,1 3-10,0 2-3,0 0 5,8 0-13,-1 5-2,3 5 9,1 3-9,2 5-6,-5-2 3,2 1 7,3 8-3,-6-3 12,0-4 1,-4 2-1,-2-2 0,2 7-3,-4-6-6,-5-1-6,2 0-5,-2 0 2,-4 11-8,-4-10-5,3-7-20,4 1-23,-3-1-18,2-2-26,-2-1-32,-1 1-24,4-3-31,-2 0-40,3-3-50,2 0-221,-1-2-500,0-2 221</inkml:trace>
  <inkml:trace contextRef="#ctx0" brushRef="#br0" timeOffset="11425.522">21991 12532 208,'0'-11'366,"-3"1"-32,-3 3-33,-1 1-24,-5 2-22,-2 8 2,-6 6-13,-3 3-11,2 6-26,0 3-6,-4 14-1,0 7-26,7-13-21,3-1-14,2 1-1,2 2-29,7 0-13,-2 0-6,6-3-9,0 0-15,4-1 0,4 2-12,0-4 5,0-11-10,2-5-5,1 1 4,1-1 1,0-2 12,1-6-8,4-2 14,-5-1 4,4-6 10,-2 0 4,7-9-6,-4 3 0,0-4 2,0-7-11,-1 7 1,-2-9-10,-2-8-5,1 6-2,-2-2-10,-1-21-3,-3 27-2,0-8-5,-4 7-8,-3 0-3,-3-4 1,0 12 1,-4 2-12,0 3-5,-3-1-17,-1 2-19,-4 6-10,-1 3-27,-5 3-9,0 2-26,0 4-27,-2 3-22,4 5-32,0 4-29,4-4-34,4-2-29,5 5-18,0-1-28,3 7-32,2-7-197,5-2-593,3 0 263</inkml:trace>
  <inkml:trace contextRef="#ctx0" brushRef="#br0" timeOffset="11962.5514">22185 12726 30,'16'-23'266,"-4"2"5,1 0-2,-2-3 18,-4 9 5,-1 1 21,-2 4-6,-2 3-27,-1 0-28,3 4-25,-2 1-26,-2 2-23,0 0-15,1 17-10,-4-8-15,-2 7-9,-1 9-17,-4 0-15,3-1-8,1 0 3,-1 1-25,3 3 2,1-11-15,3-2 2,-2 2-25,4-6 11,-2-3-3,3 2-4,-3 1 0,3-6 3,1 0-2,3-4-2,3 1-5,3-4-3,-3 4-1,5-10-2,-1 1 1,0-5-4,4-5-4,-2 2-4,-2-6-4,1-1-2,1-2 3,-2 5 1,-4 7 4,-3-2-9,0 5-1,0 0 10,-4 2 0,1 6-12,-1-3-4,-1 2-12,-2 2-15,0 0 12,3 9-1,-4-1-16,0 1 24,-2 5 0,0-5 4,1 2-2,-1 6-12,1 1 12,2-7-6,0 1 13,2 0-10,-1 0 19,1-2-21,3-3 7,0 2 16,0-4-8,5-1-11,-2-2 7,5-2 1,-1-5 1,4-2 14,-2 3-13,3-12 4,-1-1 1,-1-5 5,2-2-14,-3-3 5,2-4-3,-1-12 8,2 1-14,-8 12 9,3 8 12,-3-8 2,-2 13 14,-2 0 17,-5 5 12,3 7 7,-1-4-5,0 1-9,-2 4 0,0 4-21,0 0 5,0 0-2,-11 17-10,0 4 1,2 5 2,-3 2-8,-1 3 5,3 0-9,1-1-1,1 3 3,4-5-2,0 1-3,2-3-11,1 3-26,1-12-29,1-3-14,2 1-19,-1-5-35,1-5-22,-1 0-40,6 1-26,-2 1-39,1-6-54,3-4-34,0 3-276,4-5-664,0 3 295</inkml:trace>
  <inkml:trace contextRef="#ctx0" brushRef="#br0" timeOffset="12134.6176">22805 12643 104,'-1'-9'296,"1"4"7,0-2-1,1 2-15,-1 1-17,1 0-19,2 0-28,-1-3-24,3 2-8,5-2-16,-3 2-31,4-2-14,2-1-10,1 3-10,0-2-17,0 3-28,-1-1-37,4 2-30,-6 3-55,5-5-33,-1 6-58,6-1-58,-5 0-73,-1 0-140,2 0-453,0 4 201</inkml:trace>
  <inkml:trace contextRef="#ctx0" brushRef="#br0" timeOffset="12650.1557">23368 12626 134,'0'-5'209,"3"1"-12,0-4-5,-3 3-13,4-3-10,-4 3-6,3-4-7,-3 3-5,0-1-9,0 0-8,0 5-16,-3-5-13,0 2-11,2 4-16,-5-1-7,-1 4-5,-4-4-8,-3 5-5,1 3 0,-5 5-4,-2 3-4,1-4-7,0 5 2,5-3-8,4-2-5,-1 1 0,1 0-7,3-3-4,0 2 5,4-3-5,0 0-7,2 2-2,1-1-4,0-5-6,0 2 0,4 1-3,1-3-2,4 3 5,-2-5-6,3-2 0,0 0-3,4-4 6,0 5 0,1-9-1,3-1 0,-5-3-3,4-1 6,2-8 1,-7 2 3,4 2-2,-6-6 6,4 2 2,-1-4-3,-3 1 2,1 1 8,-4 0 9,-3 4-2,3 3 5,-3 2 8,1 1 7,-1-3 10,-1 8-8,-3 4 1,3 2-12,-3 0-10,0 3-1,0 0 4,0 0 2,-9 18-9,2-2-3,-1 6-2,2-1-5,-4 2 4,2 4-9,1 1 8,2-8-3,1 6-4,0-1-3,1 1-10,3-9-23,0-3-16,3 2-28,-2-4-32,0 0-24,5-2-34,-1-3-36,2 2-40,0-3-135,4 5-408,3-6 182</inkml:trace>
  <inkml:trace contextRef="#ctx0" brushRef="#br0" timeOffset="13248.1921">23675 12545 223,'-4'-3'238,"-1"-2"1,0 3-24,2 0-3,3 2-19,-8 2-21,8-2-9,-5 5-25,2-2 0,3 2-20,0-1-11,1 6-5,1-5-14,0-1-8,3 4-3,-1-1-11,3 0 0,1-2-5,-1-2-7,3 1 7,-3-1 0,3-6 2,-3 6 0,4-6 17,-2 3 5,-1-5-6,-1 1 0,0-4 6,-1-1 9,-2 0 10,1 3 5,-1-5 1,-3 5 3,2 1-7,-3-2-11,-2 2-20,1 1-4,-5-3 0,-1 6-15,-3-1-10,-2 4-6,-4-2-6,1 9-2,-8-3 1,1 4-16,1 0-9,2 3 15,1 5-1,7-4-19,-1-2-19,2 0-14,2 3-10,1-1-8,6-4-9,-1 1-3,5-1 9,0 2-16,4 3 9,3-8-5,0 3 7,3-4 11,-1 0-6,9-1 7,0-4 5,-1 1 0,5-7 6,-1-2 9,0 2-3,2-4-1,3 0 43,-5-4 1,2-3 4,0-1 5,-6-1 26,3 0-12,-5 6 8,-1-9-18,-3 0 35,-3 7-15,-4-4 24,-2 5-5,-1-3-8,1 6 20,-5 4-16,-3-5-12,1-4-1,-3 6-5,-4 4-8,-1 5-12,-5-5 2,0 3 0,-2 2-15,-4 4 5,-2 1-3,8 5-29,-2 1 28,0 5-12,5 5 6,-1 5 1,3-3 2,3 3-5,1-1-5,5 6-5,-4-12-10,4 7-30,0 6 6,3-10-1,-2 5 2,-1-9 4,2 10-7,-6-5-2,4 2 8,-3-11-10,1-1 10,-2 2-1,0-1 0,-1-5-3,-1 6 4,0-6-5,0 1-4,4-3-18,-4 0-21,-1-2-32,2-2-26,0 1-34,-1-1-40,7-3-31,-7 0-39,3 1-201,4-1-523,0 0 232</inkml:trace>
  <inkml:trace contextRef="#ctx0" brushRef="#br0" timeOffset="13613.477">24087 12513 74,'10'-14'275,"-3"6"6,-2 1-24,0 2-29,0 1-21,0 5-8,1 3-1,3 12-1,-5-7-9,0 2-11,3 13-19,-4-4-6,-4-1 2,1 0-19,-2 8-6,0-9-23,-1 2 0,-3 3-6,3-7-7,-1-4-8,0 0-13,1-7 6,1 0-2,1 2 0,0-2-3,-1 2 11,1-4-13,1-3 42,-3 1 3,3-1 28,0 0-12,0 0-14,0 0-9,4-11-15,0-1-9,9-9-3,-3 6-19,4-8 7,4 2-14,-2 2-5,-2 0 0,3-1-15,4 2 5,-3 2-4,-5 4-7,1-5-11,-1 10-1,-3 2-2,0 3-2,-2-1-15,-1 0 1,0 2-6,-3 0-21,6-3-22,-5 6-29,0 2-13,2-1-29,-3 2-38,-2 0-36,3 2-34,-2 1-47,0 1-43,1-2-49,-4-2-235,6 5-653,-2-3 289</inkml:trace>
  <inkml:trace contextRef="#ctx0" brushRef="#br0" timeOffset="13960.8649">24599 12591 259,'0'-7'288,"0"7"-2,-1-3-10,1 3-17,0 0-27,3-5-26,-3 5-13,0 0-19,0 0-4,0 0-20,0 0-10,0 0-18,0 0-6,0 0-16,60 4-3,-40-8 0,-6 2-5,-14 2 4,31-9 4,-17 6 24,-14 3 10,20-10 13,-20 10 4,14-7 7,-14 7 16,10-9 2,-10 9-10,0 0-13,0 0-18,6-11-16,-6 11-18,0 0-3,0 0-18,0 0-13,-58 5-7,35 2-2,-2 6-2,0 6-12,-1-2-2,-6 7-9,9-5-4,8 3-6,0-2-13,6-7-8,-1 0 4,4 2-12,2 2-4,1-8-11,3-1-4,3 1-8,1 2-10,2-1-25,1 1-16,7-4-19,-14-7-34,28 11-33,-11-8-33,4-2-30,3-1-18,-24 0-51,45-5-16,-25-3-20,5 1-2,-3-3-179,0 2-563,-4-8 249</inkml:trace>
  <inkml:trace contextRef="#ctx0" brushRef="#br0" timeOffset="14358.1475">24898 12654 551,'11'-12'113,"-5"3"18,-6 9 17,9-11-7,-9 11 7,5-13 5,-5 13 10,0 0 9,0 0-6,1-20-5,-1 20-21,0 0-3,0 0-15,0 0-14,0 0-8,0 0-7,0 0-12,0 0-4,0 0-8,0 0 0,0 0 1,0 0 5,0 0 3,0 0 6,0 0 3,0 0-7,0 0 7,37 9-2,-37-9 10,0 0-2,32 7 5,-32-7-2,20-5 2,-20 5-2,26-7 0,-26 7-3,18-5 3,-5-4-1,-13 9 5,16-15-4,-16 15 1,16-11 5,-16 11 2,11-13 3,-11 13-4,0 0-18,6-13-14,-6 13-6,0 0-8,0 0-6,0 0-9,-24-18 2,24 18-13,-31 6-2,31-6-11,-43 15 5,21-5-6,2 0 3,-1 6-4,3 0-11,5-2-4,3 0 2,3 1 3,0-1-9,6 1 4,-1 2-5,2 1-9,5-4-6,-5-14-13,15 25-13,-2-12-10,1 8-4,-1-11 5,-1-3-7,1 1-1,5-1 0,0-3-3,2 3-20,-4-3 10,-16-4 2,32 4-9,-11-1-13,-21-3-24,29-2 25,-29 2-15,29-5-23,-16 0-20,-13 5-20,17-6-32,-17 6-25,14-6-25,-14 6-31,0 0-257,11-10-585,-11 10 260</inkml:trace>
  <inkml:trace contextRef="#ctx0" brushRef="#br0" timeOffset="15807.5547">12214 14254 148,'-4'1'313,"1"1"-20,-1-1 3,4-1-17,0 0-16,-7 0-28,7 0-10,-3 3-10,3-3-10,0 0-1,0 0-28,10 7 5,-4-6-18,3-1 4,8 1-13,0 2 9,3-1-31,5 0-5,-2-2-25,1 1 11,0 1-18,-2-3-4,2-1-8,-4 2-15,-5 0 0,8 10-4,-9-10-11,0-5-7,-5 5 0,1 0-2,-1 5-8,-2-5-13,0 0 5,-2-1-3,-2 1 1,2 4-10,-1-5-8,-4 1-5,0 0-16,7-2-24,-7 2-23,0 0-10,5-1-27,-5 1-18,1-2-19,-1 2-17,0 0-18,0 0-28,0 0-19,-7-7-26,0 5 1,1 4-24,1-4-5,-5 2-180,0 0-488,-3 2 216</inkml:trace>
  <inkml:trace contextRef="#ctx0" brushRef="#br0" timeOffset="16093.841">12231 14337 152,'-10'1'242,"0"1"0,2 0 8,0-1-12,-1 6 9,3-6-2,2 0 0,0 1-7,4-2-7,-4 5-11,2-5-8,2 0-10,0 0 10,0 0-7,0 0-16,10 5 3,-3 0-17,2-2-6,3 1-1,1-1-4,1 0-4,2-1-15,-1 3-13,-1-4-9,0 0-6,-1 1-13,-3-2-6,3 7-11,-5-6-11,-1 2-7,0 4 2,-3-7-14,2-1-8,-2 1-5,-4 0-3,6-2-3,-6 2 1,3 0-6,-3 0 6,5-1-10,-3 5-5,-2-4-16,0 0-14,0 0-16,0 0-22,4 3-22,-4-3-51,0 0-17,0 0-39,0 0-30,0 0-40,-2-9-60,2 9-40,0 0-49,-2-5-271,0-2-717,2 7 317</inkml:trace>
  <inkml:trace contextRef="#ctx0" brushRef="#br0" timeOffset="26463.5203">9897 17429 197,'-14'-4'267,"0"4"-11,4-2-9,2 12-7,2-11-14,0-4-19,6 5-20,-7 0 2,7 0-11,0 0-17,-8 0-11,8 0-3,0 0-20,0 8-12,0-8-7,7 5-6,0 0 0,1-1-17,5 8 15,0-7-21,1 1 1,4 3 7,-2-1-17,6 5-4,-6-7-9,-1-1 1,1 0-15,-4-1-4,10 4-2,-10-8-21,1 4 19,-2 3 5,-2-7-13,-1 11-3,-1-11 22,-7 0-43,10 4 24,-10-4-25,8 5-2,-8-5-25,9-3 29,-6 7-1,-3-4 0,0 0-3,0 0-9,0 0 5,0 0 1,0 0-15,5-14 1,-5 14 14,0 0-20,3-4 4,-3 4-1,0 0-16,0 0 2,0 0 9,0 0-4,0 0-9,0 0-13,0 0-10,0 0-28,0 0-27,0 0-48,0 0-46,0 0-55,0 0-232,0 0-537,0 0 237</inkml:trace>
  <inkml:trace contextRef="#ctx0" brushRef="#br0" timeOffset="27306.2184">10001 17527 211,'0'0'205,"0"0"-8,0 0-14,0 0-17,0-10-10,0 10-11,0 0-15,0 0-15,0 0-17,0 0-12,0 0-13,0 0 10,-1 17 14,-2-6 1,-2 5 2,2 5-4,-4 8 1,5 1 5,-3-2-8,-5 4-13,3-3-13,-3 3 9,4 16-3,-2-21-20,-1 0 2,1-1-14,0-3-32,-2 26-25,1-35-24,4-3-4,-1 0-35,1-3-17,0 9-5,0-11-44,3 5 12,-4-6-23,4-1 9,2-4-3,-8 7-14,4-5 24,1 2-15,3-4 27,-11 7 13,11-7 5,-7-5 25,7 5 20,-13-2 27,13 2 21,-9-5 18,4 2 25,5 3 14,-8-8 33,5 18 25,3-10 0,-5-7 22,5 7 13,0 0-2,-9 7-5,9-7 6,0 0-12,-4 3 9,4-3-26,0 0 3,0 0-6,0 0-16,0 0-6,0 0 3,0 0-5,14 5 7,-5-5-20,6 10-4,-1-6-10,7 4-6,-4-6 18,7 1-28,-6 10-36,6-16-12,-1 0-29,-2 3-38,-4-3-32,4 12-30,0-12-27,0-8 10,2 8-34,1 0 13,-2 10-16,-6-11-114,-2-3-338,-2 2 150</inkml:trace>
  <inkml:trace contextRef="#ctx0" brushRef="#br0" timeOffset="27694.787">10168 17887 101,'0'-8'197,"-2"-1"2,2 9 7,3-5-8,-3 5-17,-1-11-17,1 11-15,0 0-16,0 0-9,0 0-4,15 15-6,-11-10 4,2 4-7,-2-1-5,-2 0 3,2 8-4,-3-3-13,-1 31-6,0-32-11,-1-2 2,-2-2-21,3-2 8,-3 11 5,-1-10-16,3-4 15,-4 3 18,4-2-14,-3 21 7,1-25-27,3 0 33,0 0-20,0 0 16,-4 6 13,4-6-1,0 0-18,0 0 10,5-29-43,2 5 2,3 2-1,4-2-20,2 5 16,1-4-23,-3 26-13,6-28 13,-2 7 0,2 8-19,-5-9 2,-4 17 1,2-4 43,-3 0-48,-10 6 19,15 2-30,-5-3 2,-2 2 23,-2 3-45,-1 16 12,-1-16-9,-1 4-3,-1-4 6,-1 1-12,-1 27-3,2-25-23,-4 0-14,2 0-10,0 1-22,-3 12-20,0-13-8,0-5-18,-1 6 0,4 1-31,-6 1-13,5-3-1,1-7-12,-3 4 17,3 2 4,1 5 17,-1-11-92,0 0-292,0 0 129</inkml:trace>
  <inkml:trace contextRef="#ctx0" brushRef="#br0" timeOffset="28796.4622">10716 17997 191,'0'-8'218,"1"1"3,-1 7-10,2-9-24,0-4-15,-4 5-10,4 1-17,-2 7-8,-2-10-5,2 0-9,0-1-16,-1 5 4,1 6-11,0 0-6,-12-6-15,10 1-5,-5 2-11,-4 3-4,1 1-1,-3 3-5,-1 4-1,2 0 0,-5 17 3,-5-13 1,7 3 4,-6 4 17,9 3-16,-3 7-7,5-14-8,4-2 1,-2 3-3,4 0 4,4-1-11,0-15-2,0 24-4,0-24-16,9 18 26,-4-2-6,-5-16-17,9 12 13,-9-12-18,17 5 26,-6 3-12,-11-8-8,31-14-4,-19 3-4,7-1 1,-19 12-4,32-24-9,-12 0 11,1-2-3,-4-1-1,1 7-1,0-21 13,4 2-15,-13 10-3,3-2 6,-1 9 2,0-4-5,-5-5 0,4 10 19,-5 7 6,-2 17 4,-1-15 13,-1 2 5,3 5-8,-4 5 29,0 0-18,0 0 12,0 0-40,0 0 34,0 0-29,-18 63-12,8-51-10,2 3 12,-15 86 31,11-89-44,2 20 3,4-20 8,-3 1-16,-2 38 2,6-40-6,2 15 6,0-16-16,3-10-15,3 58-22,-2-53-23,-1-5-16,0 0-25,1 12-27,2 15-18,-3-27-26,0 0 5,20 0 23,-20 0-16,16 10-3,-16-10-6,21-27-12,-11 16-9,2-3 7,-12 14 11,21-21 8,-8-4 31,-3 13 20,-4 3 35,-2 9 28,2-10 38,-1-3 28,-3 6 4,0 3 37,-2 4 2,5-3 3,-4-8-5,-1 11 8,6-5-4,-6 5-5,0 0 12,5-3 16,-5 3 11,0 0-1,9 7 2,-9-7 3,14 1 1,-6 1 13,5-2-23,4 20 4,-2-25 8,-1-1 1,2-1-4,-2 3 0,3 8 6,-6-11-3,0-3-2,-4 2 3,6-5 7,-7 5 10,4 3 4,-5-4 3,0 0-26,-1-1 21,-4 10-20,5-5-8,-3-3 19,-2-1-22,0 9 7,0-12-15,0 12-31,-7-8 18,0 0-14,0 5 3,-3 0-9,10 3-44,-26 4 33,14 1 16,-3 3-15,0 1-11,-2 4 21,0 6-25,0-2-24,5 2 25,3-2-7,2-1-8,3 0 6,-2 10 9,5-13-15,2 69-1,2-78-4,3 1-5,-2 13-1,-4-18-4,18 11 2,-5-9-6,-13-2 4,35 16-6,-12-19 11,-2 22 10,3-28-20,3-5 16,-1 18-11,1-21 4,0 16 6,3-27 12,-6 8 2,-1 29-10,7-44-2,-5-3 2,-11 18 10,2 1-2,-3 11 0,1-16-6,-6 14-6,-2-4 23,-1-5-21,-2 19-9,-1-10 16,-2 10-10,-2-17 7,-2 8-7,4 9 4,-12-3-3,12 3-8,-22 2 6,10 0 4,-7 13-9,5-8 0,-6 5 11,2 4-20,3 0 14,-2 40-3,5-45 18,5 0-17,0 5-41,0 2 51,0 33-1,3-33-3,1-3-2,-1 12 14,1-1-13,2 6 5,-2-6 0,-3 1-4,-1 1 12,-4-1-22,0 25-2,0-30-13,-2-1 0,0 5-24,-2-1 30,-4 18-4,2-25-12,1-1-3,-1 0-18,5-5-13,-9 66-15,9-80-27,5 1-37,7 1-54,0 0-2,-10 11-60,10-11-234,0 0-543,0 0 241</inkml:trace>
  <inkml:trace contextRef="#ctx0" brushRef="#br0" timeOffset="29168.3903">11479 18091 144,'1'-16'303,"-1"5"-23,0 5-24,0 6 19,3-16-16,-3 11-29,0 5-29,3-10-7,-3 10-28,0 0-19,0 0-23,0 0-3,14 14-17,-10-6-9,2 4-1,-6-12-7,10 34-8,-7-16 11,-2-2-21,-1 19-6,-3-24 2,3-11 7,-1 19 8,1-19-21,-3 25 3,3-25 0,0 0 4,0 0 35,0 0-21,-3 11 1,3-11-34,0 0 35,0 0 12,0 0-28,0 0-13,0 0-35,17-48 37,-6 27 2,2 1-20,0 8-7,4-9 0,-1 0-11,4-2 28,-3 4-36,0-2 4,2 5 17,-6 6-31,0 1 26,-3 2-54,-3 2-17,4 2-42,-5 1-12,2 2-27,-8 0 0,14 5-20,-8 0-41,-2-1-56,5 1-2,-1 1-341,-4 3-634,4-2 281</inkml:trace>
  <inkml:trace contextRef="#ctx0" brushRef="#br0" timeOffset="29554.8754">11849 18058 73,'0'0'328,"0"0"-40,0 0-34,0 0-23,0 0 2,0 0-2,0 0-21,-21-9-25,21 9-2,0 0-14,0 0-9,0 0 6,17 24-8,-9-24 30,-8 0-58,20 8 18,-6-11-33,0 6 3,-1-11-39,0 0 21,-5 9 16,4-8-21,0-6 8,-2 4-39,-6 1 49,-4 8-3,7-5 5,-2 5 6,-3-10-19,1 2 10,-3 8-11,0 0-11,0-9-2,-4-1-4,0 3-25,-5-8 0,2 12-16,-2-4-6,-7 7-13,5 4 0,-8 22 3,5-20-5,0-3 0,-7 9-13,4 2 15,-1 30-7,5-30 4,6-8 0,0 8 1,2 3-9,-4 32-4,6-38-2,3-11 4,0 17 26,0-17-30,12 65 1,-5-62 1,1-1-13,-8-2-11,17 6 12,-3 5-17,-14-11-11,28-2-9,-28 2-35,35-4-13,-15 25-27,-20-21-15,35-22-16,-18 10-32,0-3-49,-3 10-41,7-16-64,-2 4-63,-1 2-210,-1 1-654,-3 7 289</inkml:trace>
  <inkml:trace contextRef="#ctx0" brushRef="#br0" timeOffset="30211.795">12257 18076 36,'-5'-7'309,"5"7"-13,-5-7-15,5 7-4,0 0-14,0 0-37,0 0-19,-6-6-5,6 6-22,0 0-12,0 0-24,0 0-11,0 0 19,0 0-33,0 0-12,0 0-16,0 0 4,0 0 7,0 0-22,0 20 11,0-20-5,0 0-3,0 0 4,16 5 6,-8 12-18,-1-20-1,-7 3 9,18-7-45,-4 0 41,-1 24 0,1-25-33,-4-3 20,0-2 19,0 5-29,0-5-3,-1 3 13,1-5-30,-2 3 46,0-2-46,-3 18 6,0-16-17,-3 0 20,0 3-33,-1-4 29,-1 8-8,-1-5-14,-2-1 8,0 0 9,-2 3-15,5 8-4,-12-8-42,3 4 36,-4 8 14,-1-6-17,-2 1 3,-1 11-12,-4 1 29,2 14 28,-3-4-16,4 6-4,0-9 7,2 6 7,2 5 9,6-9-12,-5 29-9,8-31-13,3-3 9,2 17-5,0-19 1,4 44-4,0-49 22,3-1-26,6 23 0,-3-29-1,3 28 4,-1-29-7,-12 0 4,31 21-4,-9-30-2,-3 19 2,-19-10-7,41-17 6,-18 24 0,-5-19-3,2 4 0,-1-8-41,-7 8 21,-12 8-17,26-6-6,-16-7-29,-1 4-6,-9 9-22,14-6-26,-14 6-26,12-29-14,-7 24-10,-5 5-41,0 0-23,0 0-22,14-34-43,-15 26 4,1 8-371,0 0-711,1-13 315</inkml:trace>
  <inkml:trace contextRef="#ctx0" brushRef="#br0" timeOffset="36981.7515">18668 13575 127,'-3'-3'153,"3"3"0,0 0-20,0 0 5,0 0 2,0 0-9,0 0-5,0 0-9,0 0 2,0 0-3,0 0-3,0 0 1,0 0 1,0 0-2,0 0 1,0 0 11,0 0-6,0 0-1,0 0 9,0 0 2,0 0 4,0 0 4,0 0-1,0 0 2,2-4 3,-2 4 2,0 0-9,0 0-9,3-4-11,-1 2-19,1-4 3,3 1-16,-2 5-23,3-6 12,2-2-15,3 1 3,1-2-14,1 4-10,0-3-2,3 5-5,-3-2-6,4 3-1,-1 0 0,4 2-12,-8 2 5,0-2 3,-1 7-5,-2-1-10,-5 3 4,2-1 0,-2 9 2,-1-4 4,-5 5-2,-2-7-4,-4 13 1,-1-9-3,-6 9 2,-2-1 0,2 8-4,-6-14 2,3 1-8,0-1-15,2-1 18,-2 3-1,4-12 11,5 0-11,0 0 10,2-4-9,-1 5 5,3-6 7,-1-2-8,3 4-2,2-4-4,0 0 7,0 0 5,0 0-10,0 0-7,22-8 8,-9 3 8,-1 4 2,4-3-8,-2 10-3,0-5 10,0 1-6,-4-2 11,4 5 9,-4-3 0,0 3 7,-2 0 6,1 9 8,-1-8-6,-2 1 11,-2 0 3,-2-2 9,-2 4-9,0 3 4,-2-2-8,-4 6-1,-2-3-3,-3-3-9,1 1-5,-4 0 0,-2-2 1,-2 3-6,5-6-3,-8 3-20,0-2 8,7-2-13,-6-3-18,3 1 6,-1-2-17,0-2-2,2 1 1,-1-3-14,3-3-7,0 2-14,1 0-19,2-4-12,1 6-22,2-3-10,-1 5-22,1-5-27,2 4-27,2-3-46,0 3-25,0-2-21,-2 0-272,3 1-618,-2 2 273</inkml:trace>
  <inkml:trace contextRef="#ctx0" brushRef="#br0" timeOffset="38274.791">17807 14408 57,'-15'-3'271,"5"3"-5,-4-3-6,4-1-23,2 7-16,-1-8-9,-2 9 1,4-7-9,1-1-9,1 4-11,-1-2-4,3 0-6,-1 1-38,1-2 21,3 3-14,0 0-14,-7 0-15,7 0-7,0 0-11,0 0-16,-7 0 3,7 0-10,0 0-14,0 0 5,0 0-1,0 0-4,27 4 4,-13 0-7,6-2-1,4-1-7,1 0 3,3 5-3,13 4-11,-13-8-7,0 2 6,13 2-21,-13-3 6,-1-4-2,0 6-12,-2-3 9,-5 3-18,2-5-5,-9 8-4,-3-8-8,1-1 3,-4 4 4,0-5-9,-1 0 2,1 1-8,-3-2-8,-1 1-13,0-1-6,-2-3-3,-1 1 1,0-2-3,-1 0 6,-2-2 9,-1-2-1,-2 4 0,-1-6 7,3 1 0,-6 0 6,3 3 4,1 1 6,1 1 2,-2-2 7,1 3 4,3 2 13,0 1-7,1-2 1,0 1-5,0 2-6,2 2 7,0-4 4,0 4 3,0 0-2,12 9 9,-2-4-4,1 3 3,1 4-4,0-2 3,5 7 6,-7-2-4,-3-6 0,2 3-5,-2 2 8,-2-3-2,-2-1 2,0 0 6,-2 6 0,-1-6-12,-3 2 4,1-2-5,-3-2 6,1 5-15,-3-3-6,-1 5-10,0-8-15,0 0-17,1 9-18,0-11-29,-3-1-23,3-1-15,2 0-27,0 5-16,1-8-13,0 0-23,4 0-14,0 0-150,0 0-413,0 0 182</inkml:trace>
  <inkml:trace contextRef="#ctx0" brushRef="#br0" timeOffset="38791.7163">18549 14463 146,'0'0'286,"0"0"-13,-2-4 6,-1 2-13,3 2 7,0-6-31,0 6-22,0 0-37,5-6-3,3 0-19,0 0-15,6-2-18,1 2-13,8-2-8,0 10-7,-1-8-9,1 2-4,-5 4-14,-1 0-3,-4 5-5,0-2-1,-5 3 3,-1-1-15,-1 3 7,-1 11 4,-5-11-5,-1 5-4,-6 5-9,-2 1 2,-5 3-3,-2-3 11,-1-2-21,-3 5-12,-1-7-10,5-10-5,-5 8-14,8-3 1,1-2 5,3-1-6,1-2-5,2 2-1,-1-5-6,4 3-9,2-3 2,1-2-1,0 0 11,11 5-4,-1 0 1,4-6-2,0 2-2,3 2 16,-3-3-7,3-4 1,-3 8 12,0 1 3,-2 4 6,-1-1 2,-4-2 10,0 1 17,-3 4 0,-3 0-2,-1 0 7,-4-1-5,2 2-6,-7 2 3,-1-2 0,-4 5-18,-3 0 10,0-1 8,-4-6-18,1-2 2,2 2-11,1-3-17,-4 0-17,0-3-14,1 1-15,-1-3-11,0-1-20,1 7-18,5-11-22,-2 1-16,0-1-23,2 0-15,-4-9-23,5 8-26,3-1-21,4 0-190,-9-2-477,9 7 211</inkml:trace>
  <inkml:trace contextRef="#ctx0" brushRef="#br0" timeOffset="39506.2962">17393 15400 55,'0'0'302,"-9"-2"-13,9 2 6,-9-6-13,9 6-16,-4 1-23,4-1-27,0 0-10,-6-5-14,6 5-14,0 0-16,0 0-8,20 12-18,-5-19-8,12 14-27,-2 1 1,15 1-11,1-4-6,1 2-9,-4 1-6,3-4-6,-13-1-5,2-3-16,-3 0-3,-2 2 9,-3-3-31,-5 3 0,-7-3 7,4-1-14,-7 2 12,3-6-13,-3 6 5,0-6-3,-4 0-8,1 1-6,-1-4-1,1-3-2,-4 2 7,0 0-13,-4-5 2,4 7 6,-1 0-5,-1 1 0,-2-2 2,1 8 1,2-4-5,-2 0 10,3 5 3,-3-10-8,3 10 1,0 0-18,0 0 14,0 0 11,0 0-9,0 0-3,0 0-10,10 14 16,-3 1 3,-4-4 3,-2-1 0,2 4 13,-1 2-7,-2 0 4,-2 2 3,-1-3 4,-1 3 2,-3-1-6,4 0-1,-4-2-7,-3 0 6,0-1-3,2-1-4,0 6-2,1-12-2,-1 0-12,0 8 4,4-8 1,-2-7-19,2 6-10,-2-4 1,2 0-6,0 3-15,4-5 2,-7 0-25,7 0-28,-6 0-20,6 0-31,-7-2-20,7 2-30,-3-6-12,3-1-22,0 2-181,0 5-455,2-7 201</inkml:trace>
  <inkml:trace contextRef="#ctx0" brushRef="#br0" timeOffset="39849.5363">18364 15331 287,'1'-17'359,"1"-2"-23,-2 11-1,1 1 17,1 2 0,-2-3-20,0 3-36,0 1-30,0 4-35,0 0-31,0 0-16,0 0-12,0 0 11,0 21-8,-2 11-6,-4-9-5,-2 5-9,4 8-7,-5-8-12,-2 1-4,1 0-23,0 2-2,-2-5-12,2 2-10,0-3-14,0-1-7,1 0-1,-1 7-10,2-16-2,1 0-7,0-2-10,2-2 17,0 0-15,3-5-10,-1 1-28,0 0-15,0-6-23,3 2-20,-3 0-14,3-3-20,-1 5-17,-2 0-26,3-5-29,0 0-5,0 0-39,0 5-20,0-5-26,0 0-24,0 0 8,0 0-10,0 7 9,0-4-9,0 1-201,-3 1-523,-1 0 231</inkml:trace>
  <inkml:trace contextRef="#ctx0" brushRef="#br0" timeOffset="40509.9866">17486 16131 184,'0'0'206,"-7"-4"0,3 8 6,4-4-13,-3 2 3,3-2 0,0 0 6,-7 0 3,7 0-1,-3-6-7,3 6 6,0 0-14,0 0 14,0 0-1,0 0 2,0 0 15,15 6-27,-6-8-8,1 7 0,4 2-17,6-2-11,1 1-11,3 6-12,0-7-21,0-1 0,4 7-12,-4-9-12,0-9-18,1 13 13,1-2-20,-4 3-9,-6-5-1,6-4-11,-12 4-14,0-1-1,-3 2-11,0-2-14,-1 2-2,-2-5 7,-4 2-31,11 3-5,-11-3-19,3 2-21,-3-2-9,0 0-40,5 2-27,-5-2-45,4-8-3,-4 8-8,0 0-12,0 0 1,0 0-2,-9-12 23,5 3 11,1 2 21,-4-4 14,3 6 15,-2-2 27,2-8 25,-3 9 32,1 1 29,1-2 28,0 2 21,1 2 21,1-1 30,-4-3 10,3 3-7,2 1 35,2 3 14,0 0 0,-5-4-1,5 4-5,-3-4-14,3 4-13,0-6 4,0 6-23,0 0-10,0 0-8,18 9-6,-8-1-8,0-1 2,0 7 3,1 0-9,-2-2 15,-1 12-1,-2-6-5,-5-2-4,-1 9-16,-1 1 13,-5-1-7,-1 1-2,0-10-4,-7 8 0,4-3-4,-5 3-7,2-10-11,2-2-16,-3-2-13,-2 7-14,2 5-16,0-18-28,4 0-23,2 0-48,1-2-15,0 2-48,-2-5-52,9 1-54,-10-5-52,10-2-298,-4-2-712,4 1 315</inkml:trace>
  <inkml:trace contextRef="#ctx0" brushRef="#br0" timeOffset="41010.0836">18189 16184 57,'0'0'420,"2"-10"-14,-2 3-35,0 7-37,4-14 23,0 9-2,3-5-27,0 5-34,7-2-30,0-3-24,9-4-20,-1 3-20,4 3-23,-1 1-18,3 8-14,-5 5-12,2-4-18,-10 0-15,-5 1-3,3 5-8,-2 0 0,-1 12-1,-7-5-8,1 5-3,-8-2-2,-3 6-1,-3-2-16,-5 1 8,-5 5 6,0-2-18,-9 22-6,6-33-3,-1 7-5,-4 13 13,8-21-11,2 8 7,5-13 1,-1 1 6,2-1-11,3-4 2,4-2-6,-1-2-2,2-1-11,-2 3 2,5-1-3,-1 2 3,2 0 14,3-1 5,7 2-1,1 1-2,6-2-7,4 3-5,3 0 4,2 10-1,0-15-5,4 0-1,-2-1 3,-1 1-7,0 13-5,-1-18-16,-2 0 17,-4 8-6,-6-4-3,0-4 0,-4 3 8,-2 1-8,-2-1-5,0-1 2,-6 1 0,8-2-7,-8 2 10,7 3-7,-7-3-7,0 0-2,0 0-8,6-4-14,-3 4-14,-3 0-24,0 0-8,0 0-20,0 0-25,0 0-30,5-5-34,-5 5-36,0 0-25,-3-7-44,3 7-37,-4-9-31,1 4-26,3 5-16,-10-10-272,6-1-721,-1 2 319</inkml:trace>
  <inkml:trace contextRef="#ctx0" brushRef="#br0" timeOffset="42977.6723">6734 8364 86,'-2'-3'126,"2"0"-2,-3-2 1,3 5-1,-2-4-2,2 0-6,-3 0-5,3 4 6,-3-5-3,3 5-7,-1-1-5,1 1-8,0 0-8,-2-4-13,2 4-5,0 0-15,0 0 1,0 0-12,0 0-1,0 0-12,0 0-4,0 0-2,0 0 5,-1 10-6,1-6-4,0-4 4,-2 8 1,2-3 1,2-2-2,-2-3-4,1 9 6,1-3 3,0 1-6,-2-3 2,0 2 14,2-1-16,-2 2 0,1-5 2,1 2 2,-4 2-2,2-6 3,2 3 2,-2-3 8,1 4-4,0-1 3,-1-3 6,0 0 3,3 4 11,-3-4-4,0 0 4,0 0 7,0 0-6,2 2 6,-2-2-3,0 0-3,0 0 2,0 0-3,0 0-5,0 0-4,5 0 0,-5 0-13,0 0 13,0 0-6,0 0-1,0 0 1,0 0-2,0 0-2,0 0-7,7-6-6,-4 1 1,1 1 2,2-4-9,5-2 4,2-2-9,4-3 2,4 3-5,6-8-10,5-6-23,3 1-10,3 2-27,0-4-25,-1 5-39,0-1-10,1 2-27,-3 3-16,-7 2-9,0 2-17,-2 1-16,-4 3-175,-5 3-427,-3 1 189</inkml:trace>
  <inkml:trace contextRef="#ctx0" brushRef="#br0" timeOffset="44275.9123">5121 9228 90,'0'0'87,"0"0"1,-4-1 15,4 1-17,0 0 8,-6-2 10,6 2 1,-3-3-6,3 3 3,0 0 4,0-4-7,0 4-2,0 0 4,0 0-19,0 0 13,-1-5-5,1 5-1,-3-5-8,3 5 1,0 0-7,0-4-6,0 4-4,-3-3 0,3 3-3,0 0 3,0 0-7,0 0-2,-3-3-2,3 3-4,0-2-1,0 2-1,0 0-7,-2-5 4,2 5-2,0 0-1,0 0-1,-5 0-3,5 0-3,0 0 0,0-5 2,0 5-4,-4-7-7,4 3 7,0 4-3,0-8 8,0 1-5,-3 4 2,2-2-2,1-3 0,0 4-4,-2 1 3,1-1 6,1 4-8,0 0-1,0-5-4,0 5-2,-5-3-4,5 3-8,0 0 3,-2-2-6,2 2-6,0 0-1,0 0-5,0 0 5,0 0 8,3 12-9,-3-5 0,1 0-3,-1 4 11,3-2-1,0 2-5,-3 5-3,0-4 2,1-2-2,-1 3 3,3-2-4,0-4-3,-3 5-5,3-4 10,2 1-2,-3 0 4,1-2 0,-3-1-12,1 1 13,2 5-2,-2-9 5,2 0-4,-6 3 4,6-3-5,-2 1 3,-1-4-3,3 3 24,-3 0-3,0-3 1,0 0-3,0 0-4,3 4 5,0-2 7,-3-2-4,0 0 8,0 0-19,0 0 16,0 6 11,0-6-19,0 0 15,0 0-15,0 0 4,0 0-9,0 0 11,0 0-7,0 0-9,0 0 3,0 0-4,0 0 2,0 0 0,0 0 3,0 0-11,0 0 2,0 0 9,0 0 1,0 0-13,0 0-24,0 0 28,0 0 0,0 0-4,0 0 1,0 0 10,0 0-11,0 0 2,0 0-5,0 0 8,0 0-9,0 0 0,0 0 4,2 0 4,-2 0-1,0 0-13,0 0 7,0 0 5,0 0-4,0 0-8,0 0 10,0 0-2,0 0-1,0 0 4,0 0-7,0 0 1,0 0-2,0 0 6,0 0-8,0 0 6,0 0-7,0 0 3,0 0 9,0 0 19,0 0-27,0 0-4,0 0-11,0 0 14,0 0 5,0 0 1,0 0-5,0 0-6,0 0 8,0 0 0,0 0-1,0 0 5,0 0 7,0 0-13,0 0 0,0 0-4,0 0 11,0 0 22,0 0-29,0 0 6,0 0-9,0 0 5,0 0 11,0 0-13,0 0-3,0 0 3,0 0-2,0 0-3,0 0 4,5-6-1,-5 6 0,5-4 6,1 2-3,3-3-5,3-8 8,11-5-17,12-9-10,6-7-25,15-10-25,-14 13-33,18-13-33,-21 15-46,3-5-49,-1 5-35,1 0-225,-3 0-538,-2 3 238</inkml:trace>
  <inkml:trace contextRef="#ctx0" brushRef="#br0" timeOffset="47939.1183">18651 13611 56,'-4'-4'101,"4"4"-21,0-6 5,-3 5-23,3 1 14,-3-3-2,3 3-3,0 0-7,-4-2 2,4 2-7,0 0 8,-3-2-5,3 2 7,-4-4-8,4 4 11,0-4-2,0 4 8,0 0-1,0 0 16,0 0-1,0 0 7,0 0 4,0 0 11,0 0 11,0 0-4,0 0 6,0 0 2,0 0 2,0 0-2,0 0-11,7-5-10,-7 1-7,4-1-13,2 0-12,1-5-3,3 5-7,1-7 10,-1 5-20,6-3-1,-4 0-8,2 1 1,2 2-6,-4-1 1,3-3 7,-1 6-14,-6 2-6,3 1-3,-4-3-2,3 5-10,-7 0-3,7 0-2,-6 7-4,2-3 2,-2 2-1,3 3 6,-1-1-5,1 6-5,-3-4 1,0 3 0,0 3 3,1-2-4,-1 3-5,-1-5 3,-2-2 2,1 7-5,0-7 7,-2 2 0,2 2 1,-2-4-4,1 0-4,-4-1 4,1-1 4,0 1 3,-1-1-10,0 4 2,-1-3 7,-3 0-2,2-1 5,-4 1-8,-1 4 1,-4-6 2,3 3-2,-6-2 18,4-1-17,-2 0 1,-1-3 0,1 2-4,-5 8 2,3-12 2,0-2-7,2 5-5,-8 0 8,2 9 0,7-11 0,-2 2-2,1-3 8,-1 1-8,4-3 1,-1 1-2,-1 7-3,6-4 13,-2-1-10,0-1-2,3 4 6,0-4-3,1-2-8,0 3 8,2-6-4,4 3-3,-7 4 4,3-1-3,3-1 8,1-2-2,-5 3-6,5-3 4,0 0 2,-4 3-8,4-3 14,0 0 13,-4 2-3,4 2 2,0-4 5,0 0 5,0 0 6,0 0-6,0 0 10,0 0-2,0 0 5,0 0-10,0 0 0,0 0-3,0 0-16,0 0 24,0 0 1,0 0-29,0 0 6,0 0 34,0 0-41,0 0 9,0 0-19,0 0 12,0 0 9,0 0-19,7 1 30,0-1-30,4 2 29,5 3-12,5-2-13,-1-3 18,5 2 0,0 0-13,2-1 12,1 3 3,12-1-4,-11 0 3,2-1-7,6 7-1,-9-6-20,0 1 18,2 4-2,-5-7-3,-1 7 5,-1-8-1,-4 1 3,-2-1-4,-4 2 2,1-4-4,-5 1 4,-1 1-4,1 0-15,-1 0 2,-2 0 17,-1 0 6,1-1-12,-6 1-5,8 0 6,-3 0-5,-5 0 1,0 0-2,5 2 0,-5-2-6,0 0-1,5-3 0,-5 3 4,0 0-14,0 0 1,6 0-20,-6 0-10,0 0-18,0 0-10,0 0-13,0 0-10,0 0-14,0 0-15,0 0-12,4 2-8,-4-2-30,0 0-29,0 0-26,0 0-20,0 0-21,-15-4-204,8 1-512,0 1 227</inkml:trace>
  <inkml:trace contextRef="#ctx0" brushRef="#br0" timeOffset="48607.1815">18613 13624 150,'0'0'180,"0"0"-21,0-7-3,0 2-11,2 2-3,0-1-4,3 3-17,0-6-5,2 0-7,0 2 3,3-1-10,0-1-1,1 1-10,2-4 4,1 8-4,-1-5-3,-2-1-8,-1 3-4,0 5-9,-3-1-13,-2 2-3,1-1 2,0 0-8,-2 5-29,0 1 0,0 0-10,0 11 10,-2-1 3,-2 1-10,-1 3 6,-2-1-7,-1 3 7,-2-1 0,-2 0-2,0 4-5,-1-10 3,1 7 0,-3 2-3,1-9 10,2-2-9,-3 2 4,-2 1-2,3-8 0,0 6-1,-4-5 0,3 0 9,0 2-1,2-9 5,-1 3 13,4 0 1,0 1 9,0-3-2,0 5 4,2-8 14,1 2-7,3-2 2,-7 2 1,7-2 1,0 0-10,-4 0 15,4 0-12,0 0-4,0 0-9,0 0 14,0 0-21,0 0 7,0 0 5,20-4-6,-9 2-2,7 1 3,5-6 0,-1 2-7,1 5 14,5 2-3,0-4-3,-1-3 12,1 3-5,2 1-13,-2 1 2,0 1-6,-1-4-1,-2 1 22,2 4-22,-3 1-5,-1-4-6,-8 4 8,2-5-9,-1 2 9,-2-1 10,-3 2-21,-1-1 12,-2 2 11,1-2-6,-1 3-4,-4-4-17,3-1 22,-4 4-6,-3-2-3,7-4 7,-7 4 2,7-1-15,-7-4-2,0 5 7,0 0-8,3 0 4,-3 0-8,0 0-2,0 0-1,0 0-5,7 4 0,-7-4 2,0 0-8,0 0-10,0 0-27,0 0-19,0 0-8,0 0-26,0 0-17,0 0-23,0 0-21,0 0-27,0 0-19,0 0-32,0 0-7,0 0-16,-10 7-20,6-5 14,-6 5-182,3-2-479,0-4 212</inkml:trace>
  <inkml:trace contextRef="#ctx0" brushRef="#br0" timeOffset="50465.0156">8599 7338 99,'1'-7'144,"-1"-3"-8,1 2-2,-1 0-1,2 2 3,-1-1-4,-1 0 4,0 4-14,0-1-5,2 0-17,-2 4-13,0-4-8,0 4-8,0 0 0,0 0 0,4 12 5,0-4-10,-1 2-1,1 1 6,-4 1-6,4 0-3,-1-1 0,1 4-2,-3-4 7,3 2-12,0-4-3,-1 0-1,-1 0-4,0-4-3,-1 1-3,1 0 3,2-3-4,-3 1 7,1 1 4,1-2-2,-1-1 3,1 1-2,-3-3 17,9 0 6,-1-3-7,8-7-8,6-6-7,15-13-3,25-20-4,1 1-7,5-11-17,-1-2-27,2 0-18,-5 1-18,-1-5-20,-5 4-13,-23 22-13,2 0-15,-4 2-18,-3 4-8,-7 11-5,-2 3-1,-4 3-10,-5 5-14,0 3-17,-6 1-163,-3 6-367,-3-1 162</inkml:trace>
  <inkml:trace contextRef="#ctx0" brushRef="#br0" timeOffset="51047.6268">8343 9059 59,'-4'-6'172,"2"-1"2,-3 0-5,3-1 0,-1 1-2,0 2 1,1-2-3,1 0 2,-3 1-4,2 1 6,1 1-6,0 0-13,-2-1-12,3 2-19,0 3-11,-3-4-13,3 4-15,0 0-12,-1-4-5,1 4-9,0 0-8,0 0 3,4 18-1,-3-8-1,2 0-1,0 1 1,1 6 1,-1 0 1,-2 2 3,4-2-1,0-2-6,-1 0 6,0-3-5,-2 0 0,2-3-5,-1-4-1,-3 0-2,3 0 6,-2 0 14,1-1 17,-2-4 16,3 4 10,-1 0-15,-2-4 18,0 0 10,0 0-13,14-12-11,-2-5-9,5-7-8,9-13-13,3-3-14,2-1-25,12-23-29,-12 16-20,-4 1-35,1-3-29,-4 11-24,3-4-24,-2 3-26,-11 16-37,0 2-39,3 6-33,-5 5-22,0 3-218,-2 3-557,-1 1 247</inkml:trace>
  <inkml:trace contextRef="#ctx0" brushRef="#br0" timeOffset="51643.6403">10244 9266 89,'-4'-5'231,"4"5"-11,0-2-13,0 2-12,0 0-21,0 0-14,-2-5-13,2 5-19,0 0-12,0 0-22,0 0-6,0 0-5,0 0-10,-1 10 4,2-5 3,-1 2 3,0 2-2,0 3 6,2-2-3,0 2 1,-2 0-1,2-2-2,-2 2 1,3-2 0,-2 0 4,-1-3-4,1 5-6,1-7 1,-2 1-1,0 2 1,0-4-4,1-3 7,-1-1 3,3 7 5,-3-6 14,0-1 2,3 4 3,-3-4 2,0 0 0,4-2-12,10-6-14,10-8-3,14-9-16,22-16-40,4-1-40,5-5-55,0-8-47,4 3-49,-2-6-74,2-2-77,-5 2-298,-8-2-666,-5 5 296</inkml:trace>
  <inkml:trace contextRef="#ctx0" brushRef="#br0" timeOffset="53280.6968">19620 13948 101,'3'-2'158,"1"-1"11,-1 1-18,1 1 2,-1 0-16,-3 1-10,3-1-8,-3 1-18,0 0-2,7 3 8,-7 0-9,4 5 6,-2 3-1,-1 1-10,-1 5 7,0 3 1,0 1-11,-1 3-3,-1-4-10,2-1 1,-4-3-7,4 0-7,0-4 1,0-2 3,0 1-8,0-2 1,0-4 11,3 3 10,0-6 14,5 0-11,6-6-7,9-5-12,13-7-2,8 5 1,3-11-17,-2 2-16,19-18-5,-20 6-34,15-14-29,-21 15-25,14-27-24,-16 24-10,0-5-32,1 5-18,-2-2-22,2 2-1,-1 3 5,-13 12-10,-1 3-7,-9 5-20,-5 6-109,2 2-334,-7 1 148</inkml:trace>
  <inkml:trace contextRef="#ctx0" brushRef="#br0" timeOffset="53701.1151">19344 14705 194,'4'-4'217,"-1"1"-14,-1 0-6,-1-1-16,2 2-16,-2-1-19,-1 3-16,0 0-19,0 0-5,0 0-2,0 0 0,9 16-7,-8-10-4,-1 5 4,3 6 1,-3-6-8,0 0-4,0 5-5,1 0-8,-1 1-7,1-6-3,1-3 1,-2 1 5,2-1-17,0 7 7,2-10 11,-2-3 11,4 1-4,5-3 10,9-5-14,2-3-12,5 0 1,3-4 1,9-6-16,-2 6-5,-4-13-8,3-3-18,1-4-13,-3 3-24,0 4-28,0-11-23,-2 0-14,-9 12-14,0 5-15,-1-3-23,-2 5-16,-3 2-16,-5 11-14,0-2-10,-4-1-3,-1 6-9,-1-2-124,-2 1-357,-4 2 158</inkml:trace>
  <inkml:trace contextRef="#ctx0" brushRef="#br0" timeOffset="55485.62">8390 11868 116,'1'-8'164,"-1"6"-3,0-6-6,0-1 3,-1 5 3,2-4-1,-1-1-2,3 3-12,-3 2 18,0 2-13,0 2-16,2-6-17,-2 6-7,0-4-18,0 4-10,3-2-4,-3 2 1,0 0-7,5 16 9,-2-7-1,1 0-5,0 7 6,0 7 0,2-8-2,-1-7-2,-1 5 7,1-2-21,-2-3-3,1 3-1,-1-3 2,2 1 0,-1-3-3,3-2 14,-2 3-11,0-5 42,0-1 2,8-4-7,1-4-7,11-12-5,6-13-10,20-25-14,1-1-8,3-7-23,-9 2-37,12-7-13,2 6-37,-1-5-33,0 0-42,-10 8-40,2 1-53,-2 4-53,-18 27-46,-10 10-186,-1 3-549,-1 1 243</inkml:trace>
  <inkml:trace contextRef="#ctx0" brushRef="#br0" timeOffset="57039.0082">19144 15707 147,'0'0'175,"0"0"-17,0-5-9,0 5-3,0 0-10,0 0-9,0 0-17,3-2-6,-3 2-16,0 0-10,0 0-13,0 0 3,0 0-2,0 12 1,0-7 11,0 3 15,4 10 3,-4-8-6,3-2-1,0 6-1,-2-5-4,0 2-6,1 5-2,-2-6-5,3 2 2,0 0-7,-2 0 1,2-3-7,-2-3-5,2 1 0,-3 0-4,3 5-1,-3-9-12,0 1 13,4 0 18,-4-1-5,0 1 12,0-4 9,3 2 2,-3 2 0,0-4 10,0 0 3,0 0-11,0 0 8,16-9-8,-5 2-15,13-5-3,12-7-13,8-6-8,28-16-23,-4-6-36,6 0-34,-1-3-30,5-3-63,-8-17-34,1 19-37,-5 1-38,0 7-21,-7 2-29,-21 21-184,0-6-518,-7 1 230</inkml:trace>
  <inkml:trace contextRef="#ctx0" brushRef="#br0" timeOffset="59562.3094">6536 10828 30,'0'0'192,"0"0"-17,0 0-16,0 0-3,0 0-13,0 0 6,0 0 0,0 0 1,0 0-6,0 0-2,2 4-8,-2-4-7,0 0-3,0 0-6,0 0 2,0 0-8,0 0-4,0 0 1,0 0-9,0 0-2,0 0 3,0 0-13,0 0-2,0 0-6,0 0-15,0 0 1,3 3-2,-3-3-13,0 0-6,0 0 8,4 7 8,-1-3-18,-2 3 5,3-2 7,-2 4 1,1-3-11,-2 6 13,3-4-23,-1-2-3,0 1-20,0 1 16,0 2-1,-1-4 0,1 0-5,-1 1-4,-1 1 6,6-2 1,-7-2-15,3 2 11,-2-4 12,-1 1-15,2 3-3,-2-3 18,0-3-19,1 5 11,2-2-7,-3-3 22,0 0-19,1 3 3,-1-3 4,0 0 0,0 0 7,0 0-15,0 3 8,0-3-12,0 0-14,0 0 27,3 4 9,-3-4-15,0 0 2,0 0 2,0 0-4,0 0 5,0 0-5,0 0 4,0 0 23,0 0-3,10-7-2,-2 4-7,4-7 8,6-5-12,3-3-39,9-14-29,1-2-39,5 2-51,2-2-38,-5-8-30,2 2-8,-8 7-20,5 3-12,-9 9-41,-1-1-53,-6 3-199,-6 8-567,1-2 251</inkml:trace>
  <inkml:trace contextRef="#ctx0" brushRef="#br0" timeOffset="60571.3204">3650 9752 44,'-5'0'60,"5"0"-4,-6 0-19,1-2 23,5 2-8,-9 2 8,5-2-4,4 0-14,-7 0 39,-6-3-7,10 3 9,3 0 10,-7-4-2,7 4 8,0 0-8,0-2 4,0 2-3,-4-4-7,4 0 2,0 0-4,0 4 0,0-7 2,0 7 14,0-6-18,0 6 3,0 0-11,-1-4 4,1 4-7,-2-3-5,2 3-6,0 0-12,0 0-4,0-5-12,0 5-2,0 0-4,0 0-11,0 0 8,7 12 8,-4-6-6,1 3 12,-4-2 11,6 8-9,0-5 0,-1 4 13,0-4-13,3 7 1,-5-8 3,2 3-9,-2-4 4,1 1-6,5 4-2,-8-6-4,1-6 0,3 6-10,-5-3 16,3-2 14,-3-2 7,7-2 16,-7 2 0,21-24-3,3 4 8,13-23-31,15-18 1,9-2-6,-6-12-15,-2 0-25,-1 7-30,-3 3-35,-8-10-35,11 20-39,-15 17-68,-9-2-41,12 6-220,-2 4-510,1 2 227</inkml:trace>
  <inkml:trace contextRef="#ctx0" brushRef="#br0" timeOffset="62317.4561">19095 16670 50,'0'0'118,"0"0"8,-1-5-2,1 5 0,0-4 4,0 4-16,0 0 1,0 0-7,0 0-4,0 0-8,0 0-8,0 0-7,0 0-13,0 0-17,0 0 5,0 0-6,0 0-5,9 12 11,-9-1-7,3-2 3,0 8 1,1-1 6,-1-6-7,4 20-4,-3-17 5,-4 6-4,3-9 6,-2-2-2,5 16-3,-2-15 1,-1-6-1,0 2 9,-3-2-10,2 3 3,-2-6 0,2 3 8,-2-3 6,0 0 5,3 12 8,-3-12 3,5-2 14,-5 2 9,0 0-19,15-2-8,-4-9-2,9-1-8,2-4 1,13-6-10,-1 2-9,3-15-16,22-17-30,0 4-36,-4-11-41,2 4-50,0-11-53,-2-3-27,3 12-40,-6-12-25,-4 8-139,-11 23-441,-2 3 196</inkml:trace>
  <inkml:trace contextRef="#ctx0" brushRef="#br0" timeOffset="69571.1377">6465 6932 64,'0'0'85,"2"-5"-25,-2 2 12,2-1-2,-2-1 1,1 1-5,-1 4 10,0-5-4,0 1-5,0 4 7,2-9-4,-4 6-15,2 3 14,2-3-4,-2 3-5,0 0-5,1-5-12,-1 5-5,0 0-9,0 0-15,0 0 13,2 16 0,-2-7-5,-2 5-8,2 3 10,-1 5-5,-1 4 2,1 3-6,-1-4-4,2 4-3,0-2 1,0 1-1,0-3-2,0-7 5,2 3 1,-2-3-4,0-2-4,1 0 10,-1-4-9,0 1 6,2-2-5,-1-6-6,-1 2-6,0-1 12,-1 1-1,2-2-1,-1-3 1,0 3 11,0-5-5,0 5 4,0-5-12,0 0-10,0 0-23,0 0-44,0 0-31,0 0-129,0 0-253,-8-16 112</inkml:trace>
  <inkml:trace contextRef="#ctx0" brushRef="#br0" timeOffset="70149.6072">6490 6708 14,'-10'-5'114,"0"-3"5,2 2-12,0 1-5,0 3-9,-3-2-6,3 0-8,-1 2-14,0 2-9,-3 2 1,4 2 1,-6 2-16,1 3-2,-8 3 4,8 0-11,3 1 3,-1 2-3,-3 4-7,3 6 6,-1-1 0,0-1 3,-1 6 17,3 1-18,3 2-4,-4-2 0,4 2-5,2 1 14,1-2-11,4 4 1,-4-3-6,4 2 10,-4-1-2,8-3 4,-1 1 0,-1-4 0,6-2 1,-4 3 4,6-6-9,1-1 5,-5-3 8,8 0-10,-4 4 6,2-7-8,1-6 4,1 2 1,5-1-2,-1 0-2,-3-4-1,1 0 1,1-2-8,-3-2 4,8-1-3,-8-2 7,6-1-11,1-3 2,-1-4-1,0 1 2,1-2-17,-3 0 12,0-4 2,1 2-2,-1-5 2,-1 0 2,-2-3 0,8-1-1,-11-2-4,0-4 3,1-1 10,-1-3-12,-3 1 1,-2-5-5,5-11 0,-7 12 4,3-12-1,-1 0 0,-4 17 1,1-3 1,-4 1-3,2 4 6,0 2 4,-4 7 2,2-2-5,0 3-8,-5 0-5,1 1 4,-7 3-6,4 1 2,0 1-7,0 3-6,-5-2-16,4 6-14,-7-4-8,3 3-11,-10-4-20,6 5 2,2 2-16,-7 0-14,0 3-19,5-1-4,-6 3-13,2 1-2,-7 7-4,-1-1-1,-14 8-23,14-2 10,-7 13-98,-1-2-272,-5 0 120</inkml:trace>
  <inkml:trace contextRef="#ctx0" brushRef="#br0" timeOffset="71068.9001">3301 8743 3,'0'0'118,"0"0"-19,0 0 18,-3 4-11,3-4-10,0 0 14,0 0 1,0 0-18,0 0-2,0 0-5,0 0 5,0 0 5,0 0 5,0 0-2,0 0-1,0 0 1,0 0 1,0 0-1,0 0-4,0 0 6,0 0-19,9-7-11,-9 7-6,0-11-3,-3 6 5,4 1-14,1-6-5,-1 3-13,1-4 6,-2 1 13,4-2-18,1 3-6,-2-3 10,0 2-13,1-1-1,2 1-7,0 1 8,-4-1-11,7 3-2,-6 1-4,5-3-2,1 6-4,-3-3-14,3 5 11,1 3-1,0 1-10,-2-1-3,-1 1 13,2 6-11,2 1-4,-3 5-15,-1 1 13,-5 4 0,5-2-5,-2 7 7,-2-5 10,-1 5-14,-5-1 4,4-7-2,-5 0 2,1 1-8,2-1 11,-5-1 3,3-2-2,2 0 2,-6-2 3,6-4 3,2-1-4,-2 0 0,1-3 3,-5 1 12,5-5-16,3 7-1,-3-7 5,0 0-3,0 8-2,0-8 3,0 0 1,6 0-9,-6 0 17,10-4 4,-2-3-4,5-2-5,-3 0 5,4-2-3,-2 0-1,8-3-1,-7 6-2,2-4-7,-2 2-1,14-1-14,-17 1-9,-1-2-23,4 1-18,-3 1-9,1-3-18,-1 1-28,1-2 2,-9 3-15,6-1-9,2-5-100,-7 5-272,1 3 120</inkml:trace>
  <inkml:trace contextRef="#ctx0" brushRef="#br0" timeOffset="71792.1324">3590 8356 44,'-9'-15'130,"1"2"-22,-5 3 12,5-2-3,2 5 3,-7-3-9,6 1 3,-2 3-4,0-3-11,2 2-4,-7 1 9,7 1-22,-9-2-6,8 5-6,-2 1-3,-5-1 1,6 2-14,0 2-5,-6 1-1,1 2-2,7 0-24,-14-1 18,1 6-1,5 0 4,-3-2-12,-5 8-2,10-3-2,-2-1-1,-1 4-4,2 3 8,-1 1-9,1 0 12,0 1-1,-8-1 0,14-3-2,5 1 2,-11 7-6,3-1-5,1 3 20,0-1-22,6 8 3,-3-9-20,1 4 19,2 2 1,0-2-2,1-5-4,3 5-2,0-3 4,0 3 16,3-9-21,-2 0 1,2 6 14,1-1-11,3 3 3,0-4-1,-1-6-5,1 6-3,4 0 6,-4 4 1,5-5-3,2-1 3,-6-5-4,6 4 13,8-4 2,-6 3-5,1-5 3,7 4 18,-3-3-12,0-4-2,0 1 9,1-4-8,-1 3-6,1-5 4,2 3-4,-1-7 5,1-5-3,-3 6-1,1-7-6,-2-1-1,-5 1 1,9-2-1,-11-6 2,9 0-3,0 1 2,3-3 0,-4-4 0,3 2 0,-4 1 8,-2-1-14,-1 1 16,-4 0-11,-1 5 1,1-4 14,-4-3-16,-2 7-6,5-5 14,-2-7 0,-3 5-1,2-1 0,3-4-2,-8 3-2,2 1-2,-2-1 21,2-2-26,-6-3 2,7-2 12,-3 5-16,2-4-8,-3-2 6,5-2-3,-8 10 2,1-2-5,-6-5 22,5 6-20,-3 0 11,2-2-14,-2-3 18,0 6 23,-1-1-28,-2 0 4,-1-7-4,3 8 0,-6-4 7,3-5-9,0 11 12,-8-6-25,5-1 6,-4 0 1,4 3-2,0 4-2,-14-4-8,17 5 9,3-2 4,-6 1-10,-6-1 2,8 3-16,-3 2 10,1 3-11,-3-2-34,2 0 9,-7 0-1,9 4-16,-1 0-8,3 4-21,-3-2 0,-5 0-12,8 1-23,1 2-12,-1 1-27,7 1-13,-13 0-17,13 0-16,-7 3-8,-4 4-6,11-2-1,-7-1-130,4 4-379,0 2 169</inkml:trace>
  <inkml:trace contextRef="#ctx0" brushRef="#br0" timeOffset="73371.9644">13376 17023 44,'0'0'254,"0"0"2,-7 0-10,7 0 7,0 0-22,-4 3-8,4-3-7,0 0-11,0 0-21,0 0-10,1 7-4,-1-7-22,0 0-16,7-15-11,-1 8-16,2 15-12,5-18 0,-1-3-20,2 7-12,2 1-1,1 2-8,-1 0-3,-2 1-7,0 4-8,-4 2-6,0 0-2,0 4-1,-5 1-3,1 5-2,0-2-6,-5 11 4,-2 3-5,-6-1 0,-3 1 0,-4 5 34,1-4-10,-4-3-11,0 3 10,-1-8-5,2 1 0,-1 3-2,6-12-19,0 3 10,4 5-15,0-13 8,0-2 3,3 2-5,2-4 0,-1 8 18,3-6-12,3 9 6,1-9 4,6 4-1,11 7 7,3-12-10,4-8-9,10 13-6,0-7-26,-1 24-16,1-32-43,-9-2-25,0 5-55,0 2-26,1 8-56,-2-19-68,-7 1-213,3 3-563,-1 0 249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2:42.9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7211 4705 70,'-3'-5'85,"2"3"4,1 2-18,-1-9 8,-1 6-18,-1 0-4,2-1 2,-3-1-6,4-1 11,-2 1-14,1 1 5,-2-1-15,2-4 16,-2-1 7,1 3 3,-2 0-5,2-1 8,0-2-1,-4 0 2,4 1-5,0-3 1,-2 1 0,0 0 2,-2 3-1,2-4 0,-1-4-2,-3 3-2,4-3-5,-2 6 2,1-6-3,-2 0 2,-2 1 5,2 0-5,3 4-2,-5-5-6,0 1 3,-1 0 5,1 1-3,-1 0-3,-2-5-2,2 5 2,-7-6-1,7 6-11,-4-6-4,1 5 3,-1-2-8,-1-3 0,-1 5-9,2-2 6,-3 1-4,7 3 9,-8-1-1,7 3-4,1 0 6,-3-2-4,1 5 0,2-1 0,-3-1-3,6 3 3,-6-1-5,5 3-6,-2 1 5,3 1-9,-4 0 5,-3 2-5,7 0-2,-3 2-1,1-2-9,1 6 8,-2-5-5,0 5 1,0-1-1,-1 4-2,0-4 2,-1 6 0,1-4-2,0 3-1,-3-2 1,4 3-2,-3 0 6,3-1-6,-2 2 1,-1 1 5,2 1 0,-2 0-7,2-1 1,-5 5-4,1 0-3,3-3 5,1 0-1,3-1 0,-2 1 2,4 2-4,-1-1 1,0 1 3,-2-2-3,4 2 3,1 2 0,1-2-4,0 2 7,-1 1-9,4 0 7,3 0-3,-3 1 4,1-1-1,2 0 5,-1 1-4,2 7-1,-1-8-7,0-2 7,3 2-1,-1-2 2,2 5-1,0-5-2,-2-1 3,1 0-2,1 0 0,2 1 3,0-5-8,0 4 7,5 3-2,-10-4-1,6-1-2,-7-5 9,5 3-5,-2-4 4,4 4-4,-3-3 1,0-2-3,0 3 4,6-5-2,-2 5-5,-3-6 7,2 2 2,3 3-2,0-1-1,-1-4 7,1 2-5,2 0 5,-2-1-8,1-3 3,-1 3 2,3-1 0,-3 0-1,3-2 2,-1 1 1,-1-2-6,1 2 5,-4-2 3,4 1-2,5-2 4,-6 0 24,2-2-29,-2 4 2,2-2 4,-1-2 7,2 0-9,-4-2 2,0 4 1,1-3 18,2-1-17,-5 3 15,1-4-4,3-1-9,-1 1 9,0-1-5,-4 3 19,5-5-12,-2 1-1,-6 0 3,7-2-2,-1 2 8,-2-4 0,2 4 5,-6-3-16,3-1 10,1 0 3,-2-1-6,0-2-1,0-1 1,-4 2 3,1 5-4,1-9-21,-1 3 12,-1-1 14,1-3-7,0 2-3,-1-2-6,-2 0 6,-3-7 1,4-1-3,-1-1-7,-6 3 3,5-3-6,-4-2 0,0 10 6,-1-5-6,-3-1-6,3 7 9,-2 1 3,-1-1-8,-1 2 6,0 3 8,0-1-18,-3 2-6,2-5 2,-2 4-1,0 2 6,0-1-3,-3 4-1,5-3-10,-3 5 10,5-2-7,-5 1-5,1 2-11,2 0-8,0 3-30,0-2-21,-1-1-25,1 3-25,1 1-31,0 2-22,1 1-27,1 3-17,-2 0-25,-5 7-18,5-3-29,-1 6-226,-2-1-564,-1 1 250</inkml:trace>
  <inkml:trace contextRef="#ctx0" brushRef="#br0" timeOffset="3014.3102">19520 11826 81,'0'0'124,"-3"0"-7,3 0-2,0 0 4,0 0-12,0 0 4,0 0-4,0 0-4,0 0 2,0 0 5,0 0-8,0 0-1,0 0 6,0 0-3,0 0-2,0 0 1,10-4 0,-3 3-3,-1 0-6,5 1-8,1-3-1,2 3-12,1-3-8,2 1-5,4 0-9,2 2-7,-4-2-2,-2 2 1,3-1-9,1-2 2,-4 3-9,-2-1 1,1-1-1,-2-1-8,-7 1-5,3 0 4,0 1-1,-2 0-4,-3 1-4,-1 0-5,0-1-12,2 2-5,-6-1-13,7 0-14,-7 0 1,7-1-25,-7 1-18,4-1-6,-4 1-17,0 0-20,4 1 1,-4-1-23,0 0-2,0 0-37,0 0-100,0 0-309,0 0 136</inkml:trace>
  <inkml:trace contextRef="#ctx0" brushRef="#br0" timeOffset="3498.189">19515 11877 195,'-6'2'218,"6"-2"-9,0 0-9,-6 0-14,6 0-10,-4 1 6,4-1-8,0 0-10,0 0-4,0 0-3,0 0-3,0 0 15,16 1-9,-6 2-7,2-1-14,2-1 3,2-1 0,-2 2-24,8 0 8,2-2-12,-4 3-7,7 1 0,-6-4-3,0 0-12,0 0-1,1 0-15,-6 3 9,5 1 11,-4-6-14,-5 4-8,3-1 17,-2-1-3,-3 3-1,-3-3 0,1-3-6,2 2-9,-2 1 1,-3 1-9,0-2 0,-5 1-3,10 0-8,-6 0-3,-1 1-7,-3-1 4,4-1-9,-4 1-4,0 0-2,0 0-4,7 0-2,-7 0-4,0 0-1,4-4-3,-4 4 1,0 0-6,0 0 0,1-3 5,-1 3-16,0 0 9,0 0-6,0 0 5,0 0-3,0 0-12,0 0 1,0 0 11,0 0-12,0 0-9,0 0 2,0 0-4,0 0-10,0 0-11,0 0-6,0 0-5,0 0-8,0 0-17,0 0-14,0 0-24,0 0-11,0 0-11,0 0-9,0 0-14,0 0-13,0 0-22,-9 7-29,9-7-46,0 0-43,0 0-257,0 0-612,-10-4 271</inkml:trace>
  <inkml:trace contextRef="#ctx0" brushRef="#br0" timeOffset="5348.5808">5302 7515 36,'-3'0'249,"3"0"-9,-8 4-19,7-4-21,1 0-19,0 0-21,0 0-12,0 0-13,0 0-11,0 0-11,0 0-6,0 0-11,0 0-3,17-1-3,-6 0-6,2-3-5,5 1-6,5 0-5,-1-4-7,2 2-7,-9 0-10,10-2 0,-3 2-5,-5-1-9,3 0-13,1 1-10,-8 0-25,-5 2 1,-1 2-10,0-1-11,0 1-12,-1 1-9,-2-3-12,-1 3-14,-3 0-6,7 0-8,-7 0-12,0 0-9,0 0-21,0 0-3,-16 6-10,2-2-108,4 1-283,-2 1 126</inkml:trace>
  <inkml:trace contextRef="#ctx0" brushRef="#br0" timeOffset="5550.1289">5339 7595 151,'-8'4'200,"-1"3"20,-3 0 14,6-4 16,3 1-10,0-1-5,-1-1-3,0 1-22,4-3 17,0 0-1,0 0-13,0 0-19,0 0-11,0 0-5,0 0-15,0 0 5,15-11-22,9 5-19,-4-5-1,4 1-20,-4 2-13,8-4-6,0 4-11,2 2-8,-2-5-4,-3 6-16,-1 1-17,-1-4-22,-9 4-22,1 1-35,-5 1-32,4 0-33,-4 2-40,1 1-64,-1-2-43,3 3-39,-6 0-255,1-1-600,-3 1 265</inkml:trace>
  <inkml:trace contextRef="#ctx0" brushRef="#br0" timeOffset="7241.0634">20841 11667 5,'-3'2'9,"-2"0"-1,1 0 0,-2 1 1,2-3-3,1 3-3,-2-1-4,0 0 6,0-1 3,5-1-1,-6 4-1,3-3 0,-1 0 6,4-1 10,-5 3 2,5-3 4,-5 0-5,2 3 10,3-3 5,-4 0 9,4 0 10,0 0-1,-7 1 14,7-1 9,0 0-2,-6 0 19,6 0 10,0 0 3,-4 3 3,4-3 3,0 0 0,0 0-3,0 0-5,0 0-3,0 0-2,0 0-10,0 0-4,0 0-11,0 0-5,0 0 3,0 0-12,0 0-5,17-4-4,-10 4-2,3 1 1,1-2-11,6 3-3,-3-3-10,2 1 3,1-1-5,-2 1-4,1 0-2,-1 0-9,2 0-19,-3 2-19,0-2-15,-1 0-21,-3 0-25,0 0-18,-2 2-22,2-5-20,-4 3-11,1 4-6,-3-4-121,-4 0-309,0 0 137</inkml:trace>
  <inkml:trace contextRef="#ctx0" brushRef="#br0" timeOffset="7529.6585">20826 11751 183,'0'0'190,"-4"-3"0,4 3-7,0 0-5,0 0-2,0 0-4,17 0 1,-7 0-7,2-1-17,2-2-8,3 2-14,-3 0-12,6-5-9,1 5-15,-4 0-6,-1 1-10,-1-2-6,1 0-9,-4 1 2,-2-1-8,0 2-10,0-1-8,-3 0-11,1 1-9,-4-3-14,2 3-17,-6 0-17,7 0-16,-7 0-8,0 0-26,4 0-7,-4 0-9,6 3-25,-6-3-15,0 0-20,0 1-5,0-1-148,0 0-338,0 6 150</inkml:trace>
  <inkml:trace contextRef="#ctx0" brushRef="#br0" timeOffset="9157.5524">18088 11932 112,'-6'0'153,"6"0"-5,-4-6-15,4 6 7,-3-1-5,3 1-10,0 0-2,0 0-6,-5-1-6,5 1-4,0 0-4,0 0-6,0 0 2,0 0-12,0 0-2,0 0-1,0 0-2,0 0 0,15-2-6,-8-2-2,8 1 1,4-2 8,3 4-3,5-3-3,1 0-6,2 1-7,-1-2-6,1 10-2,8-7-10,-10 0-3,-1 2-8,-2-2-2,-3 4-2,0 1 2,-8-3-9,3 1 1,-3-1-5,-4 0-2,-3 0-1,4 0-3,-5 0-4,-2 0-5,-4 0-6,7 0-4,-3 0-9,-4 0-2,0 0-13,6 0-6,-6 0-12,0 0-9,0 0-10,0 0-12,0 0-13,0 0-12,0 0-11,-17 0-17,9 0-19,-1 0-8,-5 5-14,0-5-16,-3 2-102,-4-4-314,5 2 139</inkml:trace>
  <inkml:trace contextRef="#ctx0" brushRef="#br0" timeOffset="9582.0921">17962 11983 76,'-4'1'137,"4"-1"-1,0 0-8,-7 0-6,7 0-1,0 0-2,-2 3 2,2-3-18,0 0-1,0 0 8,0 0 9,0 0 18,0 0-1,16 4 7,-6-4-6,4-2-9,3 2-4,7 0-1,3 2-7,-2-4-6,5 1-9,9-1 1,-11 0-12,2 1-4,8 1-7,-10 0-2,3 1-15,-3-1 3,0 0-6,2 2 0,-6-1-3,1 1-2,-1-2-1,0-1-5,-10 2-6,-1-1 4,2 2-5,-5-4 6,0 2 4,0 2-9,-4-2 13,1 2-2,-2-4-5,0 2 11,-5 0-10,5 0 6,-5 0-4,4 2 6,-4-2-11,0 0-4,6 0-2,-6 0-8,0 0 9,0 0-17,0 0-2,5-2 1,-5 2-13,0 0-5,0 0 11,1 5-6,-1-5-18,0 0 5,0 0-10,0 0-20,0 0-11,0 0-10,0 0-28,1 2-19,-1-2-19,0 0-26,0 0-23,0 0-17,0 0-37,0 0-35,0 0-17,6-7-198,-1 5-510,2-1 226</inkml:trace>
  <inkml:trace contextRef="#ctx0" brushRef="#br0" timeOffset="10530.3123">20538 11146 89,'0'0'155,"8"-6"-10,-3 5 3,2-3-4,0 0 1,3 0-9,-3-1-3,7 1-6,-1 1-4,1-5-7,3 6-6,3-5-11,2-1 7,2 4-4,0 1-11,4-1-8,-4 1-16,3 0 1,0 2-4,-2 0-5,0-2-10,-2 2-4,-2 1-4,3-3-4,-8 3-8,1 0 0,-3 4 4,-4-5-8,-1 1-5,-4 0-3,0-3 3,1 3-1,-2 0-4,-4 0-8,8 0-12,-8 0-4,3-2-12,-3 2-17,0 0-15,0 0-27,0 0-26,0 0-6,0 0-15,0 0-17,-16 2-9,6-2-26,3 3-100,-2-3-301,-2 2 134</inkml:trace>
  <inkml:trace contextRef="#ctx0" brushRef="#br0" timeOffset="10969.4553">20495 11214 116,'0'0'171,"0"0"-2,0 0-6,0 0 3,0 0-14,0 0 6,0 0 3,21 3-10,-14-3-3,2 1-6,0 0 0,6-1-8,-1 2 3,1-4-8,2 6-7,3-4 2,-1-2-2,-1 2-1,3 1-7,1-1-6,-1-1 2,3-1-8,0 2-5,0 0-4,3 0 3,-5 0-5,4 0-7,0 2-8,-2-2 1,-1 4-12,-2-6-15,4 1 3,-5 2 4,1-2-9,-5 0 1,-2-1-14,1 1 3,-5 0-3,0 1-6,-3-3 1,3 3-12,-3 0 12,0 0-4,-1-2-10,-1 2 6,-5 0-7,7-1 4,-7 1-6,6 0-7,-6 0 7,4 1-2,-4-1-2,0 0-7,4-2-2,-4 2 7,0 0-8,0 0-7,5-1-4,-5 1-13,0 0-2,0 0-6,0 0-7,0 0-9,0 0-5,0 0-23,0 0-22,0 0-24,0 0-29,0 0-14,0 0-8,0 0-11,0 0-19,-6 9 5,2-5-10,-2 0-27,2-1-165,-3 2-432,0-3 192</inkml:trace>
  <inkml:trace contextRef="#ctx0" brushRef="#br0" timeOffset="12436.6549">19644 11068 90,'-4'-1'95,"4"1"-1,-6 0-4,6 0-6,0 0-14,-4-3 15,4 3-15,0 0-1,0 0 5,0 0 14,0 0 3,-4 0 19,4 0-5,0 0 0,0 0 2,0 0-6,0 0 6,0 0-5,0 0-3,0 0 0,0 0 7,0 0-19,14-4-2,-4 3-9,3 0-3,2 2-6,2-4-7,4-1-3,0 2-4,0-4-6,0 1-4,-4 1-4,0 2-5,-3 1 3,2-1-10,-1 2-4,-2-1 3,1 0-7,-3 0-5,-2 1 2,-1 1-2,-1-2-5,0-1 0,0 4-6,-3-4-7,-4 2-7,6-1-16,-6 1-9,7 0-9,-7 0-21,0 0-17,3-1-3,-3 1-12,4 4-12,-4-4-10,0 3 3,0-3 8,0 0-17,-1 5 4,-2 0-6,0-2 5,-2 1-7,-1 3-107,-2-2-256,-1 0 114</inkml:trace>
  <inkml:trace contextRef="#ctx0" brushRef="#br0" timeOffset="12788.202">19496 11217 77,'-1'1'170,"1"-1"4,0 0-8,-6 0-6,6 0 5,0 0-6,0 0-10,0 0 0,0 0-7,18-1-1,-8-2-17,3 3 1,1 0-11,3-2-11,4 1-4,0-1-11,3 1-3,-4 4-2,-3-4-14,5 0-2,0 1-2,-7 0-5,-1 0-3,0-1-5,0 1-1,-1-1-3,-2 2 0,-1-2-9,-3 0-15,2-1 11,-4 4-3,2-4-4,-1 2-1,-2 0-1,0-2-7,1 1-3,-5 1 2,0 0-5,8 1 10,-8-1-13,4-2-3,-4 2-3,0 0-6,5 0-8,-5 0-4,0 0-8,0 0-4,0 0-7,0 0-9,0 0-9,0 0-7,0 0-7,0 0-24,4-3-14,-4 3-20,0 0-20,0 0-12,0 0 9,0 0-5,0 0-9,0 0 1,0 0-12,-13 9-94,6-7-287,3 0 127</inkml:trace>
  <inkml:trace contextRef="#ctx0" brushRef="#br0" timeOffset="20312.9575">19108 12612 47,'0'0'124,"0"0"-7,-5-2-5,5 2 1,0 0 4,-7 0 0,7 0 10,0 0 6,0 0-6,0 0 0,0 0 1,0 0-7,0 0 0,0 0-6,0 0-5,0 0-4,17-1-7,-5 4-5,3-3-11,-1 0 8,7 0-5,2 3-11,-8-3-9,6 1 1,-1 1-13,-2 0 0,2-1-12,1 5-3,-6-6-5,1 2 0,-2-5-2,-5 3-2,1 0-5,-4 0 1,-1 0-7,1 0-7,-2 1-12,-4-1-6,8-1-2,-5 2-18,-3-1-11,0 0-12,0 0-11,7 2 0,-7-2-17,0 0-11,0 0-11,0 0-5,0 0-11,4-4-10,-4 4-4,0 0 1,-3-7-11,3 7-1,-5-3-1,1 1 1,-1-1-86,0 2-245,-1 0 110</inkml:trace>
  <inkml:trace contextRef="#ctx0" brushRef="#br0" timeOffset="20717.9593">19110 12626 55,'-7'0'149,"-2"0"-6,4 1 0,1-2 3,4 1 0,-10-1-4,10 1 6,-4 0-1,4 0-6,-4 0-7,4 0-7,0 0-8,0 0 1,0 0-1,0 0 18,8 12 4,2-10-8,4 6-15,7-1-2,3-1-12,-3 2-4,6-1 8,-2-2-1,13 1-13,1 6 3,0 4 1,0-8 5,3 1-9,-5 1-15,-6-3-5,-4-4-2,0 4 9,-3-2 0,-3-1-6,-6 0-14,-5-3 2,0-1 12,-3 3-1,4-3-2,-7 0-2,1 0-8,-1 0-3,-4 0-8,7-3 1,-7 3-9,7 3-3,-7-3-6,3 0 2,-3 5-2,0-5-9,0 0 1,0 0 4,0 0-14,4 0 0,-4 0-12,0 0 9,0 0-11,0 0 2,0 0-18,0 0 18,0 0-19,0 0-11,0 0-1,0 0-19,0 0-11,0 0-5,0 0-9,0 0-15,0 0-16,0 0-6,0 0-20,-11-5-22,11 5-17,-10-3-25,7 3-15,-3 0-21,-2-5-22,4 4-19,-5 1-190,1-1-497,2-1 220</inkml:trace>
  <inkml:trace contextRef="#ctx0" brushRef="#br0" timeOffset="25263.5404">9423 7257 79,'-5'0'128,"-2"3"13,7-3 3,-5-3 6,5 3 2,-6-1-7,6 1-10,0 0-1,-4 0-6,4 0-12,0 0-3,0 0-13,0 0-10,0 0 0,10-8-18,0 5-6,5-3-5,9-2-5,-2 1-10,2 1 1,0 0-11,0 1-7,-3 1-13,-1 2-9,-3 0-16,0 0-21,-7 0-33,0 2-33,-3 0-34,0 0-27,-3 0-9,-1 2-106,-3-2-295,0 0 131</inkml:trace>
  <inkml:trace contextRef="#ctx0" brushRef="#br0" timeOffset="25406.5588">9411 7294 117,'-4'2'229,"-2"-2"-19,2 3 8,4-3-8,-3 1-21,3-1-16,0 0-11,0 0-9,18-1-15,5-3-13,3-4-10,17 3-17,-2 1-5,3-2-12,-3 1-29,2 3-31,-2 2-48,-2 0-62,0 0-59,-13 2-206,1 1-383,-6 1 170</inkml:trace>
  <inkml:trace contextRef="#ctx0" brushRef="#br0" timeOffset="27090.8717">20315 12571 16,'0'0'117,"-6"-1"-4,6 1 1,0 0-4,0 0-6,0 0-4,0 0-9,0 0-4,0 0-11,0 0-5,0 0 1,0 0-5,-3-1-9,3 1-4,0 0-7,0 0-3,0 0 11,0 0-13,0 0-2,0 0-18,0 0 11,0 0 5,0 0 16,0 0 10,13 6 2,-6-6 6,4-1-10,1-2-2,4 3-1,1 3 0,6-6-15,-1-3 1,1 5-3,-2 1 6,1-2-4,-6 2-2,-2-1-5,1 1-2,-3-1-2,-3 1-6,0-1-5,-2-3 0,0 8 1,0-4-10,-4-4-1,-3 4-4,10-1-19,-6 0-14,-4 1-12,3-1-12,-3 1-20,0 0-15,5 2-24,-5-2-15,0 0-13,0 0-11,0 0 2,0 0-7,0 0-95,0 0-267,-8 10 119</inkml:trace>
  <inkml:trace contextRef="#ctx0" brushRef="#br0" timeOffset="27387.6967">20316 12666 54,'0'0'214,"-4"0"-1,4 0-7,0 0-7,0 0-7,-6 2-10,6-2-15,0 0-12,0 0-14,0 0-16,0 0-2,0 0-11,0 0-8,16 0-11,-6 0-6,5 0-10,-1 3-4,2-3-9,5 0-7,-6-3-3,2 6-8,-4-3-5,2 2-2,-2-4-5,1 2-3,-3 1-1,-1-2-5,0-2-2,-3 1-4,0 1-13,1 2-10,-5-3-9,2 1-13,0 1-11,-2-2-20,-3 2-14,0 0-29,7 0-2,-7 0-3,4 2-20,-4-2-9,5 1-1,-5-1-11,2 2-3,-2-2-6,0 0-117,6 0-294,-6 0 131</inkml:trace>
  <inkml:trace contextRef="#ctx0" brushRef="#br0" timeOffset="28129.4345">19647 12686 129,'0'0'147,"0"0"-4,-3 3 3,3-3-16,0 0 5,0 0 2,0 0-9,0 0 4,0 0 10,0 0-10,0 0-9,0 0-15,14-9-8,-8 7-10,4-1-3,1-1-10,3 1-4,2-1-9,-1 0-18,1 0 10,-1-1-7,2 2-9,1-3 1,3 1 1,-5-1-11,-2 6 2,0-4-3,-5 2-13,-1-2-7,1 1-10,-2 0-11,-2 1-10,1 1-9,-2-1-18,0 1-19,-4 1-10,7 0-21,-7 0-16,3 3-13,-3-3-20,0 0-5,7 0-3,-7 0 8,0 0-91,0 0-257,-8 6 114</inkml:trace>
  <inkml:trace contextRef="#ctx0" brushRef="#br0" timeOffset="28464.3568">19686 12707 168,'-4'4'191,"4"-4"3,0 0-2,0 0-6,0 0-7,0 0-11,20 1-8,-5-4-14,2-1-10,5 1-15,0-1-5,-1 0-10,2 2-10,-2-1-6,3 7-1,0-5-9,1-6 2,-1 7-2,4 0-8,-4 3-6,0-5-7,-3 2-4,-5 0-4,-4 0-6,0 2-4,-4-4-3,3 2-2,-5-1-4,1 1-4,-3-2 0,0 2-2,2-1-6,-6 1 3,0 0-5,7-2-4,-7 2-1,0 0 0,3 3 0,-3-3-3,0 0 0,0 0-1,0 0-3,0 0-7,0 0-10,7-1 2,-7 1-14,0 0-3,0 0-9,0 0-18,0 0-1,0 0-4,0 0-21,0 0-10,0 0-7,0 0-21,0 0-13,0 0-8,0 0-12,0 0-16,0 0-6,0 0-10,0 0-105,-20-4-310,19 3 138</inkml:trace>
  <inkml:trace contextRef="#ctx0" brushRef="#br0" timeOffset="30862.7985">20713 12620 30,'0'0'277,"0"-4"-19,0 4-17,5-6-20,-3 1-24,3 1-16,2 1-12,1-4-17,3-1-17,3 4-20,3-5-6,2 0-9,3 1-13,-1 0-5,5 1-13,2 4-8,11 0-6,-1-3-18,-11 1-23,4 2-20,-7-2-35,1 1-33,-8 0-24,-3 3-25,-4 1-31,-3-5-40,0 4-123,-4-1-344,-2 0 153</inkml:trace>
  <inkml:trace contextRef="#ctx0" brushRef="#br0" timeOffset="31026.4573">20822 12609 2,'-4'-1'211,"4"1"1,-5 2 5,5-2 7,0 0-4,0 0-5,10 5-11,-1-5-21,6-2-17,1 1-17,5-2-16,1 3-12,2-1-16,0 3-21,6-2-27,-1 0-39,-2 5-46,1-5-63,-1-2-61,1 1-223,-4-1-407,0 0 180</inkml:trace>
  <inkml:trace contextRef="#ctx0" brushRef="#br0" timeOffset="31337.1167">21602 12510 168,'0'0'254,"0"0"-35,-4-2-22,4 2-19,0 0-20,0 0 2,0 0 3,4 17 0,0-6-3,3 5-14,-2-1-9,0 6-6,4 4-12,2 1-6,-4-1-11,1 4-12,1-7-16,-1 1 1,2-1-7,-3-6-3,-3-5-4,2 0-18,-2-1 8,1 0-4,-2-3 1,1-2 22,-2-1 29,1 0 25,1 1 1,2-4-3,4-3-12,4-3-10,11-6-14,20-2-9,26-11-9,12 1-8,11 1-19,8-11-28,6-10-21,9 2-21,9-6-66,3-1-25,2-9-23,-3-4-31,-4-2-19,2 1-52,-2 0-29,-9 7-227,-8-2-543,-3 0 240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3:26.9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9830 9651 180,'0'0'208,"0"3"-14,0-3-19,0 0-16,0 0-12,0 0-17,0 0-10,0 0-12,0 0-3,0 0-11,0 0-2,0 0-8,0 0-2,0 0-4,0 0-7,9 4 3,-3-4-3,0 1-2,4 0-1,-2-1 1,2 1-5,-3-1 3,1 4 9,2-4-11,0 2 2,1-2-11,2 0 5,0-2 0,1 4-3,-1-1 5,1-2-2,0 2-3,1 1-1,6-1-2,2-2-5,-8-1 1,9 2-7,-1-3-7,-1-1 2,-2 3-2,4 1-11,0-1 7,-1-5-5,-2 4-3,3 2 0,-2 2 8,2-4-6,-2 0-1,1 1 1,0-4 0,-3 3 2,2 0 11,-1-1-11,-7 1-1,9-1 1,-2 3 0,-6-3-3,1 2 4,11-2 0,-12 0 1,6-4 4,2 5-2,-4 0 6,4-1 2,2 3-1,-1-2 11,3 1-16,0-1 2,1-1-3,-1 3-3,2 3-9,1 0 13,-5-3-20,15 2-4,-2 2 5,-10-3-2,0 2 0,2-3 0,-2-3-1,1 6 8,2-2-12,-4-2 2,0 3-8,0 0 10,-1 0-13,1-4 5,1-1 4,-2 1 7,-2-1-10,2 2-3,0-2 1,-1-2 1,0 2 6,2-1-12,0 2 3,0-1 0,-2-1-1,3 3-13,-2-3 7,-2 4 8,-2-5-6,1 1 6,1 0-1,-8 1-1,-1-1 2,1 2 1,7-3-6,-9 6 2,3-9 5,-3 3-1,0 2 10,-1-1-11,0 0-6,-1 1 3,-3 1 3,1-2 2,-1 0-11,1 1-2,-1 1-7,-1-2 20,-1 4-1,1-3-20,-2 5 13,0-7 4,-2 5 2,0-3 1,-4 3-9,0 0 10,10-2-11,-10 2-7,4-4-24,-4 4-16,3-1-5,-3 1-24,0 0-16,0 0-23,0 0-22,0 0-17,0 0-21,0 0-33,-17-2-20,9 2 4,-5 1-36,-2 0-207,-8 0-510,1 3 226</inkml:trace>
  <inkml:trace contextRef="#ctx0" brushRef="#br0" timeOffset="969.0596">10432 9683 44,'-5'0'172,"5"0"0,-10 0-12,7 2-7,-2-2-15,0-3 12,5 3 8,-10 1-5,8 1 0,-3-2-2,5 0-10,-5 5-5,2-5-4,3 0-3,0 0-4,0 0-8,-8-2-3,8 2-10,0 0-8,0 0 1,0 0-1,-3-3-6,3 3-13,0 0-4,0 0 7,0 0-6,0 0 2,0 0 9,14 3 3,-6-1 4,6 0 4,1-1 8,6 0-6,1 2-3,5-1 2,0 0 4,2 1-9,11-1 0,-1-1-3,0 11-6,2-10 5,1-4-10,-2 6-4,-1-3-8,5 1-4,-6 0-7,2-2-2,0 5-1,-10-3-6,9 2-7,4-3-5,-17-1 2,4 3-8,-5-3 17,3-3-7,1 0 9,10 2-8,-14-2-1,5-2-13,0-1 15,-2 2-2,13-3 2,-3 1 1,-10 2 2,-1 0-1,-1 4-2,1-3-3,-2 3 0,3-4-1,-5 2 3,0-8 3,-3 9-5,-2 2 0,3 4-1,1-7-1,-5-2 1,-3 2 0,9 2-6,1-2 5,-3-1-7,2 3 2,0-2-1,2 5-1,1 1-9,-2-6-3,2 2 6,0 3-2,-2-3-1,0-6-4,-3 11 0,0-4 0,-5 0 0,-1-1-1,1 0-1,-2 0 8,-1-1-8,2 1-2,-4-3 1,0 3 2,2-3 9,-3 1-11,3 1 1,-6-1-2,1-2-5,2 1 2,0-1 0,0 1-3,-3 1 3,4-3-4,-2 2 2,-1 1-3,-1 0 3,-1 1-7,-2 1 7,2-2 1,-3 1-5,1 0 3,-4 1 3,5-1-7,1-3 1,-6 4-3,2 0 4,-2 0 1,0 0-2,0 0 0,2-3 11,-2 3-10,0 0-3,0 0 0,0 0 0,0 0-3,0 0 6,0 0-1,0 0-3,0 0 4,0 0 6,0 0-9,0 0 1,0 0-4,0 0 2,0 0-1,0 0 2,0 0-1,0 0-1,0 0 0,0 0 1,0 0-11,0 0 13,0 0-13,0 0 7,0 0 2,0 0-15,0 0 13,2-5-2,-2 5 1,0 0-2,0 0-4,0 0 3,0 0 1,0 0-8,0 0 9,0 0-10,0 0 9,0 0-6,0 0-2,0 0 1,0 0 2,0 0-3,0 0-1,0 0-4,0 0-3,0 0-1,0 0-5,0 0 0,0 0-6,0 0-9,0 0-2,0 0-9,0 0-6,0 0-5,0 0-15,0 0-18,0 0-15,0 0-12,0 0-27,0 0-17,0 0-12,0 0-17,0 0-15,0 0-22,0 0-20,-2-5-27,4 2-19,-2 3-29,-4-6-230,2 4-607,-2-1 269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36:43.6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15778 9772 137,'0'-11'259,"-2"2"-16,1 0-17,1 6-15,0-4-21,0 2-15,0-1-18,0 6-18,0-8-13,0 8-16,-3-3-11,3 3-12,0-2-7,0 2-11,0 0-9,0 0-1,0 0-6,6 12 3,-3-7-2,1 4 6,0-1-6,0 9 4,0-6-2,-1 4-5,2-2-1,0 1 1,0 5-4,-3-7-4,3 4 0,-3 0-11,2-2 4,-3-1 1,1-4-2,0 1 2,-1 0 4,-1-6-8,4 8-3,-4-9-5,0 0 12,2 1 8,-2 0 3,0-4 7,0 0-4,0 0 15,1 3 1,-1-3 9,0 0-16,0 0 2,3 5 8,-3-5-7,1 2-7,-1-2 12,0 0-8,0 0 2,0 0 3,0 0-11,0 0 2,0 0-1,0 0-9,0 0 2,0 0 3,0 0-11,6-7-8,-6 7 4,6-7-5,2 0-1,0 1-4,-2-2-4,4-2 4,1 0-10,2 0-2,-5 1 2,5-6-1,2 8-10,-4-5 11,3-2-12,-2 4 7,2-2-2,-1 2 0,-2-2-1,2-1-6,5-1-11,2-3 16,-7 8 2,9-13-4,6-10-5,3 6 0,6-8-25,-2-6-20,20-15-37,1-3-35,-1-5-23,7 5-26,3-4-8,3 3-28,0 7-10,-4 10-16,-2 6-39,-20 15-18,-1-3-32,-5 3-158,-14 11-516,3-2 229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0:48.9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8330 15225 194,'-2'-6'253,"1"3"3,2-1-18,-1 4-12,0-5-15,0 5-20,0 0-9,0 0-32,-3-7-21,3 7-21,0 0 2,2 19-9,-1-12-4,1 0-8,1 12 3,1 4-12,2 2 3,-1 4-14,0-4 4,1-1 2,1-2-7,3 0-1,-4-3-4,1-1 3,0-2-17,1-1 16,-1-1 0,1-3-4,-2-5 43,4 6 33,-3-7-33,0-1 0,3-1-30,6 0 33,-2 3 2,7-12-12,1-9-1,2 6-12,3-6 3,-4-1-3,15-9-7,0-6-12,1 3 0,-1-1-9,21-21-3,-25 28-5,1-4-8,3 3-14,-2 0 11,-8 8-2,8-11-35,-10 10 29,-1-1 7,-1-2-7,-3 2-5,-1 0 5,-3 3-26,-5 5-3,0-4 0,-4 6-6,0 0 16,-2 0-26,-3 5-21,1-2-10,-1-5-10,0 5-10,1 2-38,-2 0-21,-2 2-23,2-4-26,-2 4-20,3-3-28,-3 3-20,0 0-14,0 0-9,-10 9-26,6-3-2,-9 16-174,2-12-506,-7 4 223</inkml:trace>
  <inkml:trace contextRef="#ctx0" brushRef="#br0" timeOffset="616.7947">8413 15395 135,'-4'-4'245,"2"-1"-13,1 1-18,1 4-10,-5-4-33,5 4-20,-4-5-15,4 5-21,-3 0-7,3 0-15,-1 9-7,1 0-10,-2 3-3,0 6-3,3 2-6,-1 0 0,1-1-12,2 8 8,-3-1-2,0-6-6,2-2 4,1-1-1,-1 0-1,3 10-1,-4-10-19,3 0 13,-1-3-9,0-2 6,1 4-3,-1-7 6,-2-1-4,6 8 15,-4-11-16,1 5 7,-1-7 13,3-1 2,0 10 0,-1-10 18,2-5 9,2 1-4,3-1 0,1-2-7,10-3 4,-1-1-12,15-7 30,2 2-34,-14 1-3,18-6-10,3-2-2,22-11-7,-26 10 7,5 5-8,-1-5-8,19-9 6,-23 12 5,-2-1-35,3 3 18,-6 3 5,1-7-6,-13 15-2,-1-3-12,-1-8-7,-1 9 32,-6 4-24,-5 5 0,-1-7-23,-2-2 21,-1 4-1,-1 1 0,-6 3 1,6 0-1,-6 0 0,4-8 21,-4 8-25,5-5 4,-5 5-22,0 0 18,0 0-15,0 0 13,0 0-2,0 0-11,0 0 9,0 0-12,0 0 6,12 10-3,-12-10 1,0 0-8,0 0-1,0 0-9,0 0 4,0 0-10,0 0 23,0 0-15,0 0-15,0 0-3,0 0 24,0 0-20,3 6-6,-3-6 2,0 0-5,0 0-6,0 0 2,0 0-4,0 0-5,0 0-8,0 0 1,0-12-23,0 4-4,0 8-15,0 0-9,0 0-3,0 0-21,0 0-8,0 0-22,0 0-13,0 0 0,0 0-24,5 13-13,-5-13 4,0 0-157,0 0-401,0 0 178</inkml:trace>
  <inkml:trace contextRef="#ctx0" brushRef="#br0" timeOffset="32895.7045">7245 8195 62,'-4'-32'116,"-2"4"-3,3 4-5,-1 3 1,3 10 8,-1-1 1,1 3 2,-1 2-11,2 2-10,-1-1-25,0 2-3,1 4 11,-2-1-31,2 1-1,0 0 4,-1 14-13,-2 4-8,2 1-6,-5 9-3,-7 14-9,6 4 11,-4 0 0,-3 37-5,4 0-4,-1 0 6,-2 5 4,-1 5-2,-3 4-3,3 4 10,-13 1-30,12 2 31,1 2-2,1-1-12,-4 4 11,-4 3 2,7-10-3,0-4 0,-6 9-2,5 9 13,-5 4 9,0-1 2,5-3-9,-5-4 18,2 0-18,9 11 6,-9-15-2,-2 3 1,3 0-13,-4-1 8,4-2 4,-2 3-7,3 4 17,-1 5 1,-8-6-7,2 0 0,-1 4-19,0-6 23,-2 11-1,2-12 2,-2 1 0,-6 4 4,14-9-16,3 4 4,-4-10-13,-1-8 6,0 7-18,2-2 20,1-7 2,0 6-14,-1-2 12,-4 6 7,4-23-8,2 16-2,-4-13-11,9-24 7,-9 37 2,6-38-6,-3 24-3,-9-3 2,17-24-36,-4 1 9,2 0-8,-3 1 5,1-2 2,0 0-2,1-6-1,-1 3-12,-2 1 16,9-16 7,-7-3-9,3-3-3,-1 3 13,3-3-22,-4 2-5,6-13-7,-2 0-11,0-6 1,2-2-23,6-4 3,-4-1-15,-2-3-7,1 0-32,0-4 0,-2-3-7,-4-3-5,4-2-1,-6-9 3,-2-2 14,5 8 0,-3-18 24,2 2 9,-2 0 14,2-2-1,0 4 15,1 0 8,0-2 18,3 12 27,0-5 8,0 4 15,1 7 20,5 5-6,-3 2-3,2-4-7,1 3-9,-2 1 2,3 4-12,0 0 1,0 0 3,6 17 0,2-2 5,-1 0 0,2 14 0,0 1 2,1-1-6,0 4-3,0-2-3,3-2-1,-1 0-14,1 0 15,-6 5 0,6-10-1,2 0-3,-2-4 9,-3-9 22,5 12-6,-6-17 1,2 0-1,-4-2 9,10-3-7,4 2-4,0-10-2,0-4-4,0-6 10,3-2-29,10-12-16,-1 2-34,-4-4 4,-2-2-10,3 3-35,-12 9-23,0 1-14,-2 0-25,-8 7-19,2-10-32,-4 8-44,-4-1-122,0-4-388,-2 7 173</inkml:trace>
  <inkml:trace contextRef="#ctx0" brushRef="#br0" timeOffset="34412.8192">4152 13523 232,'-5'-8'226,"-1"-2"-28,1 1-21,1 7-25,1 4-8,2 17-18,-1 0-41,5 15 25,-7 20 8,8 2-25,9 45-4,-8-47 2,4 3-18,-5 26-5,3-28-8,-1-19-8,-2 20-17,2-1 6,-5-1 0,6-8-20,-4-9-17,-7-4-36,8-4 4,0 5-31,-4-8-7,0-9-10,3-2 15,-6-3-29,3-6-4,0 1-7,-4-5 5,-3 2-21,7-4 15,-10-9 13,0-6 36,2-1-2,-8-4 30,8 3 18,-2-5 32,3 7 11,-1-1 25,2 8 18,2-6 9,1-3-3,-6 3-13,9 4 22,1-7-8,3 5-13,2-3 4,-5-1-4,13-2-8,4-2-10,-1 1-26,1 0 21,-4 2 9,6 2-20,-6 8-3,7-12-12,-1 0 7,-3 5 15,1-4-21,-5-1-5,2 1-26,-3 5 37,-4 5 5,5-15 0,-2 0 5,-4 9 9,0-3-12,-7 2 5,7-4 5,-2 2 12,-5 10 43,5-4-20,-2 7-2,-3-3-12,0 7-7,-3-10-16,3 10-6,4-2-1,-4 2-16,0 0 8,2 22-17,3 3 15,1 5-5,-2 1-6,3 1 5,-7 4 25,6-2-56,1 15-8,-4-15-23,2-3-13,-5 1-10,7-2-25,0-5-16,1 2-24,0-3-11,-6 6-17,6-16-18,3-2-11,-7-4-8,6 0 7,-3-5 10,0 0-2,3-6 12,-10 3 20,7-11-79,-4 0 212,3 2-53,-2-8 28,3 3 59,-4 2 15,1 1 31,-2 2 13,-2-1 25,0 3 2,0 2-17,2-5-7,-2 7-7,0 3-8,4-6 9,-1 3-22,-3 3 0,9-5 5,-1 2-6,-1 3 5,3-7-3,1-4 2,2 6 2,-2-3-2,2 5-3,5-11-4,-1-3 3,-7 5-1,8-5-6,-13 5-1,4-2 0,0-3-5,-8 5-1,8-5 8,-1-5 4,-4 9-4,-2 2 0,-2 1 3,0-1 5,0 4-9,-2 1-13,0-2 13,-4 4 2,0 2-19,6 2-6,-15 7-10,4 2 5,2 7 2,-8 5-12,5 2-2,0 0 9,0 3-9,-3 1-2,13-8-1,0-7-5,-2 8-13,8-2-4,-1 2-11,8-5-4,0 0-9,-1-5 3,13 0-26,4-3-8,-2-6-14,2-5-19,-10 0 15,24-11-39,1 2-4,-7-6-30,-1-3 45,-13 3-21,10-10 44,-10 12 13,-1-7-2,-5-1 27,-2-3 35,1 3 8,-3-6 3,-5 5 36,-5 9 31,1 6 26,-5-6 8,0 7 15,0-1-2,-1 1-4,0 9-12,-3-3-3,-3-5-12,0 9-16,0 4 6,-1 9-9,-2-1-6,-2 4-9,0 3-17,5-3 11,5 3-3,-2-5-6,0 3 1,-1-2-3,8 2-7,0 0-1,-2-10-14,5 7 10,1-6 0,2 1-1,0-3-2,2-4-3,1-2 4,-4 2 14,9-10-27,2-3-2,-5 1-9,3-2 6,-7 5 1,5-6-3,-6 4 7,0 2 9,0-2-8,1 3-2,-3 1 2,0 1-1,-4 2-4,0 2 3,9-5-1,-9 5-2,0 0 4,0 0-2,0 0 4,8 11-4,-5-6-3,2 1 7,0 3 7,2-5-6,0 4-4,1-4-7,2-2 9,0 2-1,4-8-9,3 4-8,4-10-10,-3-3-4,1-2-1,3 1-8,4-21 5,-8 17-21,0-5 28,-2 1 1,-2 1 3,-3-5 2,-7 9 7,2 0 6,-2-1 12,0-1 14,-2 2 7,-4 1 17,2 6 9,2 0 5,-5-2-12,-1 10 3,-5-1 12,9 3-24,-18 11-7,10-5-1,-5 6-7,-4 10 7,5-6-5,0 14-2,2-6 13,3 0-18,-4 1-3,7-7 1,2 9 1,2-14-6,3-1 1,1 2 1,3-1 2,-1-8-2,-2 2-9,6 0 22,-4-4 6,8-4 3,1-4 4,-5-1-7,10-7 7,4 1 0,-9-8-15,-2-4 10,-2-1 16,-1-2-12,-1-3-2,-2-3-18,-1-2 14,-4-11 0,1-4 5,-5 16 8,1-12-9,-1 12 33,-8 5 54,8-1-24,1 4 13,-2 12 13,0 2-9,3 4-9,0 3-8,-3-4-21,0 5 3,3 4-23,0 0-11,0 0-7,-4 21 5,-2-3-10,9 8-6,4 5-2,-4-2-3,-3 2-13,3-2 17,0-3-61,2 1-20,0-2-21,1 1-15,-3-2-22,5-5-31,0-2-37,-1-2-38,0 0-5,-1-1-4,1-8-36,1 0-196,-2 2-507,0-4 224</inkml:trace>
  <inkml:trace contextRef="#ctx0" brushRef="#br0" timeOffset="34862.4029">5552 13734 19,'0'0'271,"0"-6"-17,0 6-14,0-10-19,0 10-13,0 0-36,0 0-20,0 0-22,2-9-7,-2 9-12,6-8 0,0 2-5,8 1-1,-4-1-8,-6 4-10,16-10-5,-7 0-9,-1 3-17,2-1 9,-4 2 9,3-2 3,-6 1 3,-3 1 22,2-2-16,1 1 1,-3 0 7,-1-1 1,-6-1 6,3 5-18,-1-6-9,-1 8-4,2 4-17,-8-12 14,5 9-19,3 3-27,0 0 10,-24 10-5,7 4-12,6 0 7,0 9-3,-4-5-31,4 8 27,1-1 12,5-7-23,0 11-2,5-3-42,2-9 51,1 9 16,4-11-31,4 8-6,0-12-12,2-1 8,-6-4-3,9-3-3,3-2 1,-3-1 7,5-6-10,-1 0 9,-1-2-8,1-3 10,-9 0-10,6-4 17,-2-4-7,-4-1 5,-2-4-4,-6 5-5,3-9 13,0 2-3,-4 0 1,0 9 15,-4-1 27,4 1-16,-4 9 2,2-4-17,0 4 18,-2 2-10,2 6 3,0-11-10,0 11 12,0 0-22,0 0 8,0 0-2,9 16 1,-3-2 12,-3 5-9,1-2-3,4 7-3,1-2-10,-2-5-31,3 0-7,2 11-22,-4-13-18,2 0-26,-5-2-46,6 0-27,0 2-46,-3-9-45,0 0-181,-1-4-495,-7-2 220</inkml:trace>
  <inkml:trace contextRef="#ctx0" brushRef="#br0" timeOffset="35221.839">6060 13139 205,'-4'-26'318,"-6"10"8,9 3-24,-1 1-38,-5 5-11,7 0-52,0 7-29,0 0-16,0 0-7,7 42-14,-2-12-18,-1 16-9,2 5-24,-1 2 0,-2-2 1,4 1-20,-1-17-4,2 9 0,-1-10-7,0 16 19,2-25-28,-2 5-1,-2-14-8,1-6-8,1 7 3,-1-8-15,-1-4 2,-2 0 2,2-2-19,-5-3-13,0 0-13,18-8-20,-15 0-29,6-6-5,0-3-5,2-8-6,0-1 9,-6-5 35,5 5-23,-2 5 20,-5 4 13,0 6 32,-2 5 13,0 0 1,1-2-5,-2 8 8,1-4 0,-1 4 28,0 0-10,4 19 7,-4-8 6,3 0-8,-6 18 0,5-15-5,-1-4-2,3 3 3,-1-3-9,-4 3-5,6 2-5,0-5-27,0 1-39,-2-3-17,1 9-40,0-10-39,-1-3-44,-3-4-35,3 3-177,-3-3-437,0 0 195</inkml:trace>
  <inkml:trace contextRef="#ctx0" brushRef="#br0" timeOffset="35335.8035">6287 13314 146,'0'0'201,"-4"-9"-35,4 9-49,0 0-41,0 0-25,0 0-62,0 0-40,0 0-66,0 0-125,0 0 57</inkml:trace>
  <inkml:trace contextRef="#ctx0" brushRef="#br0" timeOffset="35611.687">6456 13256 125,'0'0'370,"-4"-5"-12,-2 3-23,2-4-56,4 6-12,-8-1-28,8 1-30,0 0-21,-14 7-22,9-2-15,0 12-17,3-5-10,-2 3-23,4 4-37,1 0 24,4 8-23,-1-10 4,0 3-12,3-4-16,0 1 4,3 0-14,-3-2-19,3-1 10,-3 0 24,2-2-29,-4-2 0,1-2-2,-2-1-8,-4 0-3,3-2 4,1 3 0,-4-4-7,0 4 13,-3 1-3,-1 0-9,0-6 9,-12 11-31,5-4 10,0 4-28,-2-8-24,0 6-21,-10-3-7,8-2-43,0 5-22,-1-7-37,1-5-26,2-2-35,-8-5-156,8 4-441,-5-13 196</inkml:trace>
  <inkml:trace contextRef="#ctx0" brushRef="#br0" timeOffset="35811.7368">6490 12942 298,'4'-9'355,"2"3"-44,-4 5-39,-2 1-23,0 0-6,15 20-7,-10-5-25,4 9-13,-8 5 19,6 5-47,0-2-13,0 13-11,-1-11-15,1 10-18,-3-10-8,1 2-14,0-2-42,2-1-15,-7 14-10,6-18-53,-3-11-27,2 7-51,-2-5-15,0-3-32,-2-5-43,2-2-35,-3 0-221,2-4-489,-4-1 216</inkml:trace>
  <inkml:trace contextRef="#ctx0" brushRef="#br0" timeOffset="35981.2475">6631 13387 338,'-3'-12'332,"3"3"24,-3 0-31,0-4-5,3 3-32,0-2-15,1 4-21,4-9-24,1 0-35,2-7 11,4 2-28,0 8-18,1-10-20,-1-7-9,-5 14-38,6-1 10,-6-1-18,7-3-32,-5 9-38,-2-1-32,1 0-49,2 12-46,-6-10-49,1 7-58,0-1-51,-2 0-260,-3 6-577,7-5 255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1:42.4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3317 14509 127,'-14'-7'135,"12"2"0,-7-4 2,8 5 1,0 3-14,-5-2-5,5 1-1,1 2-15,0 0-29,0 0 13,0 0-17,0 0 13,0 0-7,15 13 19,-3-2-17,-3 5 30,10 5-19,-1-2-2,10 14 14,-1 4-13,-9 6-5,10-7-2,2-1 2,-5 10 33,5 3-40,-13 7 0,28 12 3,-17-22 2,-10 4-14,25 17 12,-11-25-6,7 25-3,-12-19 6,14 19-18,-16-21 16,16 21-3,-18-23-20,2 2 33,-18-14-47,24 15 33,-4-10-4,-2 7-31,1-2 36,8 28 12,-15-38-27,-3-10-13,-3 1 28,-5-5-32,3 15-8,0-23 3,-4-5-2,-1 6 21,1-2-37,-3-3-4,0 0 8,-1-2-2,0 2 2,-1-1 7,3 1 9,-2-2-15,-3-3 8,0 0-29,3 4 28,1 4-4,-4-8 1,0 0-5,0 0-40,0 0 42,0 0-5,0 0-26,0 0-28,0 0-1,0 0-83,0 0-40,-7-19-43,4 11-18,-4 0-39,3-7-33,1-3-20,-7-8-174,2-1-528,-2 3 234</inkml:trace>
  <inkml:trace contextRef="#ctx0" brushRef="#br0" timeOffset="386.1864">4036 14543 13,'3'-17'154,"-6"13"-23,6-9-7,-3 1-15,-3 8-6,3 4-19,-5-3 8,5 3 4,-12 22 0,-11 18 30,6 4-25,-6 39-1,-4-37-5,3 3-6,-11 20-18,11-16 11,0 23 6,-4-25-9,0-3 6,-27 22-4,30-21 12,-1-6 2,-9 32-13,8-29 14,-15 26 25,15-22-28,-1-5-6,-9 22-26,12-21 30,3 7-1,-5-11-14,-10 33 0,15-42-30,3-5 18,9-2-5,-8 0-5,1-1-9,2-1-41,2 3 42,-7-5-11,13-5-3,2-3-2,-2-1-15,2 0 16,4-8-8,0 5-3,-1 0 5,-5-3-23,7-4 11,3 23-5,-4-23-14,-1 2 8,2-5-26,0 0 14,0 0-12,0 0-45,0 0 19,0 0-41,0 0 5,0 0-18,0 0-34,0 0-37,0 0-11,0 0-72,0 0-147,-16-18-435,11 11 193</inkml:trace>
  <inkml:trace contextRef="#ctx0" brushRef="#br0" timeOffset="6421.1332">7506 13100 73,'0'0'92,"5"1"-6,-5-1-17,3-4 18,-3 4-3,4-3-6,-4 3 1,0 0-2,6-5 3,-6 0 7,3 5-11,-3 0-3,0-2-5,0 2 10,0-7-12,0 0-9,-2 4-2,1-2-5,-3-1-4,1 0-10,-1-1 15,-2-2-22,2 6 14,-6-10-18,0-1 2,3 7-7,-3-3 1,-4 3 0,1 0-4,2-5 5,-4 4-14,-1-1 10,4 4 1,-8-5-12,4 5 10,-6 0 2,2 1-11,-4 6 6,1-8-17,-1 5 12,-1-2 1,1 1-4,0-1-2,-1 4 21,-1-1-20,1 3 7,0-3 4,0-3-4,-15 3 0,15-1 7,2 0 1,-4 1-15,1 0 18,-1 1-8,-1 2 12,1-1 8,-3 1 0,2-3-6,-10 1 7,10 2-6,1-4-1,-2 3-6,-1 1 8,-8 3 1,10-1-1,3-3-1,-16 3 10,17 2-11,1-7-3,-5 5-9,0 0 11,0 2-1,1 0-8,-1-1 0,1 1-5,3 4 3,-14 4 13,14-5-14,3-1 1,-3 1 14,3 3-15,1-4-3,-2 7 4,0-5-2,2 4 8,1 1-4,1 3-5,1-4-1,-1-1 0,-2 1 0,7-4-20,-1 10 1,3-8-20,1 0 26,0 3-8,-1-3 9,4 1 0,-4 1 5,3-1-8,0 9 2,1-9-2,3 3 0,-2-2 5,4 1-5,1 6-1,-2-5 0,2-2 3,-4 2-3,5-2 3,2 11-1,0-11-5,-1 1 9,-2 4-4,3-3 4,3 0 2,-1 1-12,-1-2 13,2 3-3,-2-2 0,1 0-2,3 0-7,-1 3 6,1 2 3,-1-5 0,1-2-2,-3 2 5,3 1 0,3-7-1,-2 6-1,1-1 4,3-2 1,-2 0-3,9 10 3,-5-7-5,4 0 4,-7-2 4,12 4-3,-2-2 0,3-2-9,0 0 10,-3 6 11,4-8-16,-3 0 2,3 2-17,-1-1 16,0-1 10,0-2-14,0 2 3,2-1 13,-2-3-11,0-1-4,3 2 6,0-3-2,-6 5 2,7-6-4,10 6-2,-10-7 4,-5 1 1,5 0-25,1-2 25,-2-1-2,3 2-10,-2 0 17,0 0-4,3-4 9,-4 5-9,4-3-1,-3-2-1,-5 2 10,18 1-11,-12-2 4,-2-1 4,0 0-9,-5-3-2,5 3 3,0 0 0,-3-1 5,1 3-3,0 2-4,-1-5 5,3-1-8,-3 1 18,0 0-16,1-2 0,-1 2-8,0 1 13,-1-2-4,2-3 12,0 2 1,1-1-8,-1-1 18,-1 4 4,3-3-12,1-7-2,0 9-7,0-4 9,-2 9-4,3-10-1,-2-1 0,-3 5 0,4-3-6,0 8 2,-1-9-4,-3 4 5,0-5 5,0 5-7,-1-3-2,-2 0 0,0-2 3,1 2-10,-6-2 20,-1 5 1,5-6 0,-6 0 2,-1 1 12,6-7-3,-4 4 5,1-5-3,-3 5-3,1-1 2,3-6 0,-3-6-5,-4 9 16,7-5-8,-7 2 14,0 3-13,-1 2 0,-6-1-6,6 1 16,-3 8-2,1-11 7,-3 5-5,1-2-8,0 0 3,-1 4-1,-1-5 0,2 1-2,-3-2 3,2-4-12,-1-2-5,-3 4 11,0-1-2,1 9-9,2-11 1,-2 0 6,-2 0 1,2-1-16,1-8 6,-2 10-5,0-3-2,-9-2-9,9-4 10,-2 6 1,-3-1-11,0-4 12,-1 2-5,-3-1 3,1-4 0,0 7 12,1-3-14,-2 8 0,-2-8-8,0-1 3,-2 3 11,1-1-15,1 10-4,0-11 2,-4 0 2,-4 4 7,5 2-13,2 9-3,-6-11-2,2 2 7,-7 4-5,6 0 1,-1 1-2,-2 4 20,6-1-20,-6 1-4,2 2 3,1 3 0,1-1-13,1 1-1,-4-1-14,3 3-14,3-3-15,-8 4 2,9 2-28,2 2-10,1-2-9,0 0-20,-1 2-28,4 0-10,0 3-14,-5-2-19,4 2-15,-3 2 24,-1 0-78,2-1 5,-2 5-17,0 1-155,-5 3-470,2-6 208</inkml:trace>
  <inkml:trace contextRef="#ctx0" brushRef="#br0" timeOffset="8467.0289">12484 11415 107,'2'-1'131,"-2"1"8,0 0-4,4-4-6,-4 4-10,0 0-7,0-3-13,0-2-6,0 5-21,-4-6 5,3 2-10,-2-2-5,-1 1-10,-2-1-10,-2-1 4,-4-2-2,-2 0-5,-6-1-7,-1 5 0,0-7-6,-3 7 2,-2-7 3,-3 1 0,-9 1-3,2-6 0,-5 7-1,-3 1-7,1 2 7,-2-7-5,1 9 3,0 0-5,-4 1 9,5 0-7,0 2-4,-5 2 6,5 1-2,-4 3 7,5 0-5,1 3 3,-2 0 4,3 2-8,-4-2-2,4 4 2,2 1-5,-2 3-11,2 1 11,1 1 4,-1 0-6,0-1-1,0 0 2,3 3-4,3 6-6,6-9 4,1-1-6,1 4 1,-1-3 5,2 0-1,1 3-14,-1-3 14,1 2-3,2 2 4,1-2-2,0 1 14,1 0-13,2 6 3,-1-4-8,2 2 9,3-1 6,-2 2-4,3 7-5,1-8 9,0 5-5,4 2 0,1-3 0,0-7-1,3 8-8,1-2 8,-1 2-3,1-1-1,2-1 5,2 0 13,1 5-14,2-1-1,-2-3-7,6 2 11,1-1-4,-1 0 14,3 3 1,1-3-8,3 0 9,9 13 1,0-9-4,-5-12 21,9 10 2,2-1-5,3 1 5,0-4-5,0 0 2,1-6-7,2 1 8,3 4-5,-4-6 2,2-4-2,0 0 1,-1 0-3,3 1-5,-2-7 4,4 2-8,-1-2 12,3 0-9,-1-1-2,-3 0 2,2-1-3,-2-5-3,1 4 5,-4-5-4,-8 4-8,12-5 17,-2-1-7,-11 0 8,-2-1-1,5-2-9,-2 0 23,7-6-6,-9 3 8,0-1-1,11 0 3,-3-10-2,-7 9-6,6-13 5,1 0-5,0 4-3,-1-7 3,2 0-12,-12 9-16,11-10 26,-3 1-1,-9 6 1,0-2 3,2 3-5,-5-2 8,3-3-4,-3 2-32,11-6 28,-11 9-1,-1-7-3,1-1 8,0 2 3,-2 0-12,0 1 3,4-16-6,-8 9-4,2 0-5,0-1 2,6-11-2,-8 12 5,-1 0-6,1-1-1,-1 0-7,-2 3 1,-1-1-5,-1 3 9,-3 3 4,-1 3 0,-2-1-3,-1-5 1,-4 5-7,1 2-4,-3-8-3,-6 3-5,0-1 5,0 2-10,-8 3-7,3-2-2,-6-1 2,1 3 1,-2-1-36,-2 1-22,-1 0-17,-3 2 0,-12 0-21,2-2-25,-1-1-16,0 5-12,-1 1-21,1 3-19,-5-1-17,1 3-29,-2-2-33,4-1-46,-4 8-281,-2-5-649,-1-5 287</inkml:trace>
  <inkml:trace contextRef="#ctx0" brushRef="#br0" timeOffset="9639.1526">10251 10007 119,'1'-15'120,"2"1"-3,-7 4-10,2 1-7,-2-2-7,1-5-4,-5 3-7,1-2-1,-2 1-11,-2 0-13,1 2 6,-7 4-4,-2-5-16,-5 5 9,0-6-39,-1 3 30,-1 2-3,1 1 5,-5-2-5,1 4 4,-12-2 0,1 5-1,-2-1-7,0 2-3,-2 2 11,5 1-13,-1 7 3,-1-6-25,1 3 21,0 3 6,1-3-6,-3 4 3,6-4-4,7 1 0,-11 11-3,12-10 3,-2 3-4,-10 2 1,1-1-2,14 1-3,-13 4-2,10-3 4,-9 6-8,9-8 16,2 2-2,0 4-6,-1-3 7,1 2 4,2 1-7,-9 9-4,12-9 3,0 0-6,-2 5-3,2-5 3,0 2-2,0 0 0,1 4-3,3-2-3,-1 3-4,0-3 6,-1 2 7,5-1 2,-1 0-2,-1 1 6,4-1-8,-1 3-3,0-6 4,5-3-3,-5 5-2,1 1 3,3-6-6,1 1-1,-2 5 2,-3 0 3,6-5-5,-1 9 1,-1-4-10,1 2 9,-1 0-3,4-5 6,-1 11 1,-1-6-9,3-7 3,-1 12 8,3-10-6,0 0 0,1 1 3,-1 1-4,0 3 1,4 2 1,0-7-4,-1 7-8,6 3 11,-2-6-2,0 5-5,2-2 6,0 3-7,4-2 6,-1 1 0,0 0 1,4-4 0,-1 2 0,1-2-4,3-3 2,-3 3-1,3 2 0,3-2-1,-3-2 4,1-1 0,-1 0-5,1-5 7,3 11 2,2-8 1,1-5 5,-1 1-3,2 1 16,-1-4 4,3 1-14,10 4 23,-8-4-6,14-4 9,-3 4 6,2-9-5,2-1-5,-4 3 0,3-6-6,2-2 6,-3 2 17,4 0-18,-2 5 0,3-10-2,-1-2 6,-1 2-22,0-4 15,2 4-7,-4-7-14,-2 4 21,0-1-1,0 1 0,-2-4 4,-1 0-5,-12 0 12,1 1 0,11-5-3,-3-2 6,-10 5-15,3 0 25,-2 4-3,-1-11 1,10-4-2,-4-2-5,2-4-2,-4-2-2,1 2-23,-12 6 23,9-12 2,-3-1-8,-5-4 0,-3 11-11,2-15 1,-5 14 0,1-17-6,-1-6-4,-2 6 8,-4-1-9,1 3-5,-5 0 0,-1 10 9,-1-10-3,-2 9-12,-4 3-2,-4-11-13,-1-1 7,-3 15 3,-4-13-8,-1-7 0,-7 12 0,3 2-11,-1 12-3,-11-10-10,1-3-12,-3 6-4,3 6-11,2-1-8,-1 5-17,5 8-20,0-1-37,-1 1 1,3 7-17,-2-3-18,0 2-24,1 4-18,-1 2-31,1-1-23,0 3-21,0 3-23,-13 11-188,12-10-536,0 4 239</inkml:trace>
  <inkml:trace contextRef="#ctx0" brushRef="#br0" timeOffset="10084.4882">8883 9776 154,'-10'-12'185,"5"1"-5,-2 2 9,2 4-17,5-1-19,-2 4-18,-1-3-17,0 1-23,3 4-4,0 0-10,0 0-16,0 0 0,0 0-6,11 13-7,-4-5-2,3 6 0,4 3-2,2 2 3,1 5 0,8 10 5,2 4 9,1 1-12,1 6 2,4 0 0,14 18 1,2-6 6,-3 5 0,5-6 3,0 5 1,5-2-1,-3 5 6,11-6 2,0 1-3,3 2-5,0 7 4,-2 1-4,1-2-1,-1-2-6,-7 1-12,1-2 7,3-5-1,-7-1-4,-2-9-6,-13-15 9,-1 1-11,-1-1-2,0-1-1,-4-5-1,-3 1-4,-7-9 1,-1-3-2,-1-1-4,-5-2 1,-3-3-1,0-3-3,-5-2-2,-1 0 12,-2-2-1,-2-2-8,0 3-2,0-1 5,-1-2-8,0 0 2,-1 2 0,0-1 6,1 0-56,-1-1-28,-2-2-43,0 0-48,0 0-69,5 2-53,-2-1-38,0 1-197,1 0-545,3 3 242</inkml:trace>
  <inkml:trace contextRef="#ctx0" brushRef="#br0" timeOffset="10602.5368">11280 10747 30,'-1'-6'178,"0"0"-20,-1 1-22,2 2-15,0 3-14,0 0-6,3-3-4,-3 3 2,8 9 8,2 5 9,4 11 1,2 0-1,9 9-7,-5 6 10,8 1-10,2 4-1,-1 4-4,16 24 0,-2-4-3,5 0-1,-1-2-3,6 2-14,-4 9 5,4 8 3,-2-2-2,5-4-3,-3 7-1,0-7-9,3-4-3,-4 1-5,2-4-1,-3 1 9,2-3-14,-3 3-4,-5-12-11,-12-17 1,12 18-1,-15-22-6,-2-2-6,-1 0-7,-2 1 1,3-1 12,-13-14-18,2 0-4,-2-5-1,-2-1 4,-5-4-2,-1-5-7,-1-2 4,-2-2-4,0-1-5,1 1-10,-3-2-13,1-2-5,0 5-8,-2-6-34,-1-1-44,0 0-48,0 0-29,0 0-41,0 0-24,-19-13-37,-1 5-145,-3 2-465,-8-2 205</inkml:trace>
  <inkml:trace contextRef="#ctx0" brushRef="#br0" timeOffset="11762.0748">6721 12990 86,'-12'-12'172,"0"-2"-10,2 1-2,-1 1 17,4 6-2,0-2-1,-1-6-3,3 4-3,1 5-6,0 3-14,2-4-15,-1 4-19,0-1-17,1-1-11,2 4-10,0 0-11,0 0-4,7 10 0,1 0 4,2 3 6,10 7 1,1 3 6,4 15-1,4-2-5,3-3-6,-1 4-14,3 1 18,-2 6-5,2-8 5,3 6 12,-4-1-9,20 17-2,-3 0 4,-16-24-11,4 4 2,-1-1-7,16 17 0,-5 6 8,-16-26-24,2 1 10,-4 8 4,5-6-3,-1-13 3,-3 18-4,0-4 0,-2 3-25,-2-5 25,1-4-15,-2 5-1,-9-13-12,2-2 3,-2 2-5,-3 0 5,-1-5-11,-2-2-31,1 3 2,-4-8-1,-2-5 7,-4 5 0,3-7 4,-2 1-3,2-1-10,-3-2 20,2 0-3,-3-1 4,3-1 3,-4-1 9,3 6-11,0-3-10,-3-1-1,0-2 5,0 0 14,3 3-7,-3-3-1,3 2-10,-3-2 12,0 0 0,4 3-3,-3 3-8,1-5-4,-2-1 10,1 5-2,3-5 3,-4 0 10,0 0-27,6 3 12,-4 3 5,3-3-4,-2-1 4,0 1 0,1 1-9,0-3 19,2 4-23,2 1 22,-4 0-5,1-2 5,3 6-16,-1-5 7,0 0 11,3 4-16,-3-4-16,-1-3 9,-1 2-10,1-3 10,-2 2 6,0-1 7,-1 2-2,-1-3-1,0 2-1,3 1 6,-5-4-4,3 0-4,-3 0 25,2 4-21,-2-4-6,0 0 5,6 0 0,-6 0 8,0 4-7,0 1 0,0-5 0,0 0-2,0 0 3,0 0 5,0 0-6,0 0 25,0 0-26,0 0 13,0 0-24,0 0 4,0 0-9,0 0 18,0 0 0,0 0-16,0 0 13,0 0 8,0 0-9,0 0 0,0 0-9,0 0 9,0 0-12,0 0 12,0 0-2,0 0 6,0 0-5,0 0 3,0 0 3,0 0-10,0 0 1,0 0 5,0 0-6,0 0 8,0 0-9,0 0 18,0 0-17,0 0-4,0 0-16,0 0 5,0 0-11,0 0-12,0 0-12,0 0-8,0 0-25,0 0-17,0 0-18,0 0-16,0 0-31,0 0 1,0 0-30,0 0-20,0 0-18,-13-5 8,6 4-32,0 7-156,0-7-448,-3-2 198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4:42:06.0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3943 6174 2,'-4'0'97,"4"0"-26,0 0 9,0 0-7,0 0-28,0 0 13,0 0-21,0 0 3,0 0-3,0 0 5,0 0-11,0 0 23,0 0-7,9 8 2,-5-7 17,9 2-6,2-1 3,8-2 0,2 0 1,-11 0 3,28-4-8,9 3-6,-9-1-10,3-2 14,5 4-8,-7-6-11,5 4 0,0 0 5,-4-1-16,3 5 9,-4-1-11,-2-1-6,-13 2 6,0-1-10,0 0-1,-1 3-1,-6-2-6,-10 2 5,5-2-5,-2 1 2,-4-1-10,-2 1-2,-5-3-16,1 1 0,5 2-6,-4-2-12,-2 1 0,0-1 12,-3-1-21,4 1-9,-2 2-15,-2-3-11,0 5-22,0-3-16,0-2-64,1 6-197,3-2 87</inkml:trace>
  <inkml:trace contextRef="#ctx0" brushRef="#br0" timeOffset="777.3647">8008 6118 10,'0'0'100,"-5"2"-27,5-2 2,0 0-14,0 0-4,-3 0 5,3 0-24,0 0-2,0 0 14,0 0 3,0 0 30,4 8-11,2-5 19,1-1-4,3 1 4,12 2-7,-2-4-5,7-1-6,13 3-2,0 0-7,4-4-4,3 2-7,1 3 0,20-3-5,-17 3-3,18 1-9,-20 0 1,-1-2-8,3 1 4,-5-3-7,-1 1 3,2 3-2,-8-5-16,-11 6 10,13-6-4,-13 3-3,-2-3 5,0 1-6,-2 2-1,-1-3-4,-9 0 2,0 0 3,-3 0-4,-2 0 7,-1-2-4,-3 4 9,0-4 3,1 4 0,-6-2 2,7-2 3,-7 2-1,4 0-6,-4 0 5,5-1-6,-5 1-6,0 0 1,0 0-1,0 0-4,0 0-6,8 0 3,-8 0 1,0 0 3,0 0-5,0 0-2,0 0 2,0 0-3,0 0 3,0 0-12,0 0 1,0 0-13,0 0-23,0 0-10,0 0-21,0 0-11,0 0-17,-9 8-22,4-4-21,-4 1-28,-3 3-98,-1-3-289,-1 4 128</inkml:trace>
  <inkml:trace contextRef="#ctx0" brushRef="#br0" timeOffset="2074.9496">1222 14425 89,'-8'-2'127,"-8"-1"3,3-2-6,5 3-12,1-1 9,6 4-2,1-1-9,-13-3-7,10 0 4,3 3-26,0 0-6,-8 0-9,8 0-3,-6-2-14,6 2 2,-3-2 3,3 2-21,0 0 12,0 0 7,0 0-18,0 0 5,0 0-32,0 0 35,0 0 12,0 0 6,0 0 3,18 4-3,-2-4 9,9 6 6,-1-7-10,4-1 0,13-2-3,4 1-9,27-5-2,-31 6 1,2-9-6,0 7 0,25-1-7,15-2 2,-42 2-7,5 2-9,27-1 30,-32-1-29,30 0-1,-35 5-3,-9 1-6,12 1 6,-9-4-13,15-3-3,-24 5-26,-4 2 16,-6-2 12,3-2-16,3 2-3,-6 0-11,-5 0 12,4 2-10,-10-2 15,10-2-1,-10 2 18,0 0-12,21 3 3,-21-3-3,0 0 0,0 0 0,3-3 1,-3 3-7,0 0-6,1-5-18,-1 5-28,0 0 0,0 0-31,0 0-19,-17-10-27,10 7-4,3 1-20,4 2-3,-17 0 1,6-5 7,-3 4 37,1 0-16,13 1 4,-18-4 13,-2-3 10,-2 2 30,6-1-7,9 4 13,-14-8 17,-2 0 14,12 0 1,-10-3 39,10 4 18,-12-4 21,1-2 16,-1 3-7,9 2 33,1 5 10,2-5 3,4 4 23,-1-1 23,3 1-15,0 6-11,1-4-14,4 4-4,-5-3-15,5 3-10,0 0-3,-1-7 6,1 7-23,18-3 14,-4-1-12,9 1-1,-1 1-32,5 2 31,15 3-1,-18-2-11,3 2 1,-2 5-19,2 2 15,11 13-7,-17-9-6,2-1-1,-5 3-8,-1 2 11,-3 1-8,-4 3-4,-4 2-5,-8 3 28,4 5-37,6 17-3,-16-20-14,1 1-17,1 5-4,-18 9-39,14 0-24,-18 1-36,4 0-14,0-1-21,0-4-16,0 6-122,0-8-335,6-10 147</inkml:trace>
  <inkml:trace contextRef="#ctx0" brushRef="#br0" timeOffset="3228.8188">2535 15500 32,'-6'-23'115,"2"-3"4,5 0-11,-5 9-14,-1-8 0,-1 11-37,0-4 41,3 8 1,-2-5-9,-1 4 8,5 4-16,-6-1-8,3 6-14,-5 0-28,1 1 16,-15 6-11,12 4 0,-7 12-4,9-9 12,-8 5-15,12 2-4,-11 3-9,3 4 4,1-3-5,6-4 1,3 11 0,-2-15-6,3 4-2,-1-8-8,3 0 12,3-6 1,-1 7-7,0-6 6,1 4-11,8-4 9,-6 5-1,5-10 6,2-2 1,-2-2-20,4-3 17,0 4-6,-1-8 0,1 1-8,6-7-13,-12 3 22,12 1-4,-12-5-16,-2 3 27,1-4-8,0 4 2,-2 6 5,-1-5-59,-2 5 64,-2 4-9,3-1 6,-3 5 0,4-6-6,-4 2-4,0 4 21,0 0-26,0 0-5,0 0-5,5 12 7,-4 7 6,-1-10-8,1 1 6,2 0 7,0 3-6,4 11-8,0-10 2,0-7 0,6 6 3,5 1 3,-8-2-6,14 0 0,0-3 0,1-1 10,1-3-17,3 5-9,-1-10-3,3-1 6,-12-6-1,20-3 4,6 9-6,-22-12-4,1-3 12,-6 0 47,3 0-53,-3-1-2,-1-5-49,-3 1 46,-15 7 29,13-9-24,-3 6 2,-7-3-18,0 6 25,-5 5 12,2-4-6,-2 3 8,-4 1-2,-1 0-4,5 12-7,-12-9 2,-1 6 2,-5 5-6,4 2 20,10 5 3,-14 5 1,1-5 3,-2 5-31,7 1 31,13-7 3,-5 6-6,1 0-5,-4-2 34,10-6-38,9 16 1,-6-12-6,3-2 8,7-1-17,-3-3 16,11 7 5,-7-14-1,6-3-13,-6-2-15,7-7 11,0 6 3,1-11-24,-3-3 18,-15 8 31,13-11-39,3-20 4,-9 25 5,-1 0-11,-13 2 3,13-10-3,-1 0-4,-7-3-10,-2 0 21,6 12 13,-7-9 12,-2 1 8,-7 11 36,7 2-13,3 9-8,-4-6 1,1 3-6,-4 4-23,7 2 11,0 0-7,-11 13 4,1-2-7,4 4-14,-1 3 18,3 8 1,1 1-21,5 1 15,-4 3 28,6-3-27,5-4 2,1 5-6,-2 0-1,-2-5 29,8-5-30,3 7-3,1-10 2,-1-4-1,1 4 24,-3-11-26,1 1 2,-2-4-27,5-3 27,-14 0 8,11-5-5,-2 1 5,-1-1 0,4-9-3,-12 9-6,6-9 7,-1-13 1,-10 16 44,9-1-24,-1-3 16,-4 5 23,-1 1 1,-6 4 23,6 3-30,-1-2-9,-1 1-6,-1 4-12,0 0-13,0 0 7,14 20-7,-14 0-36,2 11 45,-7 17-26,8 4 25,4 29 0,-6-25-26,2 0 25,-7 28 12,8-28-16,2 52-1,-2-58 23,-1 6-27,-3 37 17,-4-44-20,5 33 1,-2-36-26,-3-12 53,9 21-3,-10-20-1,5-9-11,-5 6-2,2-3-17,-1-9-21,3-2-31,0-6-16,1-2-68,-2 2 20,2 12-16,-3-19-25,3-5-68,0 0-215,-14-24-464,16-2 205</inkml:trace>
  <inkml:trace contextRef="#ctx0" brushRef="#br0" timeOffset="3749.027">3723 15504 115,'2'-10'239,"1"-4"-14,-6 2 4,3-5-36,-4 11-14,4-6-5,1-8-14,-5 11-12,4 3-6,0 6-15,0 0-14,-3-10-9,-4 8 0,7 2-28,-10 12-5,2-10-14,-1 2-5,-2 5 13,-3 3-25,3 9-2,0-6-18,-1-1 1,4-2-2,2 0 1,6-1 1,-4-1-36,1 2 25,-8 1-10,11-1 5,2-7-4,1 4-38,2-4 41,-1 3 9,2-5-10,2 1 0,2-7 6,1-5-5,0 7 25,2-8-27,3 1 2,-1-9-38,-1 5 39,-11 8 11,8-6-11,-4 2-2,-1 4-16,0-4 21,-5 7-2,-1 1-2,7-6-5,-7 6-19,0 0 24,0 0 0,0 0-4,0 0 0,-1 20 29,5-8-30,1 6 2,1-2-8,1-2-18,0 2-1,0-1-56,16 23-25,-12-31-59,0-3-45,-2 0-153,5-4-393,11-2 174</inkml:trace>
  <inkml:trace contextRef="#ctx0" brushRef="#br0" timeOffset="7004.5412">4646 15357 15,'7'-8'170,"-1"7"-9,-3-6-26,2-2 23,1 8-30,-5-4 9,2-3-8,-3 8-21,0-6 1,0 6 10,0 0-37,0 0-2,-12-7-11,12 7-12,-27 4-7,17-2-8,0 0-1,-4 10-7,1-4 1,-19 13 0,21-6-2,2-13-5,-5 17 26,7-6-37,-4 14 5,8-16-6,0-5 3,-4 2-12,7 0 6,7 9-5,-7-14 2,2 4 0,-2-7-35,7 7 39,-2-7 2,-5 0-18,17 0 16,-7-2 10,4-2-11,-4-7 7,4 6-34,-3-5 23,-1 3 15,1-5-16,2 4-7,-2-6-24,-4 6 32,-2 0 33,3 0-12,-4 0 2,-1 3 1,3 4 2,-6 1 9,8-4-24,-8 4-8,4-4 7,-4 4-6,6 14-4,-4-8 3,-2 0-6,5 2-3,-5 5 12,3 3-2,0 1-2,2-11 9,-6 10 10,8 1-20,4 7 0,-4-12-5,3 0-5,-4-4 28,8 1-43,-3-1 2,3-4-27,7 1 4,-6-5-9,1 0-2,8 1-10,-8-7-25,2-6 36,-7 3-4,2-3 6,1 4 7,0-12-16,0 2 28,3 0-5,-8 2 29,-1-1 9,2-1 17,-6 1 24,2 12 34,0-8-10,-1 8 9,-2-3-14,-3 1 12,0 7-1,1-8-21,1 5-4,-2 3 2,0 0-20,0 0-4,0 0-6,0 0 3,0 0 8,5 18-14,-2 6-7,-3-14 1,2-3-5,-4 3 0,4-1 3,-4-1 3,5 1-3,0 0-1,-3-3-7,4 4 2,0-7 0,-4 4-2,0-7 11,0 0 0,0 8 6,3-2-2,-3-6-9,0 0 21,0 0 9,0 0-12,0 0 2,17-10-10,-10 0 6,2 6 39,2-8-42,-3 7-5,6-7 18,-2 5-38,-5 1 18,4-2-19,-4 3 12,-1 0 20,-1 1-28,-5 4 7,10-1-8,-10 1 2,10-3 0,-10 3-6,7 10-2,-1-7 0,-2 1 4,-3 3-13,5 2 12,1 8 3,0-3-6,0-3-11,-6 6-37,6-1-15,5 9-31,-5-11-30,0 2-17,-2-4 4,4-1-74,2 2-33,-5-4-173,-2-1-454,-1-2 202</inkml:trace>
  <inkml:trace contextRef="#ctx0" brushRef="#br0" timeOffset="7649.2429">5615 15459 4,'5'-8'255,"-3"2"-5,-2 6 4,3-9-4,1 3-11,-4 6-17,0 0-38,0 0 2,2-8-10,-2 8-27,0 0-22,0 0-15,0 0-5,0 0-16,0 0-12,-14 24-6,9-15 0,0 2-15,5-2 1,-2 2-21,1 1 7,-1 3 4,4-2-8,1-1-11,0-2 17,-1 0-26,1-1 15,2-2-14,0-7-5,2 5-41,-1-2 45,1 3 12,1-6-12,-8 0-11,20-6-9,-7 0 3,-6 1 9,4-1 1,-1-5 3,-3 5-6,1 0 7,-1 6-1,2-6 2,-3-2 8,-5 6-14,-1 2 3,0 0 4,7-7-8,-3 4-8,-4 3 39,0 0-43,7-4 0,-7 4 5,0 0-5,10 7-17,-6-3 22,3 10-5,-2-8-10,-2 1 8,1-2 21,3 2-17,-2 0 0,2-1-18,0-2 19,0 1 15,-1-1-8,1 2-7,-1-5-17,-6-1 29,10 2 2,-10-2-7,14-4 2,-7-1-24,0 3 26,4 0 8,-5-3-12,1-3 1,0 3-15,-3 1 29,-4 4 7,4-3-3,0-1-7,-4 4 14,6-3-18,-6 3-3,0 0-18,3-4 13,-3 4-22,0 0 21,-3 21 7,7-2 5,-5 8 1,-5 8 13,3 15-5,-1 4 0,0-3 0,-2 5 6,-2-4-17,4 4 11,2 30-21,-6-29 3,2 0 5,-5-1 32,7 0-38,-1 0 0,0-3-16,-2 0 3,-3-1-35,6-17-6,-2 50-12,3-56-26,-1-10-20,-2 5-8,2-12-43,3 22-18,1-28-4,-2-6-27,2 11-21,0-11-60,0 0-157,0 0-475,7-39 209</inkml:trace>
  <inkml:trace contextRef="#ctx0" brushRef="#br0" timeOffset="13136.5626">6963 13443 47,'0'0'96,"-3"-3"-8,3 3-13,-2-3-12,2 3-3,0 0-3,0 0-6,0 0-1,0 0 2,0 0-14,0 0 0,2-7 4,-2 7-7,0 0 2,0 0-2,0 0 3,0 0-2,0 0 14,0 0 3,0 0-5,0 0-4,0 0 8,0 0-18,0 0 0,0 0-1,0 0-5,0 0 7,0 0 9,0 0 10,0 0 2,0 0 3,0 0 14,0 0-16,0 0-6,0 0 2,0 0-12,0 0-3,0 0 4,0 0-4,0 0-8,0 0 15,0 0-6,0 0 0,0 0-5,0 0 10,0 0-17,0 0-8,0 0-8,0 0 26,0 0-3,0 0 11,0 0 4,0 0-16,0 0 11,0 0 0,0 0-8,-4-5-1,4 1-11,-3-1 17,2-1-4,0 0-1,-1 3 1,-1-3-4,3-2 2,0 5 2,-1-6-2,-3 0 5,-2 1-4,6 1 6,-2 0-1,1 2-16,-2-2 13,3 7 20,-1-4-30,1 4-8,0-6-23,0 6 10,0 0 1,0 0-3,0 0 4,18 14-13,2 5 9,15 15 6,1 5-3,17 16 8,-18-13 4,24 17-9,-7-5 3,2 8-10,-2-3 6,-4 7 17,3-11-16,-14-17-2,21 19 13,-1-2-38,-2 9 5,0-17 1,-15-20-2,-1 6 9,21 10-4,-20-17 6,-5 1-5,0 1 0,-1-2-2,-12-6 5,2 0 9,-7-3-9,-3-7 0,-1-3 21,-5 0-20,-1 1-1,-2-4-1,0-1 4,-2 7 1,1-9 9,-1 0 7,-3-1 21,3 3-16,-3 3 4,3-5-6,-3-1 0,3 1 9,-3-1-13,0 0 0,0 0-1,0 0-4,0 0 1,0 0 1,0 0-6,0 0-12,0 0 9,7 0-1,-7 0-25,0 0-15,0 0-22,0 0-30,0 0-22,0 0-22,-7-8-24,4 3 5,-1-2-45,-1-1-22,0-2-17,-4-3-135,2-4-401,0-1 177</inkml:trace>
  <inkml:trace contextRef="#ctx0" brushRef="#br0" timeOffset="13536.1103">8001 13348 3,'-2'-26'200,"-1"13"-6,-3-2-13,2 4-15,0 3-39,-3 4 7,-2 5-19,-11 7-10,-4 10-4,-11 17 5,-21 23-8,-2-2-2,2 13-4,-1 0-2,5 9-4,-8-4 1,8-6-2,-6 7 7,7-3-9,-4 2-1,0-7 5,3-6-2,-1 3 11,2-5-12,3 11-3,12-32-8,-14 13 3,9-17 16,3 4-20,-11 21-3,17-25-3,-1-2-3,4 1-11,5-12 9,-2 12-5,7-16 10,2 0-19,-3 3-1,7-11-4,5-4-14,-1 2 13,5-2-11,-1 0 5,0-2-8,1-2 5,1 2-19,2 0 15,-2 3 6,3-6-6,-3 3-9,3-3 11,0 0-6,-5 1 2,5-1-14,0 0 7,-2 1-9,2-1 4,0 0 7,0 0-12,0 0 0,0 0-3,0 0-10,0 0-11,0 0 5,0 0-28,0 0-18,0 0-14,2-11-16,-2 11-23,0 0-8,0 0-19,0 0-15,0 0-25,0 0-18,0 0-6,0 0-21,10 2-14,-5-4-151,1 1-418,-2 1 185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051D-DC6C-482A-A3B8-03195D03DF9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894D6-837C-4252-A5B0-E1B12DD9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94D6-837C-4252-A5B0-E1B12DD9EE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1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894D6-837C-4252-A5B0-E1B12DD9EE5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D6945C8-A602-4F98-936E-89118ECAE473}" type="slidenum">
              <a:rPr lang="en-US" altLang="en-US" smtClean="0">
                <a:latin typeface="Times New Roman" pitchFamily="18" charset="0"/>
              </a:rPr>
              <a:pPr/>
              <a:t>100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2B4C51D-42BE-4F32-B1EF-FB3B08534A3F}" type="datetime1">
              <a:rPr lang="en-US" smtClean="0"/>
              <a:t>10/23/2023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B9B6-37E0-40C9-B44C-2BFD25CC9E88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F145-A4E6-4E4E-B0CB-3F0176A96F00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18885-F5FA-456F-868E-0B0212340D2B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DC-453A-41AC-9577-7C640948EC21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7AD9-78D2-4FDE-AD86-A425BD59FA60}" type="datetime1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F667-A7F1-4B3B-B930-B146823FD056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362-C9C9-49C6-831D-CE0266280BFB}" type="datetime1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2BFD6-E267-426F-B894-540B417012BA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514-9C24-4C3F-B229-9141685EBC18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64494AE-E9A9-4F36-B961-4F8609D74DB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F7FC84A8-2828-4FF2-B0A1-DB9686F007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8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2BEC-B2F0-4A8D-9F4E-7B93DC70F8D7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Closed </a:t>
            </a:r>
            <a:r>
              <a:rPr lang="en-US" sz="2000" b="1" i="1" dirty="0"/>
              <a:t>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path is said to be closed </a:t>
            </a:r>
            <a:r>
              <a:rPr lang="en-US" sz="2000" b="1" i="1" dirty="0"/>
              <a:t>if first and last nodes of the path are same.</a:t>
            </a:r>
            <a:endParaRPr lang="en-US" sz="2000" b="1" dirty="0"/>
          </a:p>
          <a:p>
            <a:pPr fontAlgn="base"/>
            <a:endParaRPr lang="en-US" sz="2000" dirty="0"/>
          </a:p>
          <a:p>
            <a:pPr fontAlgn="base"/>
            <a:r>
              <a:rPr lang="en-US" sz="2000" b="1" i="1" dirty="0"/>
              <a:t>Simple 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Simple </a:t>
            </a:r>
            <a:r>
              <a:rPr lang="en-US" sz="2000" i="1" dirty="0"/>
              <a:t>path is a path in which </a:t>
            </a:r>
            <a:r>
              <a:rPr lang="en-US" sz="2000" b="1" i="1" dirty="0"/>
              <a:t>all the nodes are distinct with an exception that the first and last nodes of the path can be same</a:t>
            </a:r>
            <a:r>
              <a:rPr lang="en-US" sz="2000" b="1" i="1" dirty="0" smtClean="0"/>
              <a:t>.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A680-2925-4BD6-BD93-6978E3906A18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3463" y="273050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smtClean="0"/>
              <a:t>Resource Allocation Graph With A Deadlock</a:t>
            </a:r>
          </a:p>
        </p:txBody>
      </p:sp>
      <p:pic>
        <p:nvPicPr>
          <p:cNvPr id="122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52538"/>
            <a:ext cx="19050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00600" y="1447800"/>
            <a:ext cx="41910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Suppose P3 requests for R2,</a:t>
            </a:r>
          </a:p>
          <a:p>
            <a:r>
              <a:rPr lang="en-US" altLang="en-US" sz="2000" dirty="0" smtClean="0"/>
              <a:t>Since no resource instance is free, a request edge P3-&gt;R2 is added</a:t>
            </a:r>
          </a:p>
          <a:p>
            <a:r>
              <a:rPr lang="en-US" altLang="en-US" sz="2000" dirty="0" smtClean="0"/>
              <a:t>So, Now Two cycles exist –</a:t>
            </a:r>
          </a:p>
          <a:p>
            <a:pPr marL="0" indent="0">
              <a:buNone/>
            </a:pPr>
            <a:r>
              <a:rPr lang="en-US" altLang="en-US" sz="2000" dirty="0" smtClean="0"/>
              <a:t>P1-&gt;R1-&gt;P2-&gt;R3-&gt;P3-&gt;R2-&gt;P1</a:t>
            </a:r>
          </a:p>
          <a:p>
            <a:pPr marL="0" indent="0">
              <a:buNone/>
            </a:pPr>
            <a:r>
              <a:rPr lang="en-US" altLang="en-US" sz="2000" dirty="0" smtClean="0"/>
              <a:t>P2-&gt;R3-&gt;P3-&gt;R2-&gt;P2 </a:t>
            </a:r>
          </a:p>
          <a:p>
            <a:endParaRPr lang="en-US" altLang="en-US" sz="2000" dirty="0"/>
          </a:p>
          <a:p>
            <a:r>
              <a:rPr lang="en-US" altLang="en-US" sz="2000" dirty="0"/>
              <a:t>P1,P2,P3 are deadlocked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5" name="Picture 10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315047" y="1252538"/>
            <a:ext cx="1818553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1447800" y="57912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F25D-8DDF-4C49-8BED-CA6028E5CE20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44C7F-AB31-43DF-AFD3-1AE152CB80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Cycle </a:t>
            </a:r>
            <a:r>
              <a:rPr lang="en-US" sz="2000" b="1" i="1" dirty="0"/>
              <a:t>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Cycle </a:t>
            </a:r>
            <a:r>
              <a:rPr lang="en-US" sz="2000" i="1" dirty="0"/>
              <a:t>is a simple path in which </a:t>
            </a:r>
            <a:r>
              <a:rPr lang="en-US" sz="2000" b="1" i="1" dirty="0"/>
              <a:t>first and last nodes are the same</a:t>
            </a:r>
            <a:r>
              <a:rPr lang="en-US" sz="2000" i="1" dirty="0"/>
              <a:t> or we can say that </a:t>
            </a:r>
            <a:r>
              <a:rPr lang="en-US" sz="2000" b="1" i="1" dirty="0"/>
              <a:t>a closed simple path </a:t>
            </a:r>
            <a:r>
              <a:rPr lang="en-US" sz="2000" i="1" dirty="0"/>
              <a:t>is a cycle.</a:t>
            </a:r>
            <a:endParaRPr lang="en-US" sz="2000" dirty="0"/>
          </a:p>
          <a:p>
            <a:pPr lvl="2" fontAlgn="base">
              <a:buFont typeface="Wingdings" panose="05000000000000000000" pitchFamily="2" charset="2"/>
              <a:buChar char="Ø"/>
            </a:pPr>
            <a:r>
              <a:rPr lang="en-US" i="1" dirty="0" smtClean="0"/>
              <a:t>In </a:t>
            </a:r>
            <a:r>
              <a:rPr lang="en-US" i="1" dirty="0"/>
              <a:t>graph G7, path ACBA is a </a:t>
            </a:r>
            <a:r>
              <a:rPr lang="en-US" i="1" dirty="0" smtClean="0"/>
              <a:t>cycle</a:t>
            </a:r>
          </a:p>
          <a:p>
            <a:pPr lvl="2" fontAlgn="base">
              <a:buFont typeface="Wingdings" panose="05000000000000000000" pitchFamily="2" charset="2"/>
              <a:buChar char="Ø"/>
            </a:pPr>
            <a:r>
              <a:rPr lang="en-US" i="1" dirty="0" smtClean="0"/>
              <a:t>In </a:t>
            </a:r>
            <a:r>
              <a:rPr lang="en-US" i="1" dirty="0"/>
              <a:t>graph G9 path ABA is a cycle</a:t>
            </a:r>
            <a:r>
              <a:rPr lang="en-US" i="1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2209800" cy="193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21962"/>
            <a:ext cx="2347913" cy="219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56A8-FA56-4F0F-866D-9BC46215B6B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Cyclic </a:t>
            </a:r>
            <a:r>
              <a:rPr lang="en-US" sz="2000" b="1" i="1" dirty="0"/>
              <a:t>graph :- </a:t>
            </a:r>
            <a:endParaRPr lang="en-US" sz="2000" b="1" i="1" dirty="0" smtClean="0"/>
          </a:p>
          <a:p>
            <a:pPr fontAlgn="base"/>
            <a:r>
              <a:rPr lang="en-US" sz="2000" b="1" i="1" dirty="0" smtClean="0"/>
              <a:t>A </a:t>
            </a:r>
            <a:r>
              <a:rPr lang="en-US" sz="2000" b="1" i="1" dirty="0"/>
              <a:t>graph that has cycles </a:t>
            </a:r>
            <a:r>
              <a:rPr lang="en-US" sz="2000" i="1" dirty="0"/>
              <a:t>is called a cyclic graph.</a:t>
            </a:r>
            <a:endParaRPr lang="en-US" sz="2000" dirty="0"/>
          </a:p>
          <a:p>
            <a:pPr marL="68580" indent="0" fontAlgn="base">
              <a:buNone/>
            </a:pP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Acyclic graph :- </a:t>
            </a:r>
            <a:endParaRPr lang="en-US" sz="2000" b="1" i="1" dirty="0" smtClean="0"/>
          </a:p>
          <a:p>
            <a:pPr fontAlgn="base"/>
            <a:r>
              <a:rPr lang="en-US" sz="2000" b="1" i="1" dirty="0" smtClean="0"/>
              <a:t>A </a:t>
            </a:r>
            <a:r>
              <a:rPr lang="en-US" sz="2000" b="1" i="1" dirty="0"/>
              <a:t>graph that has no cycles </a:t>
            </a:r>
            <a:r>
              <a:rPr lang="en-US" sz="2000" i="1" dirty="0"/>
              <a:t>is called an acyclic graph.</a:t>
            </a: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Dag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b="1" i="1" dirty="0"/>
              <a:t>directed acyclic graph </a:t>
            </a:r>
            <a:r>
              <a:rPr lang="en-US" sz="2000" i="1" dirty="0"/>
              <a:t>is named as dag after its acronym.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Graph </a:t>
            </a:r>
            <a:r>
              <a:rPr lang="en-US" sz="2000" i="1" dirty="0"/>
              <a:t>G5 is an example of a dag.</a:t>
            </a:r>
            <a:endParaRPr lang="en-US" sz="2000" dirty="0"/>
          </a:p>
          <a:p>
            <a:pPr fontAlgn="base"/>
            <a:endParaRPr lang="en-US" sz="2000" b="1" i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19600"/>
            <a:ext cx="2233561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F414-A0C6-45A1-BE11-88ACB9F4228C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Degree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an undirected graph, </a:t>
            </a:r>
            <a:endParaRPr lang="en-US" sz="2000" i="1" dirty="0" smtClean="0"/>
          </a:p>
          <a:p>
            <a:pPr fontAlgn="base"/>
            <a:r>
              <a:rPr lang="en-US" sz="2000" b="1" i="1" dirty="0" smtClean="0"/>
              <a:t>the </a:t>
            </a:r>
            <a:r>
              <a:rPr lang="en-US" sz="2000" b="1" i="1" dirty="0"/>
              <a:t>number of edges connected to </a:t>
            </a:r>
            <a:r>
              <a:rPr lang="en-US" sz="2000" b="1" i="1" dirty="0" smtClean="0"/>
              <a:t>a node</a:t>
            </a:r>
            <a:r>
              <a:rPr lang="en-US" sz="2000" i="1" dirty="0" smtClean="0"/>
              <a:t> </a:t>
            </a:r>
            <a:r>
              <a:rPr lang="en-US" sz="2000" i="1" dirty="0"/>
              <a:t>is called the degree of that node, </a:t>
            </a:r>
            <a:endParaRPr lang="en-US" sz="2000" i="1" dirty="0" smtClean="0"/>
          </a:p>
          <a:p>
            <a:pPr marL="68580" indent="0" fontAlgn="base">
              <a:buNone/>
            </a:pPr>
            <a:r>
              <a:rPr lang="en-US" sz="2000" i="1" dirty="0" smtClean="0"/>
              <a:t>			or </a:t>
            </a:r>
          </a:p>
          <a:p>
            <a:pPr fontAlgn="base"/>
            <a:r>
              <a:rPr lang="en-US" sz="2000" i="1" dirty="0" smtClean="0"/>
              <a:t>we </a:t>
            </a:r>
            <a:r>
              <a:rPr lang="en-US" sz="2000" i="1" dirty="0"/>
              <a:t>can say that degree of a node is the number of edges incident on it. </a:t>
            </a:r>
            <a:endParaRPr lang="en-US" sz="2000" i="1" dirty="0" smtClean="0"/>
          </a:p>
          <a:p>
            <a:pPr fontAlgn="base"/>
            <a:endParaRPr lang="en-US" sz="2000" i="1" dirty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graph G2 degree of node A is 1, degree of node B is zero. </a:t>
            </a:r>
            <a:endParaRPr lang="en-US" sz="2000" i="1" dirty="0" smtClean="0"/>
          </a:p>
          <a:p>
            <a:pPr marL="68580" indent="0" fontAlgn="base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2366963" cy="156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3CF3-22DD-4C41-87E3-45B207C0D82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a digraph, there are two degrees for every node known as </a:t>
            </a:r>
            <a:r>
              <a:rPr lang="en-US" sz="1800" i="1" dirty="0" err="1"/>
              <a:t>indegree</a:t>
            </a:r>
            <a:r>
              <a:rPr lang="en-US" sz="1800" i="1" dirty="0"/>
              <a:t> and </a:t>
            </a:r>
            <a:r>
              <a:rPr lang="en-US" sz="1800" i="1" dirty="0" err="1"/>
              <a:t>outdegree</a:t>
            </a:r>
            <a:r>
              <a:rPr lang="en-US" sz="1800" i="1" dirty="0"/>
              <a:t>.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800" b="1" i="1" dirty="0" err="1" smtClean="0"/>
              <a:t>Indegree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 </a:t>
            </a:r>
            <a:endParaRPr lang="en-US" sz="1800" b="1" i="1" dirty="0" smtClean="0"/>
          </a:p>
          <a:p>
            <a:pPr fontAlgn="base"/>
            <a:endParaRPr lang="en-US" sz="1800" dirty="0"/>
          </a:p>
          <a:p>
            <a:pPr marL="68580" indent="0" fontAlgn="base">
              <a:buNone/>
            </a:pPr>
            <a:r>
              <a:rPr lang="en-US" sz="1800" b="1" i="1" dirty="0" err="1" smtClean="0"/>
              <a:t>Outdegree</a:t>
            </a:r>
            <a:endParaRPr lang="en-US" sz="18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F949-DA1D-4F8F-BBA6-D8F5A8D85D93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b="1" i="1" dirty="0" err="1" smtClean="0"/>
              <a:t>Indegree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:- </a:t>
            </a:r>
            <a:endParaRPr lang="en-US" sz="1800" b="1" i="1" dirty="0" smtClean="0"/>
          </a:p>
          <a:p>
            <a:pPr fontAlgn="base"/>
            <a:r>
              <a:rPr lang="en-US" sz="1800" i="1" dirty="0" smtClean="0"/>
              <a:t>The </a:t>
            </a:r>
            <a:r>
              <a:rPr lang="en-US" sz="1800" i="1" dirty="0" err="1"/>
              <a:t>indegree</a:t>
            </a:r>
            <a:r>
              <a:rPr lang="en-US" sz="1800" i="1" dirty="0"/>
              <a:t> of a node is the number of edges coming to that node or in other words edges incident to it. </a:t>
            </a:r>
            <a:endParaRPr lang="en-US" sz="1800" i="1" dirty="0" smtClean="0"/>
          </a:p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graph G8, the </a:t>
            </a:r>
            <a:r>
              <a:rPr lang="en-US" sz="1800" i="1" dirty="0" err="1"/>
              <a:t>indegree</a:t>
            </a:r>
            <a:r>
              <a:rPr lang="en-US" sz="1800" i="1" dirty="0"/>
              <a:t> of nodes A, B, D and G are 0, 2, 6 and 1 respectively.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b="1" i="1" dirty="0" err="1" smtClean="0"/>
              <a:t>Outdegree</a:t>
            </a:r>
            <a:r>
              <a:rPr lang="en-US" sz="1800" b="1" i="1" dirty="0" smtClean="0"/>
              <a:t> </a:t>
            </a:r>
            <a:r>
              <a:rPr lang="en-US" sz="1800" b="1" i="1" dirty="0"/>
              <a:t>:- </a:t>
            </a:r>
            <a:endParaRPr lang="en-US" sz="1800" b="1" i="1" dirty="0" smtClean="0"/>
          </a:p>
          <a:p>
            <a:pPr fontAlgn="base"/>
            <a:r>
              <a:rPr lang="en-US" sz="1800" i="1" dirty="0" smtClean="0"/>
              <a:t>The </a:t>
            </a:r>
            <a:r>
              <a:rPr lang="en-US" sz="1800" i="1" dirty="0" err="1"/>
              <a:t>outdegree</a:t>
            </a:r>
            <a:r>
              <a:rPr lang="en-US" sz="1800" i="1" dirty="0"/>
              <a:t> of node is the number of edges going outside from that node, or in other words the edges incident from it. </a:t>
            </a:r>
            <a:endParaRPr lang="en-US" sz="1800" i="1" dirty="0" smtClean="0"/>
          </a:p>
          <a:p>
            <a:pPr fontAlgn="base"/>
            <a:r>
              <a:rPr lang="en-US" sz="1800" i="1" dirty="0" smtClean="0"/>
              <a:t>In </a:t>
            </a:r>
            <a:r>
              <a:rPr lang="en-US" sz="1800" i="1" dirty="0"/>
              <a:t>graph G8, </a:t>
            </a:r>
            <a:r>
              <a:rPr lang="en-US" sz="1800" i="1" dirty="0" err="1"/>
              <a:t>outdegrees</a:t>
            </a:r>
            <a:r>
              <a:rPr lang="en-US" sz="1800" i="1" dirty="0"/>
              <a:t> of nodes A, B, D, F, and G are 3, 1, </a:t>
            </a:r>
            <a:r>
              <a:rPr lang="en-US" sz="1800" i="1" dirty="0" smtClean="0"/>
              <a:t>0, </a:t>
            </a:r>
            <a:r>
              <a:rPr lang="en-US" sz="1800" i="1" dirty="0"/>
              <a:t>3, and 2 respectively</a:t>
            </a:r>
            <a:r>
              <a:rPr lang="en-US" sz="1800" i="1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962400"/>
            <a:ext cx="254047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F949-DA1D-4F8F-BBA6-D8F5A8D85D93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Prof. Shweta Dhawan Chachra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fontAlgn="base"/>
            <a:r>
              <a:rPr lang="en-US" sz="2000" b="1" i="1" dirty="0" smtClean="0"/>
              <a:t>There </a:t>
            </a:r>
            <a:r>
              <a:rPr lang="en-US" sz="2000" b="1" i="1" dirty="0"/>
              <a:t>are two ways for representing the graph in computer memory. </a:t>
            </a:r>
            <a:endParaRPr lang="en-US" sz="2000" b="1" i="1" dirty="0" smtClean="0"/>
          </a:p>
          <a:p>
            <a:pPr lvl="1" fontAlgn="base"/>
            <a:r>
              <a:rPr lang="en-US" sz="1800" b="1" i="1" dirty="0" smtClean="0"/>
              <a:t>sequential </a:t>
            </a:r>
            <a:r>
              <a:rPr lang="en-US" sz="1800" b="1" i="1" dirty="0"/>
              <a:t>representation and </a:t>
            </a:r>
            <a:endParaRPr lang="en-US" sz="1800" b="1" i="1" dirty="0" smtClean="0"/>
          </a:p>
          <a:p>
            <a:pPr lvl="1" fontAlgn="base"/>
            <a:r>
              <a:rPr lang="en-US" sz="1800" b="1" i="1" dirty="0" smtClean="0"/>
              <a:t>linked </a:t>
            </a:r>
            <a:r>
              <a:rPr lang="en-US" sz="1800" b="1" i="1" dirty="0"/>
              <a:t>list representation.</a:t>
            </a:r>
            <a:endParaRPr lang="en-US" sz="18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E262-4144-4A6E-A14B-6BB84EC8B83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Keeps </a:t>
            </a:r>
            <a:r>
              <a:rPr lang="en-US" sz="2000" i="1" dirty="0"/>
              <a:t>the information of adjacent nodes. </a:t>
            </a:r>
            <a:endParaRPr lang="en-US" sz="2000" i="1" dirty="0" smtClean="0"/>
          </a:p>
          <a:p>
            <a:pPr lvl="1" fontAlgn="base"/>
            <a:r>
              <a:rPr lang="en-US" sz="1800" i="1" dirty="0" smtClean="0"/>
              <a:t>that </a:t>
            </a:r>
            <a:r>
              <a:rPr lang="en-US" sz="1800" i="1" dirty="0"/>
              <a:t>whether this node is adjacent to any other node or not. </a:t>
            </a:r>
            <a:endParaRPr lang="en-US" sz="1800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A23A-DD3F-4180-A2B5-B3E6B7BA871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Represent </a:t>
            </a:r>
            <a:r>
              <a:rPr lang="en-US" sz="2000" i="1" dirty="0"/>
              <a:t>a matrix in two dimensional </a:t>
            </a:r>
            <a:r>
              <a:rPr lang="en-US" sz="2000" i="1" dirty="0" smtClean="0"/>
              <a:t>array </a:t>
            </a:r>
          </a:p>
          <a:p>
            <a:pPr lvl="1" fontAlgn="base"/>
            <a:r>
              <a:rPr lang="en-US" sz="1800" i="1" dirty="0" smtClean="0"/>
              <a:t>array[n</a:t>
            </a:r>
            <a:r>
              <a:rPr lang="en-US" sz="1800" i="1" dirty="0"/>
              <a:t>][n</a:t>
            </a:r>
            <a:r>
              <a:rPr lang="en-US" sz="1800" i="1" dirty="0" smtClean="0"/>
              <a:t>]</a:t>
            </a:r>
          </a:p>
          <a:p>
            <a:pPr lvl="1" fontAlgn="base"/>
            <a:r>
              <a:rPr lang="en-US" sz="1800" i="1" dirty="0" smtClean="0"/>
              <a:t> Suppose </a:t>
            </a:r>
            <a:r>
              <a:rPr lang="en-US" sz="1800" i="1" dirty="0"/>
              <a:t>there are 4 nodes in graph then row1 represents the node1, row2 represents the node2 and so on. </a:t>
            </a:r>
            <a:endParaRPr lang="en-US" sz="1800" i="1" dirty="0" smtClean="0"/>
          </a:p>
          <a:p>
            <a:pPr lvl="1" fontAlgn="base"/>
            <a:r>
              <a:rPr lang="en-US" sz="1800" i="1" dirty="0" smtClean="0"/>
              <a:t>Similarly </a:t>
            </a:r>
            <a:r>
              <a:rPr lang="en-US" sz="1800" i="1" dirty="0"/>
              <a:t>column1 represents node1, column2 represents nde2 and so on. </a:t>
            </a:r>
            <a:endParaRPr lang="en-US" sz="1800" i="1" dirty="0" smtClean="0"/>
          </a:p>
          <a:p>
            <a:pPr fontAlgn="base"/>
            <a:r>
              <a:rPr lang="en-US" sz="2000" i="1" dirty="0" smtClean="0"/>
              <a:t>The </a:t>
            </a:r>
            <a:r>
              <a:rPr lang="en-US" sz="2000" i="1" dirty="0"/>
              <a:t>entry of this matrix will be as-</a:t>
            </a:r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 err="1" smtClean="0"/>
              <a:t>Arr</a:t>
            </a:r>
            <a:r>
              <a:rPr lang="en-US" sz="2000" b="1" i="1" dirty="0" smtClean="0"/>
              <a:t>[</a:t>
            </a:r>
            <a:r>
              <a:rPr lang="en-US" sz="2000" b="1" i="1" dirty="0" err="1" smtClean="0"/>
              <a:t>i</a:t>
            </a:r>
            <a:r>
              <a:rPr lang="en-US" sz="2000" b="1" i="1" dirty="0"/>
              <a:t>][j] = 1 If there is an edge from node </a:t>
            </a:r>
            <a:r>
              <a:rPr lang="en-US" sz="2000" b="1" i="1" dirty="0" err="1"/>
              <a:t>i</a:t>
            </a:r>
            <a:r>
              <a:rPr lang="en-US" sz="2000" b="1" i="1" dirty="0"/>
              <a:t> to node j</a:t>
            </a:r>
            <a:endParaRPr lang="en-US" sz="2000" b="1" dirty="0"/>
          </a:p>
          <a:p>
            <a:pPr marL="68580" indent="0" fontAlgn="base">
              <a:buNone/>
            </a:pPr>
            <a:r>
              <a:rPr lang="en-US" sz="2000" b="1" i="1" dirty="0"/>
              <a:t>              = 0 If there is no edge from node </a:t>
            </a:r>
            <a:r>
              <a:rPr lang="en-US" sz="2000" b="1" i="1" dirty="0" err="1"/>
              <a:t>i</a:t>
            </a:r>
            <a:r>
              <a:rPr lang="en-US" sz="2000" b="1" i="1" dirty="0"/>
              <a:t> to node j</a:t>
            </a:r>
            <a:endParaRPr lang="en-US" sz="2000" b="1" dirty="0"/>
          </a:p>
          <a:p>
            <a:pPr fontAlgn="base"/>
            <a:r>
              <a:rPr lang="en-US" sz="2000" i="1" dirty="0"/>
              <a:t>Hence, all the entries of this matrix will be either 1 or 0.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A23A-DD3F-4180-A2B5-B3E6B7BA871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876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https://1.bp.blogspot.com/-UJVFegfBUe4/XBXdcDJsjsI/AAAAAAAAFj8/lQYIxBkiosoZ1Yibd_VMatjgrsDh-dRggCLcBGAs/s400/New%2BDoc%2B2018-12-16%2B10.21.2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267200" cy="17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1, which represents there is an edge in the graph from node A to node B.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C0DB2-CEDC-4F41-AE1C-7EA80CDA3BE7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Collection of 2 sets V &amp;E</a:t>
            </a:r>
          </a:p>
          <a:p>
            <a:r>
              <a:rPr lang="en-US" sz="2000" dirty="0" smtClean="0"/>
              <a:t>V=Set of Nodes=(v1,v1,v2……</a:t>
            </a:r>
            <a:r>
              <a:rPr lang="en-US" sz="2000" dirty="0" err="1" smtClean="0"/>
              <a:t>vn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E=Set of Edges=(e1,e2,e3………</a:t>
            </a:r>
            <a:r>
              <a:rPr lang="en-US" sz="2000" dirty="0" err="1" smtClean="0"/>
              <a:t>en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Edge=an arc that connects 2 nodes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4DA-D367-40CD-BA9E-DBC10E7826D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1, which represents there is an edge in the graph from node A to node B.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1"/>
            <a:ext cx="304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s://3.bp.blogspot.com/-YiLjLC2e444/XBZyS10oToI/AAAAAAAACOE/swmqL22fVhAQ7VTJc7TA6320817hYweDgCLcBGAs/s400/New%2BDoc%2B2018-12-16%2B10.21.22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4572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4E6A-AC41-4B81-88C1-AEDB3B89821D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898280" y="1976040"/>
              <a:ext cx="2031840" cy="876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280" y="1969560"/>
                <a:ext cx="2052360" cy="8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7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In </a:t>
            </a:r>
            <a:r>
              <a:rPr lang="en-US" sz="1800" b="1" dirty="0"/>
              <a:t>an undirected </a:t>
            </a:r>
            <a:r>
              <a:rPr lang="en-US" sz="1800" b="1" dirty="0" smtClean="0"/>
              <a:t>graph</a:t>
            </a:r>
          </a:p>
          <a:p>
            <a:pPr lvl="1"/>
            <a:r>
              <a:rPr lang="en-US" sz="1800" dirty="0" err="1" smtClean="0"/>
              <a:t>rowsum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columnsum</a:t>
            </a:r>
            <a:r>
              <a:rPr lang="en-US" sz="1800" dirty="0"/>
              <a:t> for a node is same and represents the degree of that node </a:t>
            </a:r>
            <a:r>
              <a:rPr lang="en-US" sz="1800" dirty="0" smtClean="0"/>
              <a:t>and</a:t>
            </a:r>
          </a:p>
          <a:p>
            <a:pPr lvl="1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4" descr="https://3.bp.blogspot.com/-YiLjLC2e444/XBZyS10oToI/AAAAAAAACOE/swmqL22fVhAQ7VTJc7TA6320817hYweDgCLcBGAs/s400/New%2BDoc%2B2018-12-16%2B10.21.22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0"/>
            <a:ext cx="4572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743200"/>
            <a:ext cx="2413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832920" y="4831560"/>
              <a:ext cx="2388960" cy="172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1400" y="4824360"/>
                <a:ext cx="241020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5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In directed graph,</a:t>
            </a:r>
          </a:p>
          <a:p>
            <a:pPr lvl="1"/>
            <a:r>
              <a:rPr lang="en-US" sz="1800" dirty="0" err="1" smtClean="0"/>
              <a:t>rowsum</a:t>
            </a:r>
            <a:r>
              <a:rPr lang="en-US" sz="1800" dirty="0" smtClean="0"/>
              <a:t> </a:t>
            </a:r>
            <a:r>
              <a:rPr lang="en-US" sz="1800" dirty="0"/>
              <a:t>represents the </a:t>
            </a:r>
            <a:r>
              <a:rPr lang="en-US" sz="1800" dirty="0" err="1"/>
              <a:t>outdegree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sz="1800" dirty="0" err="1" smtClean="0"/>
              <a:t>columnsum</a:t>
            </a:r>
            <a:r>
              <a:rPr lang="en-US" sz="1800" dirty="0" smtClean="0"/>
              <a:t> </a:t>
            </a:r>
            <a:r>
              <a:rPr lang="en-US" sz="1800" dirty="0"/>
              <a:t>represents the </a:t>
            </a:r>
            <a:r>
              <a:rPr lang="en-US" sz="1800" dirty="0" err="1"/>
              <a:t>indegree</a:t>
            </a:r>
            <a:r>
              <a:rPr lang="en-US" sz="1800" dirty="0"/>
              <a:t> of that node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97282"/>
            <a:ext cx="2876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s://1.bp.blogspot.com/-UJVFegfBUe4/XBXdcDJsjsI/AAAAAAAAFj8/lQYIxBkiosoZ1Yibd_VMatjgrsDh-dRggCLcBGAs/s400/New%2BDoc%2B2018-12-16%2B10.21.2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49882"/>
            <a:ext cx="4267200" cy="17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106280" y="2401920"/>
              <a:ext cx="7976520" cy="435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440" y="2397960"/>
                <a:ext cx="7988400" cy="43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9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6777317" cy="5146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b="1" i="1" dirty="0"/>
              <a:t>Adjacency Matrix :- </a:t>
            </a:r>
          </a:p>
          <a:p>
            <a:pPr marL="68580" indent="0">
              <a:buNone/>
            </a:pPr>
            <a:r>
              <a:rPr lang="en-US" sz="1800" b="1" dirty="0" smtClean="0"/>
              <a:t>Weighted Graph</a:t>
            </a:r>
          </a:p>
          <a:p>
            <a:pPr marL="68580" indent="0">
              <a:buNone/>
            </a:pPr>
            <a:r>
              <a:rPr lang="en-US" sz="1800" dirty="0" smtClean="0"/>
              <a:t>  </a:t>
            </a:r>
            <a:endParaRPr lang="en-US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1" y="2209800"/>
            <a:ext cx="595312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B51D-3356-4F48-B29B-7D8E762EFFA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i="1" dirty="0"/>
              <a:t>Representation of Graph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Adjacency Matrix :- </a:t>
            </a:r>
            <a:endParaRPr lang="en-US" sz="2000" b="1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0600" y="54864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/>
              <a:t>arr</a:t>
            </a:r>
            <a:r>
              <a:rPr lang="en-US" b="1" i="1" dirty="0"/>
              <a:t>[0][1] = </a:t>
            </a:r>
            <a:r>
              <a:rPr lang="en-US" b="1" i="1" dirty="0" smtClean="0"/>
              <a:t>weight, </a:t>
            </a:r>
            <a:r>
              <a:rPr lang="en-US" b="1" i="1" dirty="0"/>
              <a:t>which represents there is an </a:t>
            </a:r>
            <a:r>
              <a:rPr lang="en-US" b="1" i="1" dirty="0" smtClean="0"/>
              <a:t>weighted edge </a:t>
            </a:r>
            <a:r>
              <a:rPr lang="en-US" b="1" i="1" dirty="0"/>
              <a:t>in the graph from node A to node B.</a:t>
            </a:r>
            <a:endParaRPr lang="en-US" dirty="0"/>
          </a:p>
        </p:txBody>
      </p:sp>
      <p:pic>
        <p:nvPicPr>
          <p:cNvPr id="15362" name="Picture 2" descr="https://1.bp.blogspot.com/-OF4JGHqRvY4/XBZzjoeDKjI/AAAAAAAACOQ/avrEXI1tmCArbB6dz22Vv_Pjoh8LTlttACLcBGAs/s320/New%2BDoc%2B2018-12-16%2B10.21.22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243840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4.bp.blogspot.com/-NhP_t2R5aAo/XBZzyVn4smI/AAAAAAAACOU/rQlv_grr3a4OAAp22J_Xzc-z4zUPRLWiQCLcBGAs/s400/New%2BDoc%2B2018-12-16%2B10.21.22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4191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53206-228B-4017-8A1A-2B96095A980F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904400" y="1447200"/>
              <a:ext cx="6597720" cy="3177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760" y="1438920"/>
                <a:ext cx="6609960" cy="31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Adjacency List :-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76400"/>
            <a:ext cx="6777317" cy="4156229"/>
          </a:xfrm>
        </p:spPr>
        <p:txBody>
          <a:bodyPr>
            <a:normAutofit/>
          </a:bodyPr>
          <a:lstStyle/>
          <a:p>
            <a:pPr fontAlgn="base"/>
            <a:r>
              <a:rPr lang="en-US" b="1" i="1" dirty="0"/>
              <a:t> </a:t>
            </a:r>
            <a:r>
              <a:rPr lang="en-US" sz="2000" i="1" dirty="0"/>
              <a:t>If the adjacency matrix of the graph is sparse </a:t>
            </a:r>
            <a:r>
              <a:rPr lang="en-US" sz="2000" i="1" dirty="0" smtClean="0"/>
              <a:t>then</a:t>
            </a:r>
          </a:p>
          <a:p>
            <a:pPr lvl="1" fontAlgn="base"/>
            <a:r>
              <a:rPr lang="en-US" sz="2000" i="1" dirty="0" smtClean="0"/>
              <a:t> </a:t>
            </a:r>
            <a:r>
              <a:rPr lang="en-US" sz="2000" i="1" dirty="0"/>
              <a:t>it is more efficient to represent the graph through adjacency list.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We </a:t>
            </a:r>
            <a:r>
              <a:rPr lang="en-US" sz="2000" i="1" dirty="0"/>
              <a:t>will maintain </a:t>
            </a:r>
            <a:r>
              <a:rPr lang="en-US" sz="2000" b="1" i="1" dirty="0"/>
              <a:t>two lists. 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First </a:t>
            </a:r>
            <a:r>
              <a:rPr lang="en-US" sz="2000" i="1" dirty="0"/>
              <a:t>list will keep </a:t>
            </a:r>
            <a:r>
              <a:rPr lang="en-US" sz="2000" b="1" i="1" dirty="0"/>
              <a:t>track of all the nodes </a:t>
            </a:r>
            <a:r>
              <a:rPr lang="en-US" sz="2000" i="1" dirty="0"/>
              <a:t>in the graph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Second </a:t>
            </a:r>
            <a:r>
              <a:rPr lang="en-US" sz="2000" i="1" dirty="0"/>
              <a:t>list will maintain </a:t>
            </a:r>
            <a:r>
              <a:rPr lang="en-US" sz="2000" b="1" i="1" dirty="0"/>
              <a:t>a list of adjacent nodes for each node. </a:t>
            </a:r>
            <a:endParaRPr lang="en-US" sz="2000" b="1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D9B82-055F-4745-80B0-FA85147A003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538800" y="3416760"/>
              <a:ext cx="922680" cy="91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3040" y="3407040"/>
                <a:ext cx="94248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0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Adjacency List :-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4724399" cy="4156229"/>
          </a:xfrm>
        </p:spPr>
        <p:txBody>
          <a:bodyPr>
            <a:normAutofit/>
          </a:bodyPr>
          <a:lstStyle/>
          <a:p>
            <a:pPr fontAlgn="base"/>
            <a:r>
              <a:rPr lang="en-US" b="1" i="1" dirty="0"/>
              <a:t> </a:t>
            </a:r>
            <a:r>
              <a:rPr lang="en-US" sz="2000" b="1" i="1" dirty="0" smtClean="0"/>
              <a:t>Suppose there are n nodes then we will create one list which will keep information of all nodes in the graph </a:t>
            </a:r>
          </a:p>
          <a:p>
            <a:pPr fontAlgn="base"/>
            <a:r>
              <a:rPr lang="en-US" sz="2000" b="1" i="1" dirty="0" smtClean="0"/>
              <a:t>After that we will create n lists, where each list will keep information of all adjacent nodes of that particular node.</a:t>
            </a:r>
            <a:endParaRPr lang="en-US" sz="2000" dirty="0" smtClean="0"/>
          </a:p>
          <a:p>
            <a:pPr fontAlgn="base"/>
            <a:r>
              <a:rPr lang="en-US" sz="2000" b="1" i="1" dirty="0" smtClean="0"/>
              <a:t> Each list has a header node, which will be the corresponding node in the first list.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FC6E-5DC8-45E8-9E57-C356876597DD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76400"/>
            <a:ext cx="3124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2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Structure of header node :</a:t>
            </a:r>
            <a:endParaRPr lang="en-US" sz="28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629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E1CF-594C-4CCE-B1D4-5C49DCCCD02D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Structure of edge 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6781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97A3-26F5-41F4-814E-7117B5C2E68C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677920" y="3249360"/>
              <a:ext cx="428760" cy="34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080" y="3245760"/>
                <a:ext cx="439200" cy="3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6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A</a:t>
            </a:r>
            <a:r>
              <a:rPr lang="en-US" sz="2800" b="1" i="1" dirty="0" smtClean="0"/>
              <a:t>djacency </a:t>
            </a:r>
            <a:r>
              <a:rPr lang="en-US" sz="2800" b="1" i="1" dirty="0"/>
              <a:t>list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74068"/>
            <a:ext cx="3048000" cy="249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76400"/>
            <a:ext cx="457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7BC4-906D-4C45-8AFF-A82E5FA17C3C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2 Types</a:t>
            </a:r>
          </a:p>
          <a:p>
            <a:pPr lvl="1"/>
            <a:r>
              <a:rPr lang="en-US" sz="2000" dirty="0" smtClean="0"/>
              <a:t>Undirected </a:t>
            </a:r>
          </a:p>
          <a:p>
            <a:pPr lvl="1"/>
            <a:r>
              <a:rPr lang="en-US" sz="2000" dirty="0" smtClean="0"/>
              <a:t>Directed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4DA-D367-40CD-BA9E-DBC10E7826D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A</a:t>
            </a:r>
            <a:r>
              <a:rPr lang="en-US" sz="2800" b="1" i="1" dirty="0" smtClean="0"/>
              <a:t>djacency </a:t>
            </a:r>
            <a:r>
              <a:rPr lang="en-US" sz="2800" b="1" i="1" dirty="0"/>
              <a:t>list</a:t>
            </a:r>
            <a:r>
              <a:rPr lang="en-US" sz="2800" b="1" i="1" dirty="0" smtClean="0"/>
              <a:t>:</a:t>
            </a:r>
            <a:endParaRPr lang="en-US" sz="28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30480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https://1.bp.blogspot.com/-41l5macW4Aw/XBc5jt7YSUI/AAAAAAAACPI/AomkDIxotw83B8PvxCPjF2OzASR0AoCtwCLcBGAs/s400/New%2BDoc%2B2018-12-17%2B11.08.24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28800"/>
            <a:ext cx="4114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4A16-EAFB-49E3-B2C8-F1CF73235913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Adjacency Matrix Representation: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294976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0"/>
            <a:ext cx="3733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59C9-E3BF-47CE-A2D0-2C1C6859F01D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Adjacency Matrix Representation: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9292"/>
            <a:ext cx="3254566" cy="285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28047"/>
            <a:ext cx="4172977" cy="252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0588-69CD-4A35-84EC-397645A29407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Operations </a:t>
            </a:r>
            <a:r>
              <a:rPr lang="en-US" b="1" i="1" dirty="0"/>
              <a:t>on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The two main operations on graph will </a:t>
            </a:r>
            <a:r>
              <a:rPr lang="en-US" sz="2000" b="1" i="1" dirty="0" smtClean="0"/>
              <a:t>be-</a:t>
            </a:r>
            <a:endParaRPr lang="en-US" sz="2000" dirty="0" smtClean="0"/>
          </a:p>
          <a:p>
            <a:r>
              <a:rPr lang="en-US" sz="2000" b="1" i="1" dirty="0" smtClean="0"/>
              <a:t>Insertion</a:t>
            </a:r>
            <a:endParaRPr lang="en-US" sz="2000" dirty="0" smtClean="0"/>
          </a:p>
          <a:p>
            <a:r>
              <a:rPr lang="en-US" sz="2000" b="1" i="1" dirty="0" smtClean="0"/>
              <a:t>Deletion</a:t>
            </a:r>
            <a:endParaRPr lang="en-US" sz="2000" dirty="0"/>
          </a:p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Here </a:t>
            </a:r>
            <a:r>
              <a:rPr lang="en-US" sz="2000" b="1" i="1" dirty="0"/>
              <a:t>insertion and deletion will be also on two things-</a:t>
            </a:r>
            <a:endParaRPr lang="en-US" sz="2000" dirty="0"/>
          </a:p>
          <a:p>
            <a:r>
              <a:rPr lang="en-US" sz="2000" b="1" i="1" dirty="0"/>
              <a:t>On node</a:t>
            </a:r>
            <a:endParaRPr lang="en-US" sz="2000" dirty="0"/>
          </a:p>
          <a:p>
            <a:r>
              <a:rPr lang="en-US" sz="2000" b="1" i="1" dirty="0"/>
              <a:t>On edge</a:t>
            </a: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1B585-8546-4F20-8865-909A8B87CEC4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28" y="381000"/>
            <a:ext cx="7024744" cy="572536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Insertion </a:t>
            </a:r>
            <a:r>
              <a:rPr lang="en-US" b="1" i="1" dirty="0"/>
              <a:t>in Adjacency Matrix </a:t>
            </a:r>
            <a:r>
              <a:rPr lang="en-US" b="1" i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620000" cy="5385402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Insertion </a:t>
            </a:r>
            <a:r>
              <a:rPr lang="en-US" sz="2000" i="1" dirty="0"/>
              <a:t>of node requires only addition of one row and one column with zero entries in that row and column. 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7E10-AB58-42EA-B59C-4F8123C054D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28" y="381000"/>
            <a:ext cx="7024744" cy="572536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Insertion </a:t>
            </a:r>
            <a:r>
              <a:rPr lang="en-US" b="1" i="1" dirty="0"/>
              <a:t>in Adjacency Matrix </a:t>
            </a:r>
            <a:r>
              <a:rPr lang="en-US" b="1" i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620000" cy="5385402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matrix-</a:t>
            </a:r>
            <a:endParaRPr lang="en-US" sz="2000" dirty="0"/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add one node E in the graph then we have a need to </a:t>
            </a:r>
            <a:r>
              <a:rPr lang="en-US" sz="2000" b="1" i="1" dirty="0"/>
              <a:t>add one row and one column with all zero entries for node E.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38926"/>
            <a:ext cx="3048000" cy="134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67200"/>
            <a:ext cx="2895600" cy="163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67EE-9A6C-4A09-8FDF-EE5C2BD00A1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endParaRPr lang="en-US" sz="2000" b="1" i="1" dirty="0" smtClean="0"/>
          </a:p>
          <a:p>
            <a:r>
              <a:rPr lang="en-US" sz="2000" b="1" i="1" dirty="0" smtClean="0"/>
              <a:t>Edge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endParaRPr lang="en-US" sz="2000" b="1" i="1" dirty="0" smtClean="0"/>
          </a:p>
          <a:p>
            <a:r>
              <a:rPr lang="en-US" sz="2000" b="1" i="1" dirty="0" smtClean="0"/>
              <a:t>Insertion </a:t>
            </a:r>
            <a:r>
              <a:rPr lang="en-US" sz="2000" b="1" i="1" dirty="0"/>
              <a:t>of edge requires changing the value 0 into 1 for those particular nodes</a:t>
            </a:r>
            <a:r>
              <a:rPr lang="en-US" sz="2000" i="1" dirty="0"/>
              <a:t>.</a:t>
            </a:r>
            <a:endParaRPr lang="en-US" sz="2000" dirty="0"/>
          </a:p>
          <a:p>
            <a:endParaRPr lang="en-US" sz="2000" b="1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2BAE-F455-4E09-86FD-07236C5A63E2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r>
              <a:rPr lang="en-US" sz="2000" b="1" i="1" dirty="0"/>
              <a:t>Edge insertion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There </a:t>
            </a:r>
            <a:r>
              <a:rPr lang="en-US" sz="2000" i="1" dirty="0"/>
              <a:t>is no edge between D to B. </a:t>
            </a:r>
            <a:endParaRPr lang="en-US" sz="2000" i="1" dirty="0" smtClean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insert an edge between D to B, then we have a need to change the </a:t>
            </a:r>
            <a:r>
              <a:rPr lang="en-US" sz="2000" b="1" i="1" dirty="0"/>
              <a:t>0 entry into 1 at the position 4th row 2nd column.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adjacency matrix will be-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30037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18" y="4648200"/>
            <a:ext cx="2300377" cy="146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DB5E-16EC-4C92-A139-D623267E62D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Deletion in Adjacency Matrix :</a:t>
            </a:r>
            <a:endParaRPr lang="en-US" sz="2000" dirty="0"/>
          </a:p>
          <a:p>
            <a:endParaRPr lang="en-US" sz="2000" b="1" i="1" dirty="0" smtClean="0"/>
          </a:p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requires deletion of that </a:t>
            </a:r>
            <a:r>
              <a:rPr lang="en-US" sz="2000" b="1" i="1" dirty="0"/>
              <a:t>particular row and column in adjacency matrix for node to be </a:t>
            </a:r>
            <a:r>
              <a:rPr lang="en-US" sz="2000" b="1" i="1" dirty="0" smtClean="0"/>
              <a:t>deleted</a:t>
            </a:r>
          </a:p>
          <a:p>
            <a:endParaRPr lang="en-US" sz="2000" b="1" i="1" dirty="0" smtClean="0"/>
          </a:p>
          <a:p>
            <a:r>
              <a:rPr lang="en-US" sz="2000" i="1" dirty="0" smtClean="0"/>
              <a:t>As node </a:t>
            </a:r>
            <a:r>
              <a:rPr lang="en-US" sz="2000" i="1" dirty="0"/>
              <a:t>deletion requires deletion of all the edges which are connected to that particular node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FC43-1882-4752-BEAB-FC3FA6B9E7D5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r>
              <a:rPr lang="en-US" sz="2000" b="1" i="1" dirty="0"/>
              <a:t>Deletion in Adjacency Matrix :</a:t>
            </a:r>
            <a:endParaRPr lang="en-US" sz="2000" dirty="0"/>
          </a:p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b="1" i="1" dirty="0">
              <a:effectLst/>
            </a:endParaRPr>
          </a:p>
          <a:p>
            <a:endParaRPr lang="en-US" sz="2000" b="1" i="1" dirty="0" smtClean="0"/>
          </a:p>
          <a:p>
            <a:endParaRPr lang="en-US" sz="2000" b="1" i="1" dirty="0">
              <a:effectLst/>
            </a:endParaRPr>
          </a:p>
          <a:p>
            <a:endParaRPr lang="en-US" sz="2000" b="1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Suppose </a:t>
            </a:r>
            <a:r>
              <a:rPr lang="en-US" sz="2000" i="1" dirty="0"/>
              <a:t>we want to delete the node D, </a:t>
            </a:r>
            <a:r>
              <a:rPr lang="en-US" sz="2000" b="1" i="1" dirty="0" smtClean="0"/>
              <a:t>then </a:t>
            </a:r>
            <a:r>
              <a:rPr lang="en-US" sz="2000" b="1" i="1" dirty="0"/>
              <a:t>4th row and 4th column of adjacency matrix will be deleted</a:t>
            </a:r>
            <a:r>
              <a:rPr lang="en-US" sz="2000" i="1" dirty="0"/>
              <a:t>. Now the adjacency matrix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endParaRPr lang="en-US" sz="2000" dirty="0"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18" y="1905000"/>
            <a:ext cx="2590800" cy="156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72891"/>
            <a:ext cx="3048000" cy="15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FD56-0D91-49AE-A70A-808D4F06E3BA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024744" cy="4963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Undirected Graph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6777317" cy="3508977"/>
          </a:xfrm>
        </p:spPr>
        <p:txBody>
          <a:bodyPr>
            <a:normAutofit/>
          </a:bodyPr>
          <a:lstStyle/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graph, which has </a:t>
            </a:r>
            <a:r>
              <a:rPr lang="en-US" sz="2000" b="1" i="1" dirty="0"/>
              <a:t>unordered pair of vertices</a:t>
            </a:r>
            <a:r>
              <a:rPr lang="en-US" sz="2000" i="1" dirty="0"/>
              <a:t>, is called undirected graph.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Suppose </a:t>
            </a:r>
            <a:r>
              <a:rPr lang="en-US" sz="2000" i="1" dirty="0"/>
              <a:t>there is an edge between v</a:t>
            </a:r>
            <a:r>
              <a:rPr lang="en-US" sz="2000" i="1" baseline="-25000" dirty="0"/>
              <a:t>0 </a:t>
            </a:r>
            <a:r>
              <a:rPr lang="en-US" sz="2000" i="1" dirty="0"/>
              <a:t>&amp; v</a:t>
            </a:r>
            <a:r>
              <a:rPr lang="en-US" sz="2000" i="1" baseline="-25000" dirty="0"/>
              <a:t>1</a:t>
            </a:r>
            <a:r>
              <a:rPr lang="en-US" sz="2000" i="1" dirty="0"/>
              <a:t> then it can be represented as </a:t>
            </a:r>
            <a:r>
              <a:rPr lang="en-US" sz="2000" b="1" i="1" dirty="0"/>
              <a:t>(v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,v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) or (v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,v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) also</a:t>
            </a:r>
            <a:endParaRPr lang="en-US" sz="2000" b="1" dirty="0"/>
          </a:p>
          <a:p>
            <a:pPr fontAlgn="base"/>
            <a:r>
              <a:rPr lang="en-US" sz="2000" b="1" i="1" dirty="0"/>
              <a:t>V(G) = {1,2,3,4}</a:t>
            </a:r>
            <a:endParaRPr lang="en-US" sz="2000" dirty="0"/>
          </a:p>
          <a:p>
            <a:pPr fontAlgn="base"/>
            <a:r>
              <a:rPr lang="en-US" sz="2000" b="1" i="1" dirty="0"/>
              <a:t>E(G) = { (1,2), (1,3), (1,4), (2,3), (2,4), (3,4) }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33800"/>
            <a:ext cx="3048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DAAF-7A8C-4FB4-9935-4E4F9903993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an edge requires </a:t>
            </a:r>
            <a:r>
              <a:rPr lang="en-US" sz="2000" b="1" i="1" dirty="0"/>
              <a:t>changing the value 1 to 0 for those particular nodes.</a:t>
            </a:r>
            <a:endParaRPr lang="en-US" sz="2000" b="1" dirty="0"/>
          </a:p>
          <a:p>
            <a:pPr marL="68580" indent="0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dirty="0" smtClean="0"/>
          </a:p>
          <a:p>
            <a:endParaRPr lang="en-US" sz="2000" dirty="0"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0842-C232-4480-BF14-BBE5CB3E1407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1"/>
            <a:ext cx="7467599" cy="4876799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an adjacency </a:t>
            </a:r>
            <a:r>
              <a:rPr lang="en-US" sz="2000" i="1" dirty="0" smtClean="0"/>
              <a:t>matrix-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To </a:t>
            </a:r>
            <a:r>
              <a:rPr lang="en-US" sz="2000" b="1" i="1" dirty="0"/>
              <a:t>delete the edge which is in between B and C, </a:t>
            </a:r>
            <a:endParaRPr lang="en-US" sz="2000" b="1" i="1" dirty="0" smtClean="0"/>
          </a:p>
          <a:p>
            <a:r>
              <a:rPr lang="en-US" sz="2000" i="1" dirty="0" smtClean="0"/>
              <a:t>Change </a:t>
            </a:r>
            <a:r>
              <a:rPr lang="en-US" sz="2000" i="1" dirty="0"/>
              <a:t>the </a:t>
            </a:r>
            <a:r>
              <a:rPr lang="en-US" sz="2000" b="1" i="1" dirty="0"/>
              <a:t>entry 1 to 0 at the position 2nd row, 3rd column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Adjacency </a:t>
            </a:r>
            <a:r>
              <a:rPr lang="en-US" sz="2000" i="1" dirty="0"/>
              <a:t>matrix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endParaRPr lang="en-US" sz="2000" dirty="0"/>
          </a:p>
          <a:p>
            <a:pPr marL="68580" indent="0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dirty="0" smtClean="0"/>
          </a:p>
          <a:p>
            <a:endParaRPr lang="en-US" sz="2000" dirty="0">
              <a:effectLst/>
            </a:endParaRPr>
          </a:p>
        </p:txBody>
      </p:sp>
      <p:pic>
        <p:nvPicPr>
          <p:cNvPr id="4098" name="Picture 2" descr="https://1.bp.blogspot.com/-W8Tp920Yozs/XBdg6cN6RgI/AAAAAAAACQU/0GbOm7DKb5Y3c8cRUpNkJCS1EhDA57Q6wCLcBGAs/s320/New%2BDoc%2B2018-12-17%2B11.32.33_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82" y="1295400"/>
            <a:ext cx="2101819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308764"/>
            <a:ext cx="2362200" cy="153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500E-7328-4A09-B4F3-CC9A07748873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4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Insertion in 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insertion :- </a:t>
            </a:r>
            <a:endParaRPr lang="en-US" sz="2000" b="1" i="1" dirty="0" smtClean="0"/>
          </a:p>
          <a:p>
            <a:r>
              <a:rPr lang="en-US" sz="2000" i="1" dirty="0" smtClean="0"/>
              <a:t>Insertion </a:t>
            </a:r>
            <a:r>
              <a:rPr lang="en-US" sz="2000" i="1" dirty="0"/>
              <a:t>of node in adjacency list requires only </a:t>
            </a:r>
            <a:r>
              <a:rPr lang="en-US" sz="2000" b="1" i="1" dirty="0"/>
              <a:t>insertion of that node in header nodes </a:t>
            </a:r>
            <a:r>
              <a:rPr lang="en-US" sz="2000" i="1" dirty="0"/>
              <a:t>of adjacency list. </a:t>
            </a:r>
            <a:endParaRPr lang="en-US" sz="2000" i="1" dirty="0" smtClean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take a graph G-</a:t>
            </a:r>
            <a:endParaRPr lang="en-US" sz="2000" dirty="0"/>
          </a:p>
          <a:p>
            <a:r>
              <a:rPr lang="en-US" sz="2000" b="1" i="1" dirty="0" smtClean="0"/>
              <a:t>The adjacency list for this graph will be as-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54085"/>
            <a:ext cx="1600199" cy="156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33775"/>
            <a:ext cx="381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3D39-981B-4B62-9AD0-3B86A656B45E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Insertion in 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i="1" dirty="0"/>
              <a:t>Suppose we want to </a:t>
            </a:r>
            <a:r>
              <a:rPr lang="en-US" sz="2000" b="1" i="1" dirty="0"/>
              <a:t>insert one node E </a:t>
            </a:r>
            <a:endParaRPr lang="en-US" sz="2000" b="1" i="1" dirty="0" smtClean="0"/>
          </a:p>
          <a:p>
            <a:r>
              <a:rPr lang="en-US" sz="2000" b="1" i="1" dirty="0" smtClean="0"/>
              <a:t>Addition </a:t>
            </a:r>
            <a:r>
              <a:rPr lang="en-US" sz="2000" b="1" i="1" dirty="0"/>
              <a:t>of node E in header node only.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adjacency list will be-</a:t>
            </a:r>
            <a:endParaRPr lang="en-US" sz="2000" dirty="0"/>
          </a:p>
          <a:p>
            <a:pPr marL="68580" indent="0">
              <a:buNone/>
            </a:pPr>
            <a:r>
              <a:rPr lang="en-US" sz="2000" b="1" i="1" dirty="0"/>
              <a:t/>
            </a:r>
            <a:br>
              <a:rPr lang="en-US" sz="2000" b="1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E455-B4C6-4FAF-9B65-AD3F64FCB7A7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471680" y="2892600"/>
              <a:ext cx="1909080" cy="2786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6640" y="2887560"/>
                <a:ext cx="1922760" cy="28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8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Edge insertion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Adjacency list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14400"/>
            <a:ext cx="6777317" cy="476582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2000" b="1" i="1" dirty="0" smtClean="0"/>
              <a:t>Insertion </a:t>
            </a:r>
            <a:r>
              <a:rPr lang="en-US" sz="2000" b="1" i="1" dirty="0"/>
              <a:t>of an edge </a:t>
            </a:r>
            <a:endParaRPr lang="en-US" sz="2000" b="1" i="1" dirty="0" smtClean="0"/>
          </a:p>
          <a:p>
            <a:r>
              <a:rPr lang="en-US" sz="2000" b="1" i="1" dirty="0" smtClean="0"/>
              <a:t>Requires </a:t>
            </a:r>
            <a:r>
              <a:rPr lang="en-US" sz="2000" b="1" i="1" dirty="0"/>
              <a:t>add operation in the list of the starting node of edge. </a:t>
            </a:r>
            <a:endParaRPr lang="en-US" sz="2000" b="1" i="1" dirty="0" smtClean="0"/>
          </a:p>
          <a:p>
            <a:r>
              <a:rPr lang="en-US" sz="2000" i="1" dirty="0" smtClean="0"/>
              <a:t>Remember </a:t>
            </a:r>
            <a:r>
              <a:rPr lang="en-US" sz="2000" i="1" dirty="0"/>
              <a:t>here graph is directed graph. </a:t>
            </a:r>
            <a:endParaRPr lang="en-US" sz="2000" i="1" dirty="0" smtClean="0"/>
          </a:p>
          <a:p>
            <a:r>
              <a:rPr lang="en-US" sz="2000" b="1" i="1" dirty="0" smtClean="0"/>
              <a:t>In </a:t>
            </a:r>
            <a:r>
              <a:rPr lang="en-US" sz="2000" b="1" i="1" dirty="0"/>
              <a:t>undirected graph, it will be added in the list of both nodes.</a:t>
            </a:r>
            <a:endParaRPr lang="en-US" sz="2000" b="1" dirty="0"/>
          </a:p>
          <a:p>
            <a:r>
              <a:rPr lang="en-US" sz="2000" i="1" dirty="0" smtClean="0"/>
              <a:t>Add </a:t>
            </a:r>
            <a:r>
              <a:rPr lang="en-US" sz="2000" i="1" dirty="0"/>
              <a:t>the edge which </a:t>
            </a:r>
            <a:r>
              <a:rPr lang="en-US" sz="2000" b="1" i="1" dirty="0"/>
              <a:t>starts from node C and ends at node B,</a:t>
            </a:r>
            <a:r>
              <a:rPr lang="en-US" sz="2000" i="1" dirty="0"/>
              <a:t> then add operation is needed in the list if C node. </a:t>
            </a:r>
            <a:endParaRPr lang="en-US" sz="2000" i="1" dirty="0" smtClean="0"/>
          </a:p>
          <a:p>
            <a:endParaRPr lang="en-US" sz="2000" i="1" dirty="0" smtClean="0"/>
          </a:p>
          <a:p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3810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6D9A-FF3D-4F43-A0B8-DC2D8C05E1D4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381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80" y="2932825"/>
            <a:ext cx="1374120" cy="134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7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requires </a:t>
            </a:r>
            <a:r>
              <a:rPr lang="en-US" sz="2000" b="1" i="1" dirty="0"/>
              <a:t>deletion of that particular node from header node and from the entire list wherever it's coming</a:t>
            </a:r>
            <a:r>
              <a:rPr lang="en-US" sz="2000" b="1" i="1" dirty="0" smtClean="0"/>
              <a:t>.</a:t>
            </a:r>
          </a:p>
          <a:p>
            <a:r>
              <a:rPr lang="en-US" sz="2000" i="1" dirty="0" smtClean="0"/>
              <a:t>Deletion </a:t>
            </a:r>
            <a:r>
              <a:rPr lang="en-US" sz="2000" i="1" dirty="0"/>
              <a:t>of node from header </a:t>
            </a:r>
            <a:r>
              <a:rPr lang="en-US" sz="2000" b="1" i="1" dirty="0" smtClean="0"/>
              <a:t>will automatically free the list attached to that node.                              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D382-0F9F-4AD7-A01F-954433441014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668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Node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r>
              <a:rPr lang="en-US" sz="2000" b="1" i="1" dirty="0" smtClean="0"/>
              <a:t>Delete </a:t>
            </a:r>
            <a:r>
              <a:rPr lang="en-US" sz="2000" b="1" i="1" dirty="0"/>
              <a:t>the node D </a:t>
            </a:r>
            <a:r>
              <a:rPr lang="en-US" sz="2000" i="1" dirty="0"/>
              <a:t>from graph </a:t>
            </a:r>
            <a:endParaRPr lang="en-US" sz="2000" i="1" dirty="0" smtClean="0"/>
          </a:p>
          <a:p>
            <a:r>
              <a:rPr lang="en-US" sz="2000" i="1" dirty="0" smtClean="0"/>
              <a:t>Delete </a:t>
            </a:r>
            <a:r>
              <a:rPr lang="en-US" sz="2000" i="1" dirty="0"/>
              <a:t>node D </a:t>
            </a:r>
            <a:r>
              <a:rPr lang="en-US" sz="2000" b="1" i="1" dirty="0"/>
              <a:t>from header node </a:t>
            </a:r>
            <a:r>
              <a:rPr lang="en-US" sz="2000" i="1" dirty="0"/>
              <a:t>and </a:t>
            </a:r>
            <a:r>
              <a:rPr lang="en-US" sz="2000" b="1" i="1" dirty="0"/>
              <a:t>from the list of A, B and C nodes. </a:t>
            </a:r>
            <a:endParaRPr lang="en-US" sz="2000" b="1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33750"/>
            <a:ext cx="4038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2.bp.blogspot.com/-5JNRIVkPaCo/XBeFFneoOgI/AAAAAAAACRQ/Pol3wP7ROy0rtkHT9Xi9MuhM7c-URUcqQCLcBGAs/s400/New%2BDoc%2B2018-12-17%2B11.32.33_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6576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6B28-9007-4F85-BC98-17BDFF30CC13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138680" y="3499920"/>
              <a:ext cx="3531600" cy="2311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440" y="3494520"/>
                <a:ext cx="3547440" cy="23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2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765829"/>
          </a:xfrm>
        </p:spPr>
        <p:txBody>
          <a:bodyPr>
            <a:normAutofit/>
          </a:bodyPr>
          <a:lstStyle/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Edge </a:t>
            </a:r>
            <a:r>
              <a:rPr lang="en-US" sz="2000" b="1" i="1" dirty="0"/>
              <a:t>deletion :- </a:t>
            </a:r>
            <a:endParaRPr lang="en-US" sz="2000" b="1" i="1" dirty="0" smtClean="0"/>
          </a:p>
          <a:p>
            <a:endParaRPr lang="en-US" sz="1800" i="1" dirty="0" smtClean="0"/>
          </a:p>
          <a:p>
            <a:r>
              <a:rPr lang="en-US" sz="1800" i="1" dirty="0" smtClean="0"/>
              <a:t>Deletion </a:t>
            </a:r>
            <a:r>
              <a:rPr lang="en-US" sz="1800" i="1" dirty="0"/>
              <a:t>in the list of that node where edge starts, and that element of the list will be deleted where the edge ends.</a:t>
            </a:r>
            <a:endParaRPr lang="en-US" sz="1800" dirty="0"/>
          </a:p>
          <a:p>
            <a:endParaRPr lang="en-US" sz="1800" i="1" dirty="0"/>
          </a:p>
          <a:p>
            <a:endParaRPr lang="en-US" sz="2000" i="1" dirty="0" smtClean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6AF2-F506-4DFE-8CE4-1F5A54D42EF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Deletion in Adjacency list 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4765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Edge deletion :- </a:t>
            </a:r>
            <a:endParaRPr lang="en-US" sz="2000" b="1" i="1" dirty="0" smtClean="0"/>
          </a:p>
          <a:p>
            <a:endParaRPr lang="en-US" sz="1800" i="1" dirty="0" smtClean="0"/>
          </a:p>
          <a:p>
            <a:r>
              <a:rPr lang="en-US" sz="1800" i="1" dirty="0" smtClean="0"/>
              <a:t>Delete </a:t>
            </a:r>
            <a:r>
              <a:rPr lang="en-US" sz="1800" i="1" dirty="0"/>
              <a:t>the edge which starts from D and ends at A </a:t>
            </a:r>
            <a:endParaRPr lang="en-US" sz="1800" i="1" dirty="0" smtClean="0"/>
          </a:p>
          <a:p>
            <a:r>
              <a:rPr lang="en-US" sz="1800" i="1" dirty="0" smtClean="0"/>
              <a:t>Delete in the list of node D and element in the list deleted will be A. </a:t>
            </a:r>
          </a:p>
          <a:p>
            <a:endParaRPr lang="en-US" sz="1800" i="1" dirty="0"/>
          </a:p>
          <a:p>
            <a:endParaRPr lang="en-US" sz="2000" i="1" dirty="0" smtClean="0"/>
          </a:p>
          <a:p>
            <a:endParaRPr lang="en-US" sz="2000" dirty="0" smtClean="0"/>
          </a:p>
          <a:p>
            <a:pPr marL="6858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b="1" i="1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4038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https://4.bp.blogspot.com/-kvuaPvSV2u4/XBeGBd4MyHI/AAAAAAAACRY/-N0SGoX3qFYOpgCgIcD3HUm0rY3xGhi5QCLcBGAs/s400/New%2BDoc%2B2018-12-17%2B11.32.33_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83527"/>
            <a:ext cx="3810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C421-E42B-47D7-884E-ACE2FA5C044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08960" y="2202480"/>
              <a:ext cx="2874600" cy="382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200" y="2199600"/>
                <a:ext cx="2886840" cy="38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6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 smtClean="0"/>
              <a:t>The </a:t>
            </a:r>
            <a:r>
              <a:rPr lang="en-US" sz="2000" i="1" dirty="0"/>
              <a:t>various graph traversals are</a:t>
            </a:r>
            <a:endParaRPr lang="en-US" sz="2000" dirty="0"/>
          </a:p>
          <a:p>
            <a:r>
              <a:rPr lang="en-US" sz="2000" i="1" dirty="0" smtClean="0"/>
              <a:t>Depth </a:t>
            </a:r>
            <a:r>
              <a:rPr lang="en-US" sz="2000" i="1" dirty="0"/>
              <a:t>first search (DFS)</a:t>
            </a:r>
            <a:endParaRPr lang="en-US" sz="2000" dirty="0"/>
          </a:p>
          <a:p>
            <a:r>
              <a:rPr lang="en-US" sz="2000" i="1" dirty="0" smtClean="0"/>
              <a:t>Breadth </a:t>
            </a:r>
            <a:r>
              <a:rPr lang="en-US" sz="2000" i="1" dirty="0"/>
              <a:t>first search (BFS</a:t>
            </a:r>
            <a:r>
              <a:rPr lang="en-US" sz="2000" i="1" dirty="0" smtClean="0"/>
              <a:t>)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b="1" i="1" dirty="0"/>
              <a:t>Traversal of 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2D07-F229-4DA7-8860-B6F5A076BD3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Directed </a:t>
            </a:r>
            <a:r>
              <a:rPr lang="en-US" b="1" i="1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3508977"/>
          </a:xfrm>
        </p:spPr>
        <p:txBody>
          <a:bodyPr>
            <a:normAutofit/>
          </a:bodyPr>
          <a:lstStyle/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 which has </a:t>
            </a:r>
            <a:r>
              <a:rPr lang="en-US" sz="2000" b="1" i="1" dirty="0"/>
              <a:t>ordered pair of vertices &lt;v1,v2&gt; where </a:t>
            </a:r>
            <a:r>
              <a:rPr lang="en-US" sz="2000" b="1" i="1" dirty="0" smtClean="0"/>
              <a:t>edge starts from v1 and ends at v2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Each </a:t>
            </a:r>
            <a:r>
              <a:rPr lang="en-US" sz="2000" i="1" dirty="0"/>
              <a:t>edge has direction, means </a:t>
            </a:r>
            <a:r>
              <a:rPr lang="en-US" sz="2000" b="1" i="1" dirty="0"/>
              <a:t>&lt;v1,v2&gt; and &lt;v2,v1&gt; will represent different edges. 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Directed means </a:t>
            </a:r>
            <a:r>
              <a:rPr lang="en-US" sz="2000" i="1" dirty="0"/>
              <a:t>that a direction will be associated with that edge.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Also </a:t>
            </a:r>
            <a:r>
              <a:rPr lang="en-US" sz="2000" i="1" dirty="0"/>
              <a:t>known as </a:t>
            </a:r>
            <a:r>
              <a:rPr lang="en-US" sz="2000" b="1" i="1" dirty="0" smtClean="0"/>
              <a:t>digraph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944C-8AF5-4FB6-9D67-6C0AB9A0965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36073"/>
            <a:ext cx="6777317" cy="366452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</a:t>
            </a:r>
            <a:r>
              <a:rPr lang="en-US" sz="2000" b="1" dirty="0"/>
              <a:t>method is called </a:t>
            </a:r>
            <a:r>
              <a:rPr lang="en-US" sz="2000" b="1" dirty="0" smtClean="0"/>
              <a:t>depth </a:t>
            </a:r>
            <a:r>
              <a:rPr lang="en-US" sz="2000" b="1" dirty="0"/>
              <a:t>first search since searching is done forward (deeper) from current node.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distance from start vertex is called </a:t>
            </a:r>
            <a:r>
              <a:rPr lang="en-US" sz="2000" b="1" dirty="0" smtClean="0"/>
              <a:t>depth </a:t>
            </a:r>
          </a:p>
          <a:p>
            <a:endParaRPr lang="en-US" sz="2000" b="1" i="1" dirty="0"/>
          </a:p>
          <a:p>
            <a:endParaRPr lang="en-US" sz="2000" b="1" i="1" dirty="0" smtClean="0"/>
          </a:p>
          <a:p>
            <a:endParaRPr lang="en-US" sz="2000" i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F0D2-1836-4249-84BA-DC336C58DB2F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36073"/>
            <a:ext cx="6777317" cy="3664527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 smtClean="0"/>
              <a:t>Choose a </a:t>
            </a:r>
            <a:r>
              <a:rPr lang="en-US" sz="2000" b="1" i="1" dirty="0" smtClean="0"/>
              <a:t>starting node, mark it visited ,traverse it  Push it into the stack</a:t>
            </a:r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1 : If possible, </a:t>
            </a:r>
            <a:r>
              <a:rPr lang="en-US" sz="2000" b="1" i="1" dirty="0"/>
              <a:t>visit an adjacent </a:t>
            </a:r>
            <a:r>
              <a:rPr lang="en-US" sz="2000" i="1" dirty="0"/>
              <a:t>unvisited vertex, </a:t>
            </a:r>
            <a:r>
              <a:rPr lang="en-US" sz="2000" b="1" i="1" dirty="0"/>
              <a:t>mark it visited</a:t>
            </a:r>
            <a:r>
              <a:rPr lang="en-US" sz="2000" b="1" i="1" dirty="0" smtClean="0"/>
              <a:t>, traverse it </a:t>
            </a:r>
            <a:r>
              <a:rPr lang="en-US" sz="2000" b="1" i="1" dirty="0"/>
              <a:t>and push it </a:t>
            </a:r>
            <a:r>
              <a:rPr lang="en-US" sz="2000" i="1" dirty="0"/>
              <a:t>on the stack.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2 : If Rule 1 fails, then </a:t>
            </a:r>
            <a:r>
              <a:rPr lang="en-US" sz="2000" b="1" i="1" dirty="0" smtClean="0"/>
              <a:t>pop </a:t>
            </a:r>
            <a:r>
              <a:rPr lang="en-US" sz="2000" b="1" i="1" dirty="0"/>
              <a:t>a vertex </a:t>
            </a:r>
            <a:r>
              <a:rPr lang="en-US" sz="2000" i="1" dirty="0"/>
              <a:t>off the stack </a:t>
            </a:r>
            <a:r>
              <a:rPr lang="en-US" sz="2000" b="1" i="1" dirty="0"/>
              <a:t>follow Rule 1 </a:t>
            </a:r>
            <a:r>
              <a:rPr lang="en-US" sz="2000" i="1" dirty="0"/>
              <a:t>from it</a:t>
            </a:r>
            <a:r>
              <a:rPr lang="en-US" sz="2000" i="1" dirty="0" smtClean="0"/>
              <a:t>.</a:t>
            </a:r>
          </a:p>
          <a:p>
            <a:r>
              <a:rPr lang="en-US" sz="2000" i="1" dirty="0" smtClean="0"/>
              <a:t>i.e. For the Vertex on the top of the stack, If there is no unvisited adjacent node only then we pop it.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3 : </a:t>
            </a:r>
            <a:r>
              <a:rPr lang="en-US" sz="2000" b="1" i="1" dirty="0"/>
              <a:t>Repeat Rule 1 and Rule 2 </a:t>
            </a:r>
            <a:r>
              <a:rPr lang="en-US" sz="2000" i="1" dirty="0"/>
              <a:t>until the all the vertices are visited.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E150-92A0-4376-BAF8-B4229B8A883C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r>
              <a:rPr lang="en-US" b="1" i="1" dirty="0"/>
              <a:t>Example of Depth First Search :</a:t>
            </a:r>
            <a:r>
              <a:rPr lang="en-US" dirty="0"/>
              <a:t/>
            </a:r>
            <a:br>
              <a:rPr lang="en-US" dirty="0"/>
            </a:br>
            <a:r>
              <a:rPr lang="en-US" b="1" i="1" dirty="0"/>
              <a:t/>
            </a:r>
            <a:br>
              <a:rPr lang="en-US" b="1" i="1" dirty="0"/>
            </a:br>
            <a:r>
              <a:rPr lang="en-US" sz="2000" i="1" dirty="0"/>
              <a:t>Let us consider the following graph-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depth-first search (DFS) uses </a:t>
            </a:r>
            <a:r>
              <a:rPr lang="en-US" sz="2000" b="1" i="1" dirty="0"/>
              <a:t>a stack to remember </a:t>
            </a:r>
            <a:r>
              <a:rPr lang="en-US" sz="2000" i="1" dirty="0"/>
              <a:t>where it should go when it reaches a dead end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65" y="2209800"/>
            <a:ext cx="32736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EA4B6-8C01-4F20-BC0F-76B2FA9E764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To </a:t>
            </a:r>
            <a:r>
              <a:rPr lang="en-US" sz="2000" i="1" dirty="0"/>
              <a:t>carry out the depth-first search, we pick a starting point, </a:t>
            </a:r>
            <a:r>
              <a:rPr lang="en-US" sz="2000" i="1" dirty="0" smtClean="0"/>
              <a:t>vertex </a:t>
            </a:r>
            <a:r>
              <a:rPr lang="en-US" sz="2000" i="1" dirty="0"/>
              <a:t>A. </a:t>
            </a:r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can do three things:</a:t>
            </a:r>
            <a:endParaRPr lang="en-US" sz="2000" dirty="0"/>
          </a:p>
          <a:p>
            <a:r>
              <a:rPr lang="en-US" sz="2000" i="1" dirty="0" smtClean="0"/>
              <a:t>Visit </a:t>
            </a:r>
            <a:r>
              <a:rPr lang="en-US" sz="2000" i="1" dirty="0"/>
              <a:t>the vertex</a:t>
            </a:r>
            <a:endParaRPr lang="en-US" sz="2000" dirty="0"/>
          </a:p>
          <a:p>
            <a:r>
              <a:rPr lang="en-US" sz="2000" i="1" dirty="0"/>
              <a:t>Push it onto stack so we can remember it, and</a:t>
            </a:r>
            <a:endParaRPr lang="en-US" sz="2000" dirty="0"/>
          </a:p>
          <a:p>
            <a:r>
              <a:rPr lang="en-US" sz="2000" i="1" dirty="0"/>
              <a:t>Mark </a:t>
            </a:r>
            <a:r>
              <a:rPr lang="en-US" sz="2000" i="1" dirty="0" smtClean="0"/>
              <a:t>it, so </a:t>
            </a:r>
            <a:r>
              <a:rPr lang="en-US" sz="2000" i="1" dirty="0"/>
              <a:t>it is not visited again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574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25FB-73F5-4988-A858-376375808507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366708" cy="5562600"/>
          </a:xfrm>
        </p:spPr>
        <p:txBody>
          <a:bodyPr>
            <a:normAutofit/>
          </a:bodyPr>
          <a:lstStyle/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889052" cy="148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561B-52C5-41ED-82E8-4B6DF762EB40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54680" y="627480"/>
              <a:ext cx="7655040" cy="623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" y="613080"/>
                <a:ext cx="7669440" cy="62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3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035400" y="6294960"/>
              <a:ext cx="889200" cy="457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9640" y="6281640"/>
                <a:ext cx="9061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52760" y="155160"/>
              <a:ext cx="7978680" cy="662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60" y="141480"/>
                <a:ext cx="7997040" cy="66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9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FFC8-7DF7-42A4-9BAC-74FFBC35B67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914400"/>
            <a:ext cx="813945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39040" y="432720"/>
              <a:ext cx="8712360" cy="6151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00" y="427320"/>
                <a:ext cx="8731440" cy="61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02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366708" cy="5562600"/>
          </a:xfrm>
        </p:spPr>
        <p:txBody>
          <a:bodyPr>
            <a:normAutofit fontScale="77500" lnSpcReduction="20000"/>
          </a:bodyPr>
          <a:lstStyle/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r>
              <a:rPr lang="en-US" sz="2200" i="1" dirty="0" smtClean="0"/>
              <a:t>Assuming </a:t>
            </a:r>
            <a:r>
              <a:rPr lang="en-US" sz="2200" i="1" dirty="0"/>
              <a:t>the vertex are visited in alphabetical manner </a:t>
            </a:r>
            <a:endParaRPr lang="en-US" sz="2200" i="1" dirty="0" smtClean="0"/>
          </a:p>
          <a:p>
            <a:r>
              <a:rPr lang="en-US" sz="2200" i="1" dirty="0" smtClean="0"/>
              <a:t>Visit </a:t>
            </a:r>
            <a:r>
              <a:rPr lang="en-US" sz="2200" i="1" dirty="0"/>
              <a:t>the next vertex connected to A. </a:t>
            </a:r>
            <a:endParaRPr lang="en-US" sz="2200" i="1" dirty="0" smtClean="0"/>
          </a:p>
          <a:p>
            <a:r>
              <a:rPr lang="en-US" sz="2200" i="1" dirty="0" smtClean="0"/>
              <a:t>It </a:t>
            </a:r>
            <a:r>
              <a:rPr lang="en-US" sz="2200" i="1" dirty="0"/>
              <a:t>is </a:t>
            </a:r>
            <a:r>
              <a:rPr lang="en-US" sz="2200" i="1" dirty="0" smtClean="0"/>
              <a:t>B</a:t>
            </a:r>
          </a:p>
          <a:p>
            <a:r>
              <a:rPr lang="en-US" sz="2200" i="1" dirty="0" smtClean="0"/>
              <a:t>The </a:t>
            </a:r>
            <a:r>
              <a:rPr lang="en-US" sz="2200" i="1" dirty="0"/>
              <a:t>vertex </a:t>
            </a:r>
            <a:r>
              <a:rPr lang="en-US" sz="2200" b="1" i="1" dirty="0"/>
              <a:t>B is pushed </a:t>
            </a:r>
            <a:r>
              <a:rPr lang="en-US" sz="2200" i="1" dirty="0"/>
              <a:t>into the stack and marked as </a:t>
            </a:r>
            <a:r>
              <a:rPr lang="en-US" sz="2200" i="1" dirty="0" smtClean="0"/>
              <a:t>visited, </a:t>
            </a:r>
            <a:r>
              <a:rPr lang="en-US" sz="2200" b="1" i="1" dirty="0" smtClean="0"/>
              <a:t>traverse it 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en-US" sz="2200" i="1" dirty="0"/>
              <a:t>We are now at B. </a:t>
            </a:r>
            <a:endParaRPr lang="en-US" sz="2200" i="1" dirty="0" smtClean="0"/>
          </a:p>
          <a:p>
            <a:r>
              <a:rPr lang="en-US" sz="2200" i="1" dirty="0" smtClean="0"/>
              <a:t>The </a:t>
            </a:r>
            <a:r>
              <a:rPr lang="en-US" sz="2200" i="1" dirty="0"/>
              <a:t>adjacent </a:t>
            </a:r>
            <a:r>
              <a:rPr lang="en-US" sz="2200" i="1" dirty="0" smtClean="0"/>
              <a:t>unvisited vertex </a:t>
            </a:r>
            <a:r>
              <a:rPr lang="en-US" sz="2200" i="1" dirty="0"/>
              <a:t>of B </a:t>
            </a:r>
            <a:r>
              <a:rPr lang="en-US" sz="2200" i="1" dirty="0" smtClean="0"/>
              <a:t>i.e. </a:t>
            </a:r>
            <a:r>
              <a:rPr lang="en-US" sz="2200" b="1" i="1" dirty="0" smtClean="0"/>
              <a:t>F is </a:t>
            </a:r>
            <a:r>
              <a:rPr lang="en-US" sz="2200" b="1" i="1" dirty="0"/>
              <a:t>visited</a:t>
            </a:r>
            <a:r>
              <a:rPr lang="en-US" sz="2200" i="1" dirty="0"/>
              <a:t>, </a:t>
            </a:r>
            <a:r>
              <a:rPr lang="en-US" sz="2200" b="1" i="1" dirty="0" smtClean="0"/>
              <a:t>traversed, pushed</a:t>
            </a:r>
            <a:r>
              <a:rPr lang="en-US" sz="2200" i="1" dirty="0" smtClean="0"/>
              <a:t> into stack</a:t>
            </a:r>
          </a:p>
          <a:p>
            <a:r>
              <a:rPr lang="en-US" sz="2200" i="1" dirty="0" smtClean="0"/>
              <a:t>We </a:t>
            </a:r>
            <a:r>
              <a:rPr lang="en-US" sz="2200" i="1" dirty="0"/>
              <a:t>call this process Rule </a:t>
            </a:r>
            <a:r>
              <a:rPr lang="en-US" sz="2200" i="1" dirty="0" smtClean="0"/>
              <a:t>1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01435"/>
            <a:ext cx="3574852" cy="184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30927"/>
            <a:ext cx="3124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561B-52C5-41ED-82E8-4B6DF762EB40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4267201" cy="499442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sz="1800" b="1" i="1" dirty="0" smtClean="0">
                <a:solidFill>
                  <a:srgbClr val="0070C0"/>
                </a:solidFill>
              </a:rPr>
              <a:t>Rule </a:t>
            </a:r>
            <a:r>
              <a:rPr lang="en-US" sz="1800" b="1" i="1" dirty="0">
                <a:solidFill>
                  <a:srgbClr val="0070C0"/>
                </a:solidFill>
              </a:rPr>
              <a:t>1 </a:t>
            </a:r>
            <a:endParaRPr lang="en-US" sz="1800" b="1" i="1" dirty="0" smtClean="0">
              <a:solidFill>
                <a:srgbClr val="0070C0"/>
              </a:solidFill>
            </a:endParaRPr>
          </a:p>
          <a:p>
            <a:pPr marL="68580" indent="0">
              <a:buNone/>
            </a:pPr>
            <a:r>
              <a:rPr lang="en-US" sz="1600" b="1" i="1" dirty="0" smtClean="0">
                <a:solidFill>
                  <a:srgbClr val="0070C0"/>
                </a:solidFill>
              </a:rPr>
              <a:t>If </a:t>
            </a:r>
            <a:r>
              <a:rPr lang="en-US" sz="1600" b="1" i="1" dirty="0">
                <a:solidFill>
                  <a:srgbClr val="0070C0"/>
                </a:solidFill>
              </a:rPr>
              <a:t>possible, visit an adjacent unvisited vertex, mark it visited, and push it on the stack.</a:t>
            </a:r>
            <a:endParaRPr lang="en-US" sz="1600" b="1" dirty="0">
              <a:solidFill>
                <a:srgbClr val="0070C0"/>
              </a:solidFill>
            </a:endParaRPr>
          </a:p>
          <a:p>
            <a:pPr marL="6858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/>
            </a:r>
            <a:br>
              <a:rPr lang="en-US" sz="1600" b="1" dirty="0">
                <a:solidFill>
                  <a:srgbClr val="0070C0"/>
                </a:solidFill>
              </a:rPr>
            </a:br>
            <a:endParaRPr lang="en-US" sz="1600" b="1" dirty="0">
              <a:solidFill>
                <a:srgbClr val="0070C0"/>
              </a:solidFill>
            </a:endParaRPr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/>
              <a:t>Applying </a:t>
            </a:r>
            <a:r>
              <a:rPr lang="en-US" sz="2000" i="1" dirty="0"/>
              <a:t>Rule 1 the vertex </a:t>
            </a:r>
            <a:r>
              <a:rPr lang="en-US" sz="2000" b="1" i="1" dirty="0"/>
              <a:t>H is visited.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from here there is no further unvisited adjacent vertex that we can visit. </a:t>
            </a:r>
            <a:endParaRPr lang="en-US" sz="2000" i="1" dirty="0" smtClean="0"/>
          </a:p>
          <a:p>
            <a:r>
              <a:rPr lang="en-US" sz="2000" i="1" dirty="0" smtClean="0"/>
              <a:t>This </a:t>
            </a:r>
            <a:r>
              <a:rPr lang="en-US" sz="2000" i="1" dirty="0"/>
              <a:t>condition is called </a:t>
            </a:r>
            <a:r>
              <a:rPr lang="en-US" sz="2000" b="1" i="1" dirty="0"/>
              <a:t>dead end. Now we apply Rule 2.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3383"/>
            <a:ext cx="3193852" cy="16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657600" cy="419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BCB6-B3DA-4037-AAB0-DDB8F2DBE48E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Rule </a:t>
            </a:r>
            <a:r>
              <a:rPr lang="en-US" b="1" i="1" dirty="0">
                <a:solidFill>
                  <a:srgbClr val="0070C0"/>
                </a:solidFill>
              </a:rPr>
              <a:t>2 </a:t>
            </a:r>
            <a:endParaRPr lang="en-US" b="1" i="1" dirty="0" smtClean="0">
              <a:solidFill>
                <a:srgbClr val="0070C0"/>
              </a:solidFill>
            </a:endParaRPr>
          </a:p>
          <a:p>
            <a:r>
              <a:rPr lang="en-US" sz="2000" b="1" i="1" dirty="0" smtClean="0">
                <a:solidFill>
                  <a:srgbClr val="0070C0"/>
                </a:solidFill>
              </a:rPr>
              <a:t>If </a:t>
            </a:r>
            <a:r>
              <a:rPr lang="en-US" sz="2000" b="1" i="1" dirty="0">
                <a:solidFill>
                  <a:srgbClr val="0070C0"/>
                </a:solidFill>
              </a:rPr>
              <a:t>Rule 1 fails, then </a:t>
            </a:r>
            <a:r>
              <a:rPr lang="en-US" sz="2000" b="1" i="1" dirty="0" smtClean="0">
                <a:solidFill>
                  <a:srgbClr val="0070C0"/>
                </a:solidFill>
              </a:rPr>
              <a:t>pop </a:t>
            </a:r>
            <a:r>
              <a:rPr lang="en-US" sz="2000" b="1" i="1" dirty="0">
                <a:solidFill>
                  <a:srgbClr val="0070C0"/>
                </a:solidFill>
              </a:rPr>
              <a:t>a vertex off the stack follow Rule 1 from it.</a:t>
            </a:r>
            <a:r>
              <a:rPr lang="en-US" sz="2000" b="1" dirty="0">
                <a:solidFill>
                  <a:srgbClr val="0070C0"/>
                </a:solidFill>
              </a:rPr>
              <a:t/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i="1" dirty="0">
                <a:solidFill>
                  <a:srgbClr val="0070C0"/>
                </a:solidFill>
              </a:rPr>
              <a:t/>
            </a:r>
            <a:br>
              <a:rPr lang="en-US" sz="2000" b="1" i="1" dirty="0">
                <a:solidFill>
                  <a:srgbClr val="0070C0"/>
                </a:solidFill>
              </a:rPr>
            </a:b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C943-8B66-4F16-A424-158E7C1955D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Directed </a:t>
            </a:r>
            <a:r>
              <a:rPr lang="en-US" b="1" i="1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3508977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V(G</a:t>
            </a:r>
            <a:r>
              <a:rPr lang="en-US" sz="2000" b="1" i="1" dirty="0"/>
              <a:t>) = {1,2,3,4,5}</a:t>
            </a:r>
            <a:endParaRPr lang="en-US" sz="2000" b="1" dirty="0"/>
          </a:p>
          <a:p>
            <a:pPr marL="68580" indent="0" fontAlgn="base">
              <a:buNone/>
            </a:pPr>
            <a:r>
              <a:rPr lang="en-US" sz="2000" b="1" i="1" dirty="0"/>
              <a:t>E(G) = { &lt;1,2&gt;, &lt;2,3&gt;, &lt;4,3&gt;, &lt;4,1&gt;, &lt;4,5&gt;, &lt;5,1&gt; }</a:t>
            </a:r>
            <a:endParaRPr lang="en-US" sz="2000" b="1" dirty="0"/>
          </a:p>
          <a:p>
            <a:endParaRPr lang="en-US" sz="2000" dirty="0"/>
          </a:p>
        </p:txBody>
      </p:sp>
      <p:pic>
        <p:nvPicPr>
          <p:cNvPr id="1026" name="Picture 2" descr="https://2.bp.blogspot.com/-AfJ_e54AD7A/XBUvEz8Q0ZI/AAAAAAAAFjg/BR-jPff3rn8qvqh-aEN8LJIzke1ePmijgCLcBGAs/s400/New%2BDoc%2B2018-12-15%2B20.52.3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34290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944C-8AF5-4FB6-9D67-6C0AB9A0965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744" y="838200"/>
            <a:ext cx="4519108" cy="4994429"/>
          </a:xfrm>
        </p:spPr>
        <p:txBody>
          <a:bodyPr>
            <a:normAutofit/>
          </a:bodyPr>
          <a:lstStyle/>
          <a:p>
            <a:r>
              <a:rPr lang="en-US" sz="2000" i="1" dirty="0" smtClean="0"/>
              <a:t>Following </a:t>
            </a:r>
            <a:r>
              <a:rPr lang="en-US" sz="2000" i="1" dirty="0"/>
              <a:t>Rule 2, we </a:t>
            </a:r>
            <a:r>
              <a:rPr lang="en-US" sz="2000" b="1" i="1" dirty="0"/>
              <a:t>pop H</a:t>
            </a:r>
            <a:r>
              <a:rPr lang="en-US" sz="2000" i="1" dirty="0"/>
              <a:t> off the stack, which brings us back to F. </a:t>
            </a:r>
            <a:endParaRPr lang="en-US" sz="2000" i="1" dirty="0" smtClean="0"/>
          </a:p>
          <a:p>
            <a:r>
              <a:rPr lang="en-US" sz="2000" b="1" i="1" dirty="0" smtClean="0"/>
              <a:t>F </a:t>
            </a:r>
            <a:r>
              <a:rPr lang="en-US" sz="2000" b="1" i="1" dirty="0"/>
              <a:t>also has no unvisited adjacent vertices</a:t>
            </a:r>
            <a:r>
              <a:rPr lang="en-US" sz="2000" i="1" dirty="0"/>
              <a:t>, so we </a:t>
            </a:r>
            <a:r>
              <a:rPr lang="en-US" sz="2000" b="1" i="1" dirty="0"/>
              <a:t>pop it </a:t>
            </a:r>
            <a:r>
              <a:rPr lang="en-US" sz="2000" i="1" dirty="0"/>
              <a:t>also. </a:t>
            </a:r>
            <a:endParaRPr lang="en-US" sz="2000" i="1" dirty="0" smtClean="0"/>
          </a:p>
          <a:p>
            <a:r>
              <a:rPr lang="en-US" sz="2000" i="1" dirty="0" smtClean="0"/>
              <a:t>It </a:t>
            </a:r>
            <a:r>
              <a:rPr lang="en-US" sz="2000" i="1" dirty="0"/>
              <a:t>applies to </a:t>
            </a:r>
            <a:r>
              <a:rPr lang="en-US" sz="2000" b="1" i="1" dirty="0"/>
              <a:t>B also. </a:t>
            </a:r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only A is left on the stack.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/>
              <a:t>A</a:t>
            </a:r>
            <a:r>
              <a:rPr lang="en-US" sz="2000" i="1" dirty="0"/>
              <a:t>, however, </a:t>
            </a:r>
            <a:r>
              <a:rPr lang="en-US" sz="2000" b="1" i="1" dirty="0"/>
              <a:t>does have unvisited adjacen</a:t>
            </a:r>
            <a:r>
              <a:rPr lang="en-US" sz="2000" i="1" dirty="0"/>
              <a:t>t vertices, so we now </a:t>
            </a:r>
            <a:r>
              <a:rPr lang="en-US" sz="2000" b="1" i="1" dirty="0"/>
              <a:t>visit </a:t>
            </a:r>
            <a:r>
              <a:rPr lang="en-US" sz="2000" b="1" i="1" dirty="0" smtClean="0"/>
              <a:t>C and push C. </a:t>
            </a:r>
          </a:p>
          <a:p>
            <a:r>
              <a:rPr lang="en-US" sz="2000" i="1" dirty="0" smtClean="0"/>
              <a:t>But </a:t>
            </a:r>
            <a:r>
              <a:rPr lang="en-US" sz="2000" b="1" i="1" dirty="0"/>
              <a:t>C also becomes a dead end. </a:t>
            </a:r>
            <a:endParaRPr lang="en-US" sz="2000" b="1" i="1" dirty="0" smtClean="0"/>
          </a:p>
          <a:p>
            <a:r>
              <a:rPr lang="en-US" sz="2000" i="1" dirty="0" smtClean="0"/>
              <a:t>Hence </a:t>
            </a:r>
            <a:r>
              <a:rPr lang="en-US" sz="2000" i="1" dirty="0"/>
              <a:t>we </a:t>
            </a:r>
            <a:r>
              <a:rPr lang="en-US" sz="2000" b="1" i="1" dirty="0"/>
              <a:t>pop it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Again </a:t>
            </a:r>
            <a:r>
              <a:rPr lang="en-US" sz="2000" i="1" dirty="0"/>
              <a:t>we are </a:t>
            </a:r>
            <a:r>
              <a:rPr lang="en-US" sz="2000" b="1" i="1" dirty="0"/>
              <a:t>left with A. 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26" y="4724400"/>
            <a:ext cx="2965252" cy="167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52" y="914400"/>
            <a:ext cx="3505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3F25-6627-4A8F-AE56-36EFE3FDBE69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3680908" cy="4994429"/>
          </a:xfrm>
        </p:spPr>
        <p:txBody>
          <a:bodyPr>
            <a:normAutofit fontScale="92500" lnSpcReduction="10000"/>
          </a:bodyPr>
          <a:lstStyle/>
          <a:p>
            <a:r>
              <a:rPr lang="en-US" sz="2000" i="1" dirty="0" smtClean="0"/>
              <a:t>We </a:t>
            </a:r>
            <a:r>
              <a:rPr lang="en-US" sz="2000" b="1" i="1" dirty="0" smtClean="0"/>
              <a:t>visit D, G, I</a:t>
            </a:r>
            <a:r>
              <a:rPr lang="en-US" sz="2000" i="1" dirty="0" smtClean="0"/>
              <a:t>, and then </a:t>
            </a:r>
            <a:r>
              <a:rPr lang="en-US" sz="2000" b="1" i="1" dirty="0" smtClean="0"/>
              <a:t>pop them all </a:t>
            </a:r>
            <a:r>
              <a:rPr lang="en-US" sz="2000" i="1" dirty="0" smtClean="0"/>
              <a:t>when we reach a </a:t>
            </a:r>
            <a:r>
              <a:rPr lang="en-US" sz="2000" b="1" i="1" dirty="0" smtClean="0"/>
              <a:t>dead end at I </a:t>
            </a:r>
          </a:p>
          <a:p>
            <a:r>
              <a:rPr lang="en-US" sz="2000" i="1" dirty="0" smtClean="0"/>
              <a:t>Now we are </a:t>
            </a:r>
            <a:r>
              <a:rPr lang="en-US" sz="2000" b="1" i="1" dirty="0" smtClean="0"/>
              <a:t>back to A </a:t>
            </a:r>
          </a:p>
          <a:p>
            <a:r>
              <a:rPr lang="en-US" sz="2000" i="1" dirty="0" smtClean="0"/>
              <a:t>We </a:t>
            </a:r>
            <a:r>
              <a:rPr lang="en-US" sz="2000" b="1" i="1" dirty="0" smtClean="0"/>
              <a:t>visit E</a:t>
            </a:r>
            <a:r>
              <a:rPr lang="en-US" sz="2000" i="1" dirty="0" smtClean="0"/>
              <a:t>, and again we are </a:t>
            </a:r>
            <a:r>
              <a:rPr lang="en-US" sz="2000" b="1" i="1" dirty="0" smtClean="0"/>
              <a:t>back to A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i="1" dirty="0" smtClean="0"/>
              <a:t>This time, however </a:t>
            </a:r>
            <a:r>
              <a:rPr lang="en-US" sz="2000" b="1" i="1" dirty="0" smtClean="0"/>
              <a:t>A has no unvisited adjacent </a:t>
            </a:r>
            <a:r>
              <a:rPr lang="en-US" sz="2000" i="1" dirty="0" smtClean="0"/>
              <a:t>vertices. </a:t>
            </a:r>
          </a:p>
          <a:p>
            <a:r>
              <a:rPr lang="en-US" sz="2000" i="1" dirty="0" smtClean="0"/>
              <a:t>So we </a:t>
            </a:r>
            <a:r>
              <a:rPr lang="en-US" sz="2000" b="1" i="1" dirty="0" smtClean="0"/>
              <a:t>pop it off the stack. </a:t>
            </a:r>
          </a:p>
          <a:p>
            <a:r>
              <a:rPr lang="en-US" sz="2000" i="1" dirty="0" smtClean="0"/>
              <a:t>But now there is nothing left to pop, which brings us to Rule 3.</a:t>
            </a:r>
          </a:p>
          <a:p>
            <a:r>
              <a:rPr lang="en-US" sz="2000" b="1" i="1" dirty="0" smtClean="0"/>
              <a:t>So Stop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endParaRPr lang="en-US" sz="2000" i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26" y="4724400"/>
            <a:ext cx="2965252" cy="167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52" y="914400"/>
            <a:ext cx="3505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7D2C-F104-45AE-B9BF-C31FC664CEB3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endParaRPr lang="en-US" sz="2000" i="1" dirty="0" smtClean="0"/>
          </a:p>
          <a:p>
            <a:r>
              <a:rPr lang="en-US" sz="2000" b="1" i="1" dirty="0" smtClean="0"/>
              <a:t>Rule </a:t>
            </a:r>
            <a:r>
              <a:rPr lang="en-US" sz="2000" b="1" i="1" dirty="0"/>
              <a:t>3 : Repeat Rule 1 and Rule 2 until the all the vertices are visited.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4B9F2-8FC1-49C0-A4B0-22A37964999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8200"/>
            <a:ext cx="6777317" cy="4994429"/>
          </a:xfrm>
        </p:spPr>
        <p:txBody>
          <a:bodyPr>
            <a:normAutofit/>
          </a:bodyPr>
          <a:lstStyle/>
          <a:p>
            <a:r>
              <a:rPr lang="en-US" sz="2000" b="1" i="1" dirty="0"/>
              <a:t>The table below shows the stack contents at each push and pop operations</a:t>
            </a:r>
            <a:r>
              <a:rPr lang="en-US" sz="2000" b="1" i="1" dirty="0" smtClean="0"/>
              <a:t>:</a:t>
            </a:r>
          </a:p>
          <a:p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26" y="1530927"/>
            <a:ext cx="446097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9171" y="5715000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Required DFS is ABFHCDGIE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Depth First Search 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39531"/>
            <a:ext cx="2854226" cy="33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63F0-5EBC-430C-9D23-AA7ECDEE439D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DFS-Procedure using Stack</a:t>
            </a:r>
            <a:r>
              <a:rPr lang="en-US" sz="2400" dirty="0" smtClean="0"/>
              <a:t>-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array implementation of stack to keep the unvisited neighbors of the node</a:t>
            </a:r>
          </a:p>
          <a:p>
            <a:pPr lvl="1"/>
            <a:r>
              <a:rPr lang="en-US" sz="1800" dirty="0"/>
              <a:t>Initially stack is empty and top =-1</a:t>
            </a:r>
          </a:p>
          <a:p>
            <a:r>
              <a:rPr lang="en-US" sz="2000" dirty="0" smtClean="0"/>
              <a:t>Take a Boolean Array, visited[n]</a:t>
            </a:r>
          </a:p>
          <a:p>
            <a:r>
              <a:rPr lang="en-US" sz="2000" dirty="0" smtClean="0"/>
              <a:t>In which value 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]=false, If node has not been visited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]=true, If node has been visited</a:t>
            </a:r>
          </a:p>
          <a:p>
            <a:r>
              <a:rPr lang="en-US" sz="2000" dirty="0" smtClean="0"/>
              <a:t>Initially </a:t>
            </a:r>
            <a:r>
              <a:rPr lang="en-US" sz="2000" dirty="0"/>
              <a:t>visited[</a:t>
            </a:r>
            <a:r>
              <a:rPr lang="en-US" sz="2000" dirty="0" err="1"/>
              <a:t>i</a:t>
            </a:r>
            <a:r>
              <a:rPr lang="en-US" sz="2000" dirty="0"/>
              <a:t>]=false where </a:t>
            </a:r>
            <a:r>
              <a:rPr lang="en-US" sz="2000" dirty="0" err="1"/>
              <a:t>i</a:t>
            </a:r>
            <a:r>
              <a:rPr lang="en-US" sz="2000" dirty="0"/>
              <a:t>=1 to n, n is total no of nodes</a:t>
            </a:r>
          </a:p>
          <a:p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B628-98F4-4FEC-9B35-35C663E95D04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DFS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3048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4D18-DFBC-4CE5-8732-5244DEBA888E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DFS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5" y="1600200"/>
            <a:ext cx="2590800" cy="238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https://4.bp.blogspot.com/-v6s2zn-gScM/XBi50nPLneI/AAAAAAAACSE/c6uENsy87X4dIlb9fbICli_0wRJikQPSwCLcBGAs/s400/New%2BDoc%2B2018-12-18%2B12.38.11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62000"/>
            <a:ext cx="5791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55626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The required DFS is V</a:t>
            </a:r>
            <a:r>
              <a:rPr lang="en-US" b="1" i="1" baseline="-25000" dirty="0"/>
              <a:t>1 </a:t>
            </a:r>
            <a:r>
              <a:rPr lang="en-US" b="1" i="1" dirty="0"/>
              <a:t>V</a:t>
            </a:r>
            <a:r>
              <a:rPr lang="en-US" b="1" i="1" baseline="-25000" dirty="0"/>
              <a:t>2</a:t>
            </a:r>
            <a:r>
              <a:rPr lang="en-US" b="1" i="1" dirty="0"/>
              <a:t> V</a:t>
            </a:r>
            <a:r>
              <a:rPr lang="en-US" b="1" i="1" baseline="-25000" dirty="0"/>
              <a:t>4</a:t>
            </a:r>
            <a:r>
              <a:rPr lang="en-US" b="1" i="1" dirty="0"/>
              <a:t> V</a:t>
            </a:r>
            <a:r>
              <a:rPr lang="en-US" b="1" i="1" baseline="-25000" dirty="0"/>
              <a:t>8</a:t>
            </a:r>
            <a:r>
              <a:rPr lang="en-US" b="1" i="1" dirty="0"/>
              <a:t> V</a:t>
            </a:r>
            <a:r>
              <a:rPr lang="en-US" b="1" i="1" baseline="-25000" dirty="0"/>
              <a:t>5</a:t>
            </a:r>
            <a:r>
              <a:rPr lang="en-US" b="1" i="1" dirty="0"/>
              <a:t> V</a:t>
            </a:r>
            <a:r>
              <a:rPr lang="en-US" b="1" i="1" baseline="-25000" dirty="0"/>
              <a:t>6</a:t>
            </a:r>
            <a:r>
              <a:rPr lang="en-US" b="1" i="1" dirty="0"/>
              <a:t> V</a:t>
            </a:r>
            <a:r>
              <a:rPr lang="en-US" b="1" i="1" baseline="-25000" dirty="0"/>
              <a:t>3 </a:t>
            </a:r>
            <a:r>
              <a:rPr lang="en-US" b="1" i="1" dirty="0"/>
              <a:t>V</a:t>
            </a:r>
            <a:r>
              <a:rPr lang="en-US" b="1" i="1" baseline="-25000" dirty="0"/>
              <a:t>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04E1-4615-4FAE-88CD-88914A33DCC3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Depth-first search using Backtracking</a:t>
            </a:r>
            <a:endParaRPr lang="en-IN" sz="2800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0570"/>
            <a:ext cx="3162300" cy="494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2895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76400"/>
            <a:ext cx="2819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393825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Courtesy: https</a:t>
            </a:r>
            <a:r>
              <a:rPr lang="en-IN" sz="1400" dirty="0"/>
              <a:t>://www.tutorialspoint.com/data_structures_algorithms/depth_first_traversal.htm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57550"/>
            <a:ext cx="3124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3D32E-571B-4D04-9757-220CA9B173EF}" type="datetime1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024744" cy="1143000"/>
          </a:xfrm>
        </p:spPr>
        <p:txBody>
          <a:bodyPr/>
          <a:lstStyle/>
          <a:p>
            <a:r>
              <a:rPr lang="en-US" dirty="0" smtClean="0"/>
              <a:t>DFS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85" y="2324100"/>
            <a:ext cx="5077243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C6A3-B837-48A5-B773-39DF50A622AA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1200" y="1449895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DFS of a graph is analogous to the pre-order traversal of an ordered tree. </a:t>
            </a:r>
          </a:p>
        </p:txBody>
      </p:sp>
    </p:spTree>
    <p:extLst>
      <p:ext uri="{BB962C8B-B14F-4D97-AF65-F5344CB8AC3E}">
        <p14:creationId xmlns:p14="http://schemas.microsoft.com/office/powerpoint/2010/main" val="38888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7467600" cy="57150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Algorithm DFS ( G )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= 1 to n do // Initialize all vertices are unvisited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status[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 unvisited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parent[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 NULL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= 1 to n do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if (status[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] == unvisited) // If there exits an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nvisited vertex, 	start traversal</a:t>
            </a:r>
          </a:p>
          <a:p>
            <a:pPr marL="685800" lvl="2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	DF-Travel(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6858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" indent="0">
              <a:buNone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DF-Travel ( v )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status[v] = visited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each vertex u adjacent to v do</a:t>
            </a:r>
          </a:p>
          <a:p>
            <a:pPr marL="68580" indent="0">
              <a:buNone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    	 if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status[u] == unvisited then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parent[u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] = v</a:t>
            </a:r>
          </a:p>
          <a:p>
            <a:pPr marL="6858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DF-Travel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 u )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Recursive </a:t>
            </a:r>
            <a:r>
              <a:rPr lang="en-US" sz="2800" dirty="0" err="1" smtClean="0"/>
              <a:t>Defn</a:t>
            </a:r>
            <a:r>
              <a:rPr lang="en-US" sz="2800" dirty="0" smtClean="0"/>
              <a:t> of DFS</a:t>
            </a:r>
            <a:endParaRPr lang="en-US" sz="2800" b="1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5DE7-714F-4216-BEE7-7B6B45F802E3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/>
              <a:t>Weighted Graph </a:t>
            </a:r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graph is said to be weighted if it's edges have been assigned some </a:t>
            </a:r>
            <a:r>
              <a:rPr lang="en-US" sz="2000" b="1" i="1" dirty="0"/>
              <a:t>non negative value as weight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weighted graph is also known as network. </a:t>
            </a:r>
            <a:endParaRPr lang="en-US" sz="2000" i="1" dirty="0" smtClean="0"/>
          </a:p>
          <a:p>
            <a:pPr fontAlgn="base"/>
            <a:r>
              <a:rPr lang="en-US" sz="2000" i="1" dirty="0" smtClean="0"/>
              <a:t>Graph </a:t>
            </a:r>
            <a:r>
              <a:rPr lang="en-US" sz="2000" i="1" dirty="0"/>
              <a:t>G9 is a weighted graph.</a:t>
            </a:r>
            <a:endParaRPr lang="en-US" sz="2000" dirty="0"/>
          </a:p>
          <a:p>
            <a:pPr fontAlgn="base"/>
            <a:endParaRPr lang="en-US" sz="2000" b="1" i="1" dirty="0" smtClean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 smtClean="0"/>
          </a:p>
          <a:p>
            <a:pPr fontAlgn="base"/>
            <a:endParaRPr lang="en-US" sz="2000" dirty="0"/>
          </a:p>
          <a:p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77490"/>
            <a:ext cx="4831773" cy="193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26A8-FD54-45B2-8C4A-36394567292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BFS </a:t>
            </a:r>
            <a:r>
              <a:rPr lang="en-US" sz="2000" i="1" dirty="0"/>
              <a:t>of a graph is analogous to level-by-level traversal of an ordered tree.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This method is called breadth first search, since it </a:t>
            </a:r>
            <a:r>
              <a:rPr lang="en-US" sz="2000" b="1" dirty="0" smtClean="0"/>
              <a:t>works outward from a center point, much like the ripples created when throwing a stone into a pond. </a:t>
            </a:r>
          </a:p>
          <a:p>
            <a:endParaRPr lang="en-US" sz="2000" dirty="0" smtClean="0"/>
          </a:p>
          <a:p>
            <a:r>
              <a:rPr lang="en-US" sz="2000" dirty="0" smtClean="0"/>
              <a:t>It moves </a:t>
            </a:r>
            <a:r>
              <a:rPr lang="en-US" sz="2000" b="1" dirty="0" smtClean="0"/>
              <a:t>outward in all directions, one level at a time. </a:t>
            </a:r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i="1" dirty="0" smtClean="0"/>
              <a:t>Breadth First Search </a:t>
            </a:r>
            <a:endParaRPr lang="en-US" sz="2800" b="1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8A37-4251-46F3-B0C5-662D5B905C8B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13280" y="3595320"/>
              <a:ext cx="3880800" cy="239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9960" y="3578760"/>
                <a:ext cx="3909960" cy="24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7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i="1" dirty="0" smtClean="0"/>
              <a:t>Choose the </a:t>
            </a:r>
            <a:r>
              <a:rPr lang="en-US" sz="2000" b="1" i="1" dirty="0" smtClean="0"/>
              <a:t>start node, mark it visited, traverse it, </a:t>
            </a:r>
            <a:r>
              <a:rPr lang="en-US" sz="2000" b="1" i="1" dirty="0" err="1" smtClean="0"/>
              <a:t>enqueue</a:t>
            </a:r>
            <a:r>
              <a:rPr lang="en-US" sz="2000" b="1" i="1" dirty="0" smtClean="0"/>
              <a:t> it</a:t>
            </a:r>
          </a:p>
          <a:p>
            <a:endParaRPr lang="en-US" sz="2000" i="1" dirty="0" smtClean="0"/>
          </a:p>
          <a:p>
            <a:r>
              <a:rPr lang="en-US" sz="2000" i="1" dirty="0"/>
              <a:t> Rule 1 : Visit all the next unvisited vertices (if any) that is adjacent to the current </a:t>
            </a:r>
            <a:r>
              <a:rPr lang="en-US" sz="2000" i="1" dirty="0" smtClean="0"/>
              <a:t>vertex(</a:t>
            </a:r>
            <a:r>
              <a:rPr lang="en-US" sz="2000" b="1" i="1" dirty="0" smtClean="0"/>
              <a:t>At Front end</a:t>
            </a:r>
            <a:r>
              <a:rPr lang="en-US" sz="2000" i="1" dirty="0" smtClean="0"/>
              <a:t>), </a:t>
            </a:r>
            <a:r>
              <a:rPr lang="en-US" sz="2000" i="1" dirty="0"/>
              <a:t>and </a:t>
            </a:r>
            <a:r>
              <a:rPr lang="en-US" sz="2000" b="1" i="1" dirty="0"/>
              <a:t>insert them </a:t>
            </a:r>
            <a:r>
              <a:rPr lang="en-US" sz="2000" i="1" dirty="0"/>
              <a:t>into a queue </a:t>
            </a:r>
            <a:r>
              <a:rPr lang="en-US" sz="2000" b="1" i="1" dirty="0"/>
              <a:t>one at a time on every visit.</a:t>
            </a:r>
            <a:endParaRPr lang="en-US" sz="2000" b="1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2 : If there is </a:t>
            </a:r>
            <a:r>
              <a:rPr lang="en-US" sz="2000" b="1" i="1" dirty="0"/>
              <a:t>no unvisited vertex, remove a vertex </a:t>
            </a:r>
            <a:r>
              <a:rPr lang="en-US" sz="2000" i="1" dirty="0"/>
              <a:t>from the Queue and </a:t>
            </a:r>
            <a:r>
              <a:rPr lang="en-US" sz="2000" b="1" i="1" dirty="0" smtClean="0"/>
              <a:t>make it the current vertex and then </a:t>
            </a:r>
            <a:r>
              <a:rPr lang="en-US" sz="2000" b="1" i="1" dirty="0"/>
              <a:t>follow Rule 1.</a:t>
            </a:r>
            <a:endParaRPr lang="en-US" sz="2000" b="1" dirty="0"/>
          </a:p>
          <a:p>
            <a:endParaRPr lang="en-US" sz="2000" i="1" dirty="0" smtClean="0"/>
          </a:p>
          <a:p>
            <a:r>
              <a:rPr lang="en-US" sz="2000" i="1" dirty="0" smtClean="0"/>
              <a:t>Rule </a:t>
            </a:r>
            <a:r>
              <a:rPr lang="en-US" sz="2000" i="1" dirty="0"/>
              <a:t>3 : Repeat Rule 1 and Rule 2 until the all the vertices visited.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4927C-8C00-4BB4-B480-C7569844DC9E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consider the following graph-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BFS, all the vertices adjacent to start vertex are </a:t>
            </a:r>
            <a:r>
              <a:rPr lang="en-US" sz="2000" i="1" dirty="0" smtClean="0"/>
              <a:t>visited, In first pass </a:t>
            </a:r>
          </a:p>
          <a:p>
            <a:r>
              <a:rPr lang="en-US" sz="2000" i="1" dirty="0" smtClean="0"/>
              <a:t>This </a:t>
            </a:r>
            <a:r>
              <a:rPr lang="en-US" sz="2000" i="1" dirty="0"/>
              <a:t>kind of search is implemented </a:t>
            </a:r>
            <a:r>
              <a:rPr lang="en-US" sz="2000" b="1" i="1" dirty="0"/>
              <a:t>using a </a:t>
            </a:r>
            <a:r>
              <a:rPr lang="en-US" sz="2000" b="1" i="1" dirty="0" smtClean="0"/>
              <a:t>Queue</a:t>
            </a:r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57D9-895F-4F9C-BE95-3F61B10568E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197440" y="552600"/>
              <a:ext cx="4312440" cy="3696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960" y="545040"/>
                <a:ext cx="4330440" cy="37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4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4320" y="104040"/>
              <a:ext cx="8409600" cy="675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20" y="97200"/>
                <a:ext cx="8427600" cy="67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3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280" y="48240"/>
              <a:ext cx="9053640" cy="681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0" y="43200"/>
                <a:ext cx="9076320" cy="68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9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71" y="647700"/>
            <a:ext cx="40386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i="1" dirty="0" smtClean="0"/>
              <a:t>Let </a:t>
            </a:r>
            <a:r>
              <a:rPr lang="en-US" sz="2000" i="1" dirty="0"/>
              <a:t>us consider the following graph-</a:t>
            </a:r>
            <a:endParaRPr lang="en-US" sz="2000" dirty="0"/>
          </a:p>
          <a:p>
            <a:pPr marL="68580" indent="0"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endParaRPr lang="en-US" sz="2000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dirty="0" smtClean="0"/>
              <a:t>Pick </a:t>
            </a:r>
            <a:r>
              <a:rPr lang="en-US" sz="2000" dirty="0"/>
              <a:t>a starting point, </a:t>
            </a:r>
            <a:endParaRPr lang="en-US" sz="2000" dirty="0" smtClean="0"/>
          </a:p>
          <a:p>
            <a:r>
              <a:rPr lang="en-US" sz="2000" dirty="0" smtClean="0"/>
              <a:t>Lets </a:t>
            </a:r>
            <a:r>
              <a:rPr lang="en-US" sz="2000" b="1" dirty="0" smtClean="0"/>
              <a:t>start </a:t>
            </a:r>
            <a:r>
              <a:rPr lang="en-US" sz="2000" b="1" dirty="0"/>
              <a:t>with vertex A. </a:t>
            </a:r>
            <a:endParaRPr lang="en-US" sz="2000" b="1" dirty="0" smtClean="0"/>
          </a:p>
          <a:p>
            <a:r>
              <a:rPr lang="en-US" sz="2000" dirty="0" smtClean="0"/>
              <a:t>We </a:t>
            </a:r>
            <a:r>
              <a:rPr lang="en-US" sz="2000" b="1" dirty="0"/>
              <a:t>mark it as </a:t>
            </a:r>
            <a:r>
              <a:rPr lang="en-US" sz="2000" b="1" dirty="0" smtClean="0"/>
              <a:t>visited, traverse it</a:t>
            </a:r>
          </a:p>
          <a:p>
            <a:r>
              <a:rPr lang="en-US" sz="2000" dirty="0" smtClean="0"/>
              <a:t>Then rules </a:t>
            </a:r>
            <a:r>
              <a:rPr lang="en-US" sz="2000" dirty="0"/>
              <a:t>are </a:t>
            </a:r>
            <a:r>
              <a:rPr lang="en-US" sz="2000" dirty="0" smtClean="0"/>
              <a:t>applied</a:t>
            </a:r>
            <a:endParaRPr lang="en-US" sz="20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2202543" cy="223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DA5-C2D0-4B43-BA5E-9921D5BDDE1C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3650343" cy="57150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Visit </a:t>
            </a:r>
            <a:r>
              <a:rPr lang="en-US" sz="2000" i="1" dirty="0"/>
              <a:t>all the vertices adjacent to A, inserting each one into the queue during each visit. </a:t>
            </a:r>
            <a:endParaRPr lang="en-US" sz="2000" i="1" dirty="0" smtClean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visit A, B, C, D and E. </a:t>
            </a:r>
            <a:endParaRPr lang="en-US" sz="2000" i="1" dirty="0" smtClean="0"/>
          </a:p>
          <a:p>
            <a:r>
              <a:rPr lang="en-US" sz="2000" i="1" dirty="0" smtClean="0"/>
              <a:t>At </a:t>
            </a:r>
            <a:r>
              <a:rPr lang="en-US" sz="2000" i="1" dirty="0"/>
              <a:t>this point the queue (from front to rear) contains </a:t>
            </a:r>
            <a:r>
              <a:rPr lang="en-US" sz="2000" b="1" i="1" dirty="0"/>
              <a:t>B, C D and E</a:t>
            </a:r>
            <a:r>
              <a:rPr lang="en-US" sz="2000" b="1" i="1" dirty="0" smtClean="0"/>
              <a:t>.</a:t>
            </a:r>
          </a:p>
          <a:p>
            <a:r>
              <a:rPr lang="en-US" sz="2000" i="1" dirty="0"/>
              <a:t>There are </a:t>
            </a:r>
            <a:r>
              <a:rPr lang="en-US" sz="2000" b="1" i="1" dirty="0"/>
              <a:t>no more unvisited vertices adjacent to A</a:t>
            </a:r>
            <a:r>
              <a:rPr lang="en-US" sz="2000" i="1" dirty="0"/>
              <a:t>, </a:t>
            </a:r>
          </a:p>
          <a:p>
            <a:endParaRPr lang="en-US" sz="2000" b="1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220254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3800" y="5410200"/>
            <a:ext cx="5029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70C0"/>
                </a:solidFill>
              </a:rPr>
              <a:t>Rule 1 : Visit all the next unvisited vertices (if any) that is adjacent to the current vertex, and insert them into a queue one at a time on every visit.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008D-B7FB-4026-8996-941C9ABF4554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429000" cy="5715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smtClean="0"/>
              <a:t>So </a:t>
            </a:r>
            <a:r>
              <a:rPr lang="en-US" sz="2000" i="1" dirty="0"/>
              <a:t>we </a:t>
            </a:r>
            <a:r>
              <a:rPr lang="en-US" sz="2000" b="1" i="1" dirty="0"/>
              <a:t>remove B</a:t>
            </a:r>
            <a:r>
              <a:rPr lang="en-US" sz="2000" i="1" dirty="0"/>
              <a:t> from the queue and </a:t>
            </a:r>
            <a:r>
              <a:rPr lang="en-US" sz="2000" b="1" i="1" dirty="0"/>
              <a:t>look for vertices adjacent to </a:t>
            </a:r>
            <a:r>
              <a:rPr lang="en-US" sz="2000" b="1" i="1" dirty="0" smtClean="0"/>
              <a:t>it</a:t>
            </a:r>
            <a:endParaRPr lang="en-US" sz="2000" b="1" i="1" dirty="0"/>
          </a:p>
          <a:p>
            <a:endParaRPr lang="en-US" sz="2000" b="1" i="1" dirty="0" smtClean="0"/>
          </a:p>
          <a:p>
            <a:r>
              <a:rPr lang="en-US" sz="2000" i="1" dirty="0" smtClean="0"/>
              <a:t>We </a:t>
            </a:r>
            <a:r>
              <a:rPr lang="en-US" sz="2000" i="1" dirty="0"/>
              <a:t>find </a:t>
            </a:r>
            <a:r>
              <a:rPr lang="en-US" sz="2000" b="1" i="1" dirty="0"/>
              <a:t>F, so we insert </a:t>
            </a:r>
            <a:r>
              <a:rPr lang="en-US" sz="2000" i="1" dirty="0"/>
              <a:t>it in the queue.</a:t>
            </a:r>
            <a:endParaRPr lang="en-US" sz="2000" dirty="0"/>
          </a:p>
          <a:p>
            <a:endParaRPr lang="en-US" sz="2000" i="1" dirty="0" smtClean="0"/>
          </a:p>
          <a:p>
            <a:r>
              <a:rPr lang="en-US" sz="2000" i="1" dirty="0" smtClean="0"/>
              <a:t>There </a:t>
            </a:r>
            <a:r>
              <a:rPr lang="en-US" sz="2000" i="1" dirty="0"/>
              <a:t>are </a:t>
            </a:r>
            <a:r>
              <a:rPr lang="en-US" sz="2000" b="1" i="1" dirty="0"/>
              <a:t>no more unvisited vertices adjacent to B, </a:t>
            </a:r>
            <a:endParaRPr lang="en-US" sz="2000" b="1" i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144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33800" y="5410200"/>
            <a:ext cx="502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070C0"/>
                </a:solidFill>
              </a:rPr>
              <a:t>Rule 2 : If there is no unvisited vertex, remove a vertex from the Queue and make it the current vertex and then follow Rule 1.</a:t>
            </a:r>
          </a:p>
          <a:p>
            <a:endParaRPr lang="en-US" sz="1400" b="1" i="1" dirty="0">
              <a:solidFill>
                <a:srgbClr val="0070C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A5DF-1547-4176-8D67-292C25BB65BB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429000" cy="57150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C</a:t>
            </a:r>
            <a:r>
              <a:rPr lang="en-US" sz="2000" i="1" dirty="0"/>
              <a:t> from the </a:t>
            </a:r>
            <a:r>
              <a:rPr lang="en-US" sz="2000" i="1" dirty="0" smtClean="0"/>
              <a:t>queue, It </a:t>
            </a:r>
            <a:r>
              <a:rPr lang="en-US" sz="2000" i="1" dirty="0"/>
              <a:t>has </a:t>
            </a:r>
            <a:r>
              <a:rPr lang="en-US" sz="2000" b="1" i="1" dirty="0"/>
              <a:t>no unvisited </a:t>
            </a:r>
            <a:r>
              <a:rPr lang="en-US" sz="2000" b="1" i="1" dirty="0" smtClean="0"/>
              <a:t>vertices</a:t>
            </a:r>
            <a:endParaRPr lang="en-US" sz="2000" i="1" dirty="0"/>
          </a:p>
          <a:p>
            <a:pPr marL="68580" indent="0">
              <a:buNone/>
            </a:pPr>
            <a:r>
              <a:rPr lang="en-US" sz="2000" i="1" dirty="0" smtClean="0"/>
              <a:t> </a:t>
            </a:r>
            <a:endParaRPr lang="en-US" sz="2000" i="1" dirty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D</a:t>
            </a:r>
            <a:r>
              <a:rPr lang="en-US" sz="2000" i="1" dirty="0"/>
              <a:t> from the </a:t>
            </a:r>
            <a:r>
              <a:rPr lang="en-US" sz="2000" i="1" dirty="0" smtClean="0"/>
              <a:t>queue</a:t>
            </a:r>
          </a:p>
          <a:p>
            <a:endParaRPr lang="en-US" sz="2000" i="1" dirty="0" smtClean="0"/>
          </a:p>
          <a:p>
            <a:r>
              <a:rPr lang="en-US" sz="2000" i="1" dirty="0" smtClean="0"/>
              <a:t>D </a:t>
            </a:r>
            <a:r>
              <a:rPr lang="en-US" sz="2000" i="1" dirty="0"/>
              <a:t>has an </a:t>
            </a:r>
            <a:r>
              <a:rPr lang="en-US" sz="2000" b="1" i="1" dirty="0"/>
              <a:t>unvisited vertex </a:t>
            </a:r>
            <a:r>
              <a:rPr lang="en-US" sz="2000" b="1" i="1" dirty="0" smtClean="0"/>
              <a:t>G</a:t>
            </a:r>
            <a:r>
              <a:rPr lang="en-US" sz="2000" i="1" dirty="0" smtClean="0"/>
              <a:t> adjacent </a:t>
            </a:r>
            <a:r>
              <a:rPr lang="en-US" sz="2000" i="1" dirty="0"/>
              <a:t>to it, </a:t>
            </a:r>
            <a:r>
              <a:rPr lang="en-US" sz="2000" b="1" i="1" dirty="0" smtClean="0"/>
              <a:t>insert G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Remove E</a:t>
            </a:r>
            <a:r>
              <a:rPr lang="en-US" sz="2000" i="1" dirty="0" smtClean="0"/>
              <a:t> as it has no adjacent vertices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E67C-E7A6-4220-A9E2-0357408BE6D7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33528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</a:t>
            </a:r>
            <a:r>
              <a:rPr lang="en-US" sz="2000" b="1" i="1" dirty="0"/>
              <a:t>queue is FG. </a:t>
            </a:r>
            <a:endParaRPr lang="en-US" sz="2000" b="1" i="1" dirty="0" smtClean="0"/>
          </a:p>
          <a:p>
            <a:r>
              <a:rPr lang="en-US" sz="2000" b="1" i="1" dirty="0" smtClean="0"/>
              <a:t>Remove </a:t>
            </a:r>
            <a:r>
              <a:rPr lang="en-US" sz="2000" b="1" i="1" dirty="0"/>
              <a:t>F</a:t>
            </a:r>
            <a:r>
              <a:rPr lang="en-US" sz="2000" i="1" dirty="0"/>
              <a:t> </a:t>
            </a:r>
            <a:r>
              <a:rPr lang="en-US" sz="2000" i="1" dirty="0" smtClean="0"/>
              <a:t>, F has an </a:t>
            </a:r>
            <a:r>
              <a:rPr lang="en-US" sz="2000" b="1" i="1" dirty="0" smtClean="0"/>
              <a:t>unvisited node H </a:t>
            </a:r>
            <a:r>
              <a:rPr lang="en-US" sz="2000" i="1" dirty="0" smtClean="0"/>
              <a:t>, </a:t>
            </a:r>
            <a:r>
              <a:rPr lang="en-US" sz="2000" b="1" i="1" dirty="0" smtClean="0"/>
              <a:t>insert </a:t>
            </a:r>
            <a:r>
              <a:rPr lang="en-US" sz="2000" b="1" i="1" dirty="0"/>
              <a:t>H</a:t>
            </a:r>
            <a:r>
              <a:rPr lang="en-US" sz="2000" i="1" dirty="0" smtClean="0"/>
              <a:t> in Queue</a:t>
            </a:r>
          </a:p>
          <a:p>
            <a:r>
              <a:rPr lang="en-US" sz="2000" b="1" i="1" dirty="0" smtClean="0"/>
              <a:t>Remove G</a:t>
            </a:r>
            <a:r>
              <a:rPr lang="en-US" sz="2000" i="1" dirty="0" smtClean="0"/>
              <a:t>, G has an </a:t>
            </a:r>
            <a:r>
              <a:rPr lang="en-US" sz="2000" b="1" i="1" dirty="0" smtClean="0"/>
              <a:t>unvisited node I, insert I in queue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7CFE-8DE4-4435-9492-2B665C70B9E9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i="1" dirty="0" smtClean="0"/>
              <a:t>Adjacent </a:t>
            </a:r>
            <a:r>
              <a:rPr lang="en-US" sz="2000" b="1" i="1" dirty="0"/>
              <a:t>nodes </a:t>
            </a:r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node u is adjacent to another node or is a </a:t>
            </a:r>
            <a:r>
              <a:rPr lang="en-US" sz="2000" i="1" dirty="0" smtClean="0"/>
              <a:t>neighbor </a:t>
            </a:r>
            <a:r>
              <a:rPr lang="en-US" sz="2000" i="1" dirty="0"/>
              <a:t>of another node v </a:t>
            </a:r>
            <a:r>
              <a:rPr lang="en-US" sz="2000" b="1" i="1" dirty="0"/>
              <a:t>if there is an edge </a:t>
            </a:r>
            <a:r>
              <a:rPr lang="en-US" sz="2000" b="1" i="1" dirty="0" smtClean="0"/>
              <a:t>from node </a:t>
            </a:r>
            <a:r>
              <a:rPr lang="en-US" sz="2000" b="1" i="1" dirty="0"/>
              <a:t>u to node v. </a:t>
            </a:r>
            <a:endParaRPr lang="en-US" sz="2000" b="1" i="1" dirty="0" smtClean="0"/>
          </a:p>
          <a:p>
            <a:pPr fontAlgn="base"/>
            <a:endParaRPr lang="en-US" sz="2000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undirected graph if </a:t>
            </a:r>
            <a:r>
              <a:rPr lang="en-US" sz="2000" b="1" i="1" dirty="0"/>
              <a:t>(v0,v1)</a:t>
            </a:r>
            <a:r>
              <a:rPr lang="en-US" sz="2000" i="1" dirty="0"/>
              <a:t> is an edge then v0 is adjacent to v1 and v1 is adjacent to v0. </a:t>
            </a:r>
            <a:endParaRPr lang="en-US" sz="2000" i="1" dirty="0" smtClean="0"/>
          </a:p>
          <a:p>
            <a:pPr fontAlgn="base"/>
            <a:endParaRPr lang="en-US" sz="2000" i="1" dirty="0" smtClean="0"/>
          </a:p>
          <a:p>
            <a:pPr fontAlgn="base"/>
            <a:r>
              <a:rPr lang="en-US" sz="2000" i="1" dirty="0" smtClean="0"/>
              <a:t>In </a:t>
            </a:r>
            <a:r>
              <a:rPr lang="en-US" sz="2000" i="1" dirty="0"/>
              <a:t>a digraph if </a:t>
            </a:r>
            <a:r>
              <a:rPr lang="en-US" sz="2000" b="1" i="1" dirty="0"/>
              <a:t>&lt;v0,v1&gt; </a:t>
            </a:r>
            <a:r>
              <a:rPr lang="en-US" sz="2000" i="1" dirty="0"/>
              <a:t>is an edge then v0 is adjacent to v1 and v1 is adjacent from </a:t>
            </a:r>
            <a:r>
              <a:rPr lang="en-US" sz="2000" i="1" dirty="0" smtClean="0"/>
              <a:t>v0</a:t>
            </a:r>
            <a:endParaRPr lang="en-US" sz="2000" i="1" dirty="0"/>
          </a:p>
          <a:p>
            <a:pPr fontAlgn="base"/>
            <a:endParaRPr lang="en-US" sz="2000" i="1" dirty="0" smtClean="0"/>
          </a:p>
          <a:p>
            <a:pPr fontAlgn="base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26A8-FD54-45B2-8C4A-36394567292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3352800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b="1" i="1" dirty="0" smtClean="0"/>
          </a:p>
          <a:p>
            <a:r>
              <a:rPr lang="en-US" sz="2000" i="1" dirty="0" smtClean="0"/>
              <a:t>Now </a:t>
            </a:r>
            <a:r>
              <a:rPr lang="en-US" sz="2000" i="1" dirty="0"/>
              <a:t>the </a:t>
            </a:r>
            <a:r>
              <a:rPr lang="en-US" sz="2000" b="1" i="1" dirty="0"/>
              <a:t>queue is </a:t>
            </a:r>
            <a:r>
              <a:rPr lang="en-US" sz="2000" b="1" i="1" dirty="0" smtClean="0"/>
              <a:t>HI </a:t>
            </a:r>
            <a:endParaRPr lang="en-US" sz="2000" b="1" i="1" dirty="0"/>
          </a:p>
          <a:p>
            <a:r>
              <a:rPr lang="en-US" sz="2000" b="1" i="1" dirty="0" smtClean="0"/>
              <a:t>Visit H, Remove H</a:t>
            </a:r>
          </a:p>
          <a:p>
            <a:r>
              <a:rPr lang="en-US" sz="2000" b="1" i="1" dirty="0" smtClean="0"/>
              <a:t>Visit I, Remove I</a:t>
            </a:r>
            <a:endParaRPr lang="en-US" sz="20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20254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6FD4-A36E-4E9F-A89F-3E8D83B1F1C5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3650343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b="1" i="1" dirty="0" smtClean="0"/>
              <a:t>While removing </a:t>
            </a:r>
            <a:r>
              <a:rPr lang="en-US" sz="2000" b="1" i="1" dirty="0"/>
              <a:t>each of these and found no adjacent unvisited vertices, </a:t>
            </a:r>
            <a:endParaRPr lang="en-US" sz="2000" b="1" i="1" dirty="0" smtClean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queue is empty. </a:t>
            </a:r>
            <a:endParaRPr lang="en-US" sz="2000" i="1" dirty="0" smtClean="0"/>
          </a:p>
          <a:p>
            <a:r>
              <a:rPr lang="en-US" sz="2000" b="1" i="1" dirty="0" smtClean="0"/>
              <a:t>BFS </a:t>
            </a:r>
            <a:r>
              <a:rPr lang="en-US" sz="2000" b="1" i="1" dirty="0"/>
              <a:t>terminates 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i="1" dirty="0"/>
              <a:t>Breadth First Search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220254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96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9995-A5FD-4485-A9CE-2CBD4ABDC28C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BFS-Procedure-using Queue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array implementation of queue to keep the unvisited neighbors of the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Initially </a:t>
            </a:r>
            <a:r>
              <a:rPr lang="en-US" sz="1800" b="1" dirty="0" smtClean="0"/>
              <a:t>Queue is empty</a:t>
            </a:r>
            <a:r>
              <a:rPr lang="en-US" sz="1800" dirty="0" smtClean="0"/>
              <a:t>, </a:t>
            </a:r>
            <a:r>
              <a:rPr lang="en-US" sz="1800" b="1" dirty="0"/>
              <a:t>front=-1,rear=-1</a:t>
            </a:r>
          </a:p>
          <a:p>
            <a:r>
              <a:rPr lang="en-US" sz="2000" dirty="0" smtClean="0"/>
              <a:t>Take a </a:t>
            </a:r>
            <a:r>
              <a:rPr lang="en-US" sz="2000" b="1" dirty="0" smtClean="0"/>
              <a:t>Boolean Array, visited[n]</a:t>
            </a:r>
          </a:p>
          <a:p>
            <a:r>
              <a:rPr lang="en-US" sz="2000" dirty="0" smtClean="0"/>
              <a:t>In which value 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]=false, If node has not been visited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visited[</a:t>
            </a:r>
            <a:r>
              <a:rPr lang="en-US" sz="1800" dirty="0" err="1" smtClean="0"/>
              <a:t>i</a:t>
            </a:r>
            <a:r>
              <a:rPr lang="en-US" sz="1800" dirty="0" smtClean="0"/>
              <a:t>]=true, If node has been visited</a:t>
            </a:r>
          </a:p>
          <a:p>
            <a:r>
              <a:rPr lang="en-US" sz="2000" dirty="0" smtClean="0"/>
              <a:t>Initially </a:t>
            </a:r>
            <a:r>
              <a:rPr lang="en-US" sz="2000" b="1" dirty="0" smtClean="0"/>
              <a:t>visited[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]=false where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=1 to n</a:t>
            </a:r>
            <a:r>
              <a:rPr lang="en-US" sz="2000" dirty="0" smtClean="0"/>
              <a:t>, n is total no of nodes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E96E-D704-4C69-BCD3-DEDB85AEC345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394720" y="2145960"/>
              <a:ext cx="5387400" cy="3551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040" y="2138400"/>
                <a:ext cx="5399280" cy="35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20136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BFS- Procedure using Queue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384829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Insert </a:t>
            </a:r>
            <a:r>
              <a:rPr lang="en-US" sz="2000" b="1" dirty="0" smtClean="0"/>
              <a:t>starting </a:t>
            </a:r>
            <a:r>
              <a:rPr lang="en-US" sz="2000" b="1" dirty="0"/>
              <a:t>node into the </a:t>
            </a:r>
            <a:r>
              <a:rPr lang="en-US" sz="2000" b="1" dirty="0" smtClean="0"/>
              <a:t>queue </a:t>
            </a:r>
            <a:r>
              <a:rPr lang="en-US" sz="2000" dirty="0" smtClean="0"/>
              <a:t>and </a:t>
            </a:r>
            <a:r>
              <a:rPr lang="en-US" sz="2000" b="1" dirty="0" smtClean="0"/>
              <a:t>traverse it</a:t>
            </a:r>
            <a:r>
              <a:rPr lang="en-US" sz="2000" dirty="0" smtClean="0"/>
              <a:t>, make </a:t>
            </a:r>
            <a:r>
              <a:rPr lang="en-US" sz="2000" b="1" dirty="0" smtClean="0"/>
              <a:t>visited[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]=true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b="1" dirty="0" smtClean="0"/>
              <a:t>Delete front element </a:t>
            </a:r>
            <a:r>
              <a:rPr lang="en-US" sz="2000" dirty="0" smtClean="0"/>
              <a:t>from the queue and </a:t>
            </a:r>
            <a:r>
              <a:rPr lang="en-US" sz="2000" b="1" dirty="0" smtClean="0"/>
              <a:t>insert all its unvisited neighbors</a:t>
            </a:r>
            <a:r>
              <a:rPr lang="en-US" sz="2000" dirty="0" smtClean="0"/>
              <a:t> into the queue at the end, and </a:t>
            </a:r>
            <a:r>
              <a:rPr lang="en-US" sz="2000" b="1" dirty="0" smtClean="0"/>
              <a:t>traverse them</a:t>
            </a:r>
            <a:r>
              <a:rPr lang="en-US" sz="2000" dirty="0" smtClean="0"/>
              <a:t>. Also make the value of </a:t>
            </a:r>
            <a:r>
              <a:rPr lang="en-US" sz="2000" b="1" dirty="0" smtClean="0"/>
              <a:t>visited array true </a:t>
            </a:r>
            <a:r>
              <a:rPr lang="en-US" sz="2000" dirty="0" smtClean="0"/>
              <a:t>for these nodes</a:t>
            </a:r>
          </a:p>
          <a:p>
            <a:pPr marL="525780" indent="-457200">
              <a:buFont typeface="+mj-lt"/>
              <a:buAutoNum type="arabicParenR"/>
            </a:pPr>
            <a:r>
              <a:rPr lang="en-US" sz="2000" dirty="0" smtClean="0"/>
              <a:t>Repeat </a:t>
            </a:r>
            <a:r>
              <a:rPr lang="en-US" sz="2000" b="1" dirty="0" smtClean="0"/>
              <a:t>step 2 until the queue is empty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FED-986E-44F3-9611-04749C708414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79160" y="1753920"/>
              <a:ext cx="3730680" cy="2076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480" y="1751400"/>
                <a:ext cx="3738600" cy="20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7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BFS</a:t>
            </a:r>
            <a:endParaRPr lang="en-US" sz="2800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30480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D725-37D4-4EF0-8F31-AE2EEA3CBAA8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496336"/>
          </a:xfrm>
        </p:spPr>
        <p:txBody>
          <a:bodyPr>
            <a:noAutofit/>
          </a:bodyPr>
          <a:lstStyle/>
          <a:p>
            <a:r>
              <a:rPr lang="en-US" sz="2800" dirty="0" smtClean="0"/>
              <a:t>Perform BFS</a:t>
            </a:r>
            <a:endParaRPr lang="en-US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3087"/>
            <a:ext cx="3048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55626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The required BFS is V</a:t>
            </a:r>
            <a:r>
              <a:rPr lang="en-US" b="1" i="1" baseline="-25000" dirty="0"/>
              <a:t>1 </a:t>
            </a:r>
            <a:r>
              <a:rPr lang="en-US" b="1" i="1" dirty="0"/>
              <a:t>V</a:t>
            </a:r>
            <a:r>
              <a:rPr lang="en-US" b="1" i="1" baseline="-25000" dirty="0"/>
              <a:t>2</a:t>
            </a:r>
            <a:r>
              <a:rPr lang="en-US" b="1" i="1" dirty="0"/>
              <a:t> V</a:t>
            </a:r>
            <a:r>
              <a:rPr lang="en-US" b="1" i="1" baseline="-25000" dirty="0"/>
              <a:t>3</a:t>
            </a:r>
            <a:r>
              <a:rPr lang="en-US" b="1" i="1" dirty="0"/>
              <a:t> V</a:t>
            </a:r>
            <a:r>
              <a:rPr lang="en-US" b="1" i="1" baseline="-25000" dirty="0"/>
              <a:t>4 </a:t>
            </a:r>
            <a:r>
              <a:rPr lang="en-US" b="1" i="1" dirty="0"/>
              <a:t>V</a:t>
            </a:r>
            <a:r>
              <a:rPr lang="en-US" b="1" i="1" baseline="-25000" dirty="0"/>
              <a:t>5 </a:t>
            </a:r>
            <a:r>
              <a:rPr lang="en-US" b="1" i="1" dirty="0"/>
              <a:t>V</a:t>
            </a:r>
            <a:r>
              <a:rPr lang="en-US" b="1" i="1" baseline="-25000" dirty="0"/>
              <a:t>6 </a:t>
            </a:r>
            <a:r>
              <a:rPr lang="en-US" b="1" i="1" dirty="0"/>
              <a:t>V</a:t>
            </a:r>
            <a:r>
              <a:rPr lang="en-US" b="1" i="1" baseline="-25000" dirty="0"/>
              <a:t>7</a:t>
            </a:r>
            <a:r>
              <a:rPr lang="en-US" b="1" i="1" dirty="0"/>
              <a:t> V</a:t>
            </a:r>
            <a:r>
              <a:rPr lang="en-US" b="1" i="1" baseline="-25000" dirty="0"/>
              <a:t>8</a:t>
            </a:r>
            <a:r>
              <a:rPr lang="en-US" b="1" i="1" dirty="0"/>
              <a:t>.</a:t>
            </a:r>
            <a:endParaRPr lang="en-US" dirty="0"/>
          </a:p>
        </p:txBody>
      </p:sp>
      <p:pic>
        <p:nvPicPr>
          <p:cNvPr id="29698" name="Picture 2" descr="https://1.bp.blogspot.com/-KJmJuzAoz0w/XBjATh8ha8I/AAAAAAAACSs/pEX4xDo9RygleY9bTjpc_xjgIG43QZ6jgCLcBGAs/s400/New%2BDoc%2B2018-12-18%2B12.38.11_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762000"/>
            <a:ext cx="46101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1D32B-DB36-4D44-ABEA-6BAE591E264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08440" y="1490040"/>
              <a:ext cx="3779280" cy="3058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400" y="1480320"/>
                <a:ext cx="3793680" cy="30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8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2000" i="1" dirty="0" smtClean="0"/>
              <a:t>The </a:t>
            </a:r>
            <a:r>
              <a:rPr lang="en-US" sz="2000" i="1" dirty="0"/>
              <a:t>rules for a DFS traversal of a graph </a:t>
            </a:r>
            <a:r>
              <a:rPr lang="en-US" sz="2000" i="1" dirty="0" smtClean="0"/>
              <a:t>same as for undirected graph</a:t>
            </a:r>
          </a:p>
          <a:p>
            <a:endParaRPr lang="en-US" sz="2000" b="1" i="1" dirty="0"/>
          </a:p>
          <a:p>
            <a:r>
              <a:rPr lang="en-US" sz="2000" i="1" dirty="0" smtClean="0"/>
              <a:t>Difference-Adjacent nodes for a node A exists </a:t>
            </a:r>
            <a:r>
              <a:rPr lang="en-US" sz="2000" b="1" i="1" dirty="0" smtClean="0"/>
              <a:t>only if there exists an edge starting from A and incident to any other node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 di-graph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967A-AF03-461D-8B61-329875D29810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2000" b="1" i="1" dirty="0" smtClean="0"/>
              <a:t>Let </a:t>
            </a:r>
            <a:r>
              <a:rPr lang="en-US" sz="2000" b="1" i="1" dirty="0"/>
              <a:t>us consider the following </a:t>
            </a:r>
            <a:r>
              <a:rPr lang="en-US" sz="2000" b="1" i="1" dirty="0" smtClean="0"/>
              <a:t>di-graph-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&amp; BFS in a di-graph </a:t>
            </a:r>
            <a:endParaRPr lang="en-US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40161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33800" y="5410200"/>
            <a:ext cx="502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>
                <a:solidFill>
                  <a:srgbClr val="0070C0"/>
                </a:solidFill>
              </a:rPr>
              <a:t>Covering nodes in Alphabetical Order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22D7-05A6-4678-AA1D-522A04F345AA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&amp; BFS in a di-graph </a:t>
            </a:r>
            <a:endParaRPr lang="en-US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873188" cy="228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22D7-05A6-4678-AA1D-522A04F345AA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47240" y="133920"/>
              <a:ext cx="8637840" cy="6726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00" y="126720"/>
                <a:ext cx="8661240" cy="67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0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90600"/>
            <a:ext cx="4191000" cy="5410200"/>
          </a:xfrm>
        </p:spPr>
        <p:txBody>
          <a:bodyPr>
            <a:normAutofit/>
          </a:bodyPr>
          <a:lstStyle/>
          <a:p>
            <a:endParaRPr lang="en-US" sz="1800" b="1" i="1" dirty="0" smtClean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table below shows the stack contents at each push and pop operations: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i="1" dirty="0"/>
              <a:t/>
            </a:r>
            <a:br>
              <a:rPr lang="en-US" sz="1800" b="1" i="1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required DFS is A C B G D F E.</a:t>
            </a:r>
            <a:endParaRPr lang="en-US" sz="18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DFS </a:t>
            </a:r>
            <a:r>
              <a:rPr lang="en-US" sz="2800" b="1" i="1" dirty="0" smtClean="0"/>
              <a:t>in </a:t>
            </a:r>
            <a:r>
              <a:rPr lang="en-US" sz="2800" b="1" i="1" dirty="0"/>
              <a:t>a di-graph 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2286000" cy="282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41624"/>
              </p:ext>
            </p:extLst>
          </p:nvPr>
        </p:nvGraphicFramePr>
        <p:xfrm>
          <a:off x="5029200" y="1107141"/>
          <a:ext cx="3352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1117600"/>
                <a:gridCol w="11176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Event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Stack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DFS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B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ACBGDF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Visit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ACBGDFE</a:t>
                      </a:r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F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Pop A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NULL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D2FB-6E5E-4523-BB5A-EB5BA4350146}" type="datetime1">
              <a:rPr lang="en-US" smtClean="0"/>
              <a:t>10/23/2023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4264"/>
            <a:ext cx="7024744" cy="4201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Graph Terminology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315200" cy="53340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i="1" dirty="0"/>
              <a:t>Incidence :- </a:t>
            </a:r>
            <a:endParaRPr lang="en-US" sz="2000" b="1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an undirected graph the </a:t>
            </a:r>
            <a:r>
              <a:rPr lang="en-US" sz="2000" b="1" i="1" dirty="0"/>
              <a:t>edge (v0,v1) is incident on nodes v0 and v1</a:t>
            </a:r>
            <a:r>
              <a:rPr lang="en-US" sz="2000" i="1" dirty="0"/>
              <a:t>. </a:t>
            </a:r>
            <a:endParaRPr lang="en-US" sz="2000" i="1" dirty="0" smtClean="0"/>
          </a:p>
          <a:p>
            <a:r>
              <a:rPr lang="en-US" sz="2000" i="1" dirty="0" smtClean="0"/>
              <a:t>In </a:t>
            </a:r>
            <a:r>
              <a:rPr lang="en-US" sz="2000" i="1" dirty="0"/>
              <a:t>a digraph the </a:t>
            </a:r>
            <a:r>
              <a:rPr lang="en-US" sz="2000" b="1" i="1" dirty="0"/>
              <a:t>edge &lt;v0,v1&gt; is incident from node v0 and is incident to node v1.</a:t>
            </a:r>
            <a:endParaRPr lang="en-US" sz="2000" b="1" dirty="0"/>
          </a:p>
          <a:p>
            <a:endParaRPr lang="en-US" sz="2000" b="1" i="1" dirty="0" smtClean="0"/>
          </a:p>
          <a:p>
            <a:pPr marL="68580" indent="0">
              <a:buNone/>
            </a:pPr>
            <a:r>
              <a:rPr lang="en-US" sz="2000" b="1" i="1" dirty="0" smtClean="0"/>
              <a:t>Path </a:t>
            </a:r>
            <a:r>
              <a:rPr lang="en-US" sz="2000" b="1" i="1" dirty="0"/>
              <a:t>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A </a:t>
            </a:r>
            <a:r>
              <a:rPr lang="en-US" sz="2000" i="1" dirty="0"/>
              <a:t>path from node u0 to node un is a sequence or nodes u</a:t>
            </a:r>
            <a:r>
              <a:rPr lang="en-US" sz="2000" i="1" baseline="-25000" dirty="0"/>
              <a:t>0</a:t>
            </a:r>
            <a:r>
              <a:rPr lang="en-US" sz="2000" i="1" dirty="0"/>
              <a:t>,u</a:t>
            </a:r>
            <a:r>
              <a:rPr lang="en-US" sz="2000" i="1" baseline="-25000" dirty="0"/>
              <a:t>1</a:t>
            </a:r>
            <a:r>
              <a:rPr lang="en-US" sz="2000" i="1" dirty="0"/>
              <a:t>,u</a:t>
            </a:r>
            <a:r>
              <a:rPr lang="en-US" sz="2000" i="1" baseline="-25000" dirty="0"/>
              <a:t>2</a:t>
            </a:r>
            <a:r>
              <a:rPr lang="en-US" sz="2000" i="1" dirty="0"/>
              <a:t>,u</a:t>
            </a:r>
            <a:r>
              <a:rPr lang="en-US" sz="2000" i="1" baseline="-25000" dirty="0"/>
              <a:t>3</a:t>
            </a:r>
            <a:r>
              <a:rPr lang="en-US" sz="2000" i="1" dirty="0"/>
              <a:t>.......u</a:t>
            </a:r>
            <a:r>
              <a:rPr lang="en-US" sz="2000" i="1" baseline="-25000" dirty="0"/>
              <a:t>n-1</a:t>
            </a:r>
            <a:r>
              <a:rPr lang="en-US" sz="2000" i="1" dirty="0"/>
              <a:t>,u</a:t>
            </a:r>
            <a:r>
              <a:rPr lang="en-US" sz="2000" i="1" baseline="-25000" dirty="0"/>
              <a:t>n </a:t>
            </a:r>
            <a:r>
              <a:rPr lang="en-US" sz="2000" i="1" dirty="0"/>
              <a:t> such that </a:t>
            </a:r>
            <a:r>
              <a:rPr lang="en-US" sz="2000" b="1" i="1" dirty="0"/>
              <a:t>u</a:t>
            </a:r>
            <a:r>
              <a:rPr lang="en-US" sz="2000" b="1" i="1" baseline="-25000" dirty="0"/>
              <a:t>0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 u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,...........,u</a:t>
            </a:r>
            <a:r>
              <a:rPr lang="en-US" sz="2000" b="1" i="1" baseline="-25000" dirty="0"/>
              <a:t>n-1</a:t>
            </a:r>
            <a:r>
              <a:rPr lang="en-US" sz="2000" b="1" i="1" dirty="0"/>
              <a:t> is adjacent to u</a:t>
            </a:r>
            <a:r>
              <a:rPr lang="en-US" sz="2000" b="1" i="1" baseline="-25000" dirty="0"/>
              <a:t>n </a:t>
            </a:r>
            <a:r>
              <a:rPr lang="en-US" sz="2000" b="1" i="1" dirty="0"/>
              <a:t>. </a:t>
            </a:r>
            <a:endParaRPr lang="en-US" sz="2000" b="1" i="1" dirty="0" smtClean="0"/>
          </a:p>
          <a:p>
            <a:pPr fontAlgn="base"/>
            <a:endParaRPr lang="en-US" sz="2000" dirty="0"/>
          </a:p>
          <a:p>
            <a:pPr marL="68580" indent="0" fontAlgn="base">
              <a:buNone/>
            </a:pPr>
            <a:r>
              <a:rPr lang="en-US" sz="2000" b="1" i="1" dirty="0"/>
              <a:t>Length of path :- </a:t>
            </a:r>
            <a:endParaRPr lang="en-US" sz="2000" b="1" i="1" dirty="0" smtClean="0"/>
          </a:p>
          <a:p>
            <a:pPr fontAlgn="base"/>
            <a:r>
              <a:rPr lang="en-US" sz="2000" i="1" dirty="0" smtClean="0"/>
              <a:t>Length </a:t>
            </a:r>
            <a:r>
              <a:rPr lang="en-US" sz="2000" i="1" dirty="0"/>
              <a:t>of a path is the </a:t>
            </a:r>
            <a:r>
              <a:rPr lang="en-US" sz="2000" b="1" i="1" dirty="0"/>
              <a:t>total number of edges included in the path.</a:t>
            </a:r>
            <a:endParaRPr lang="en-US" sz="2000" b="1" dirty="0"/>
          </a:p>
          <a:p>
            <a:pPr fontAlgn="base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60BC-A949-4757-8DA6-9C69F5F1679A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6777317" cy="5715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68580" indent="0">
              <a:buNone/>
            </a:pPr>
            <a:endParaRPr lang="en-US" sz="2000" dirty="0"/>
          </a:p>
          <a:p>
            <a:r>
              <a:rPr lang="en-US" sz="1800" i="1" dirty="0" smtClean="0"/>
              <a:t>The rules for a BFS traversal of a graph are: -</a:t>
            </a:r>
            <a:endParaRPr lang="en-US" sz="1800" dirty="0" smtClean="0"/>
          </a:p>
          <a:p>
            <a:r>
              <a:rPr lang="en-US" sz="1800" i="1" dirty="0" smtClean="0"/>
              <a:t> Same as for Undirected Graph</a:t>
            </a:r>
          </a:p>
          <a:p>
            <a:r>
              <a:rPr lang="en-US" sz="1800" b="1" i="1" dirty="0" smtClean="0"/>
              <a:t>Only concept of Directed Edges , Adjacency will differ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</a:t>
            </a:r>
            <a:r>
              <a:rPr lang="en-US" sz="2800" b="1" i="1" dirty="0" smtClean="0"/>
              <a:t>BFS </a:t>
            </a:r>
            <a:r>
              <a:rPr lang="en-US" sz="2800" b="1" i="1" dirty="0"/>
              <a:t>in a di-graph 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B7C7-077E-40B8-B58C-B54F3C20FB1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6777317" cy="5715000"/>
          </a:xfrm>
        </p:spPr>
        <p:txBody>
          <a:bodyPr>
            <a:normAutofit/>
          </a:bodyPr>
          <a:lstStyle/>
          <a:p>
            <a:r>
              <a:rPr lang="en-US" sz="1800" b="1" i="1" dirty="0"/>
              <a:t>The table below shows the Queue contents at every insert and remove operations: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endParaRPr lang="en-US" sz="1800" b="1" i="1" dirty="0" smtClean="0"/>
          </a:p>
          <a:p>
            <a:endParaRPr lang="en-US" sz="1800" b="1" i="1" dirty="0"/>
          </a:p>
          <a:p>
            <a:r>
              <a:rPr lang="en-US" sz="1800" b="1" i="1" dirty="0" smtClean="0"/>
              <a:t>The </a:t>
            </a:r>
            <a:r>
              <a:rPr lang="en-US" sz="1800" b="1" i="1" dirty="0"/>
              <a:t>required BFS is A C F B D E G.</a:t>
            </a:r>
            <a:endParaRPr lang="en-US" sz="1800" dirty="0">
              <a:effectLst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024744" cy="343936"/>
          </a:xfrm>
        </p:spPr>
        <p:txBody>
          <a:bodyPr>
            <a:noAutofit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b="1" i="1" dirty="0"/>
              <a:t>Find </a:t>
            </a:r>
            <a:r>
              <a:rPr lang="en-US" sz="2800" b="1" i="1" dirty="0" smtClean="0"/>
              <a:t>BFS </a:t>
            </a:r>
            <a:r>
              <a:rPr lang="en-US" sz="2800" b="1" i="1" dirty="0"/>
              <a:t>in a di-graph </a:t>
            </a:r>
            <a:endParaRPr lang="en-US" sz="2800" dirty="0"/>
          </a:p>
        </p:txBody>
      </p:sp>
      <p:pic>
        <p:nvPicPr>
          <p:cNvPr id="37890" name="Picture 2" descr="https://3.bp.blogspot.com/-4FZCLx82uWY/XBjDeszJOKI/AAAAAAAACTM/P9jjoqnOq-0jE_wwivvw26ldNZceCLl-QCLcBGAs/s400/New%2BDoc%2B2018-12-18%2B12.38.11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381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7627"/>
            <a:ext cx="2590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DACD-B98E-4122-8DDA-DB7800EBE65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0"/>
            <a:ext cx="7024744" cy="343936"/>
          </a:xfrm>
        </p:spPr>
        <p:txBody>
          <a:bodyPr>
            <a:normAutofit fontScale="90000"/>
          </a:bodyPr>
          <a:lstStyle/>
          <a:p>
            <a:r>
              <a:rPr lang="en-US" altLang="en-US" sz="2800" b="1" dirty="0" smtClean="0"/>
              <a:t>Why Use Graphs?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6777317" cy="3508977"/>
          </a:xfrm>
        </p:spPr>
        <p:txBody>
          <a:bodyPr>
            <a:noAutofit/>
          </a:bodyPr>
          <a:lstStyle/>
          <a:p>
            <a:r>
              <a:rPr lang="en-US" altLang="en-US" sz="2000" dirty="0" smtClean="0"/>
              <a:t>Graphs serve as models of a wide range of objects:</a:t>
            </a:r>
          </a:p>
          <a:p>
            <a:pPr lvl="1"/>
            <a:r>
              <a:rPr lang="en-US" altLang="en-US" sz="2000" dirty="0" smtClean="0"/>
              <a:t>A roadmap</a:t>
            </a:r>
          </a:p>
          <a:p>
            <a:pPr lvl="1"/>
            <a:r>
              <a:rPr lang="en-US" altLang="en-US" sz="2000" dirty="0" smtClean="0"/>
              <a:t>A map of airline routes</a:t>
            </a:r>
          </a:p>
          <a:p>
            <a:pPr lvl="1"/>
            <a:r>
              <a:rPr lang="en-US" altLang="en-US" sz="2000" dirty="0" smtClean="0"/>
              <a:t>A layout of an adventure game world</a:t>
            </a:r>
          </a:p>
          <a:p>
            <a:pPr lvl="1"/>
            <a:r>
              <a:rPr lang="en-US" altLang="en-US" sz="2000" dirty="0" smtClean="0"/>
              <a:t>A schematic of the computers and connections that make up the Internet</a:t>
            </a:r>
          </a:p>
          <a:p>
            <a:pPr lvl="1"/>
            <a:r>
              <a:rPr lang="en-US" altLang="en-US" sz="2000" dirty="0" smtClean="0"/>
              <a:t>The links between pages on the Web</a:t>
            </a:r>
          </a:p>
          <a:p>
            <a:pPr lvl="1"/>
            <a:r>
              <a:rPr lang="en-US" altLang="en-US" sz="2000" dirty="0" smtClean="0"/>
              <a:t>The relationship between students and courses</a:t>
            </a:r>
          </a:p>
          <a:p>
            <a:pPr lvl="1"/>
            <a:r>
              <a:rPr lang="en-US" altLang="en-US" sz="2000" dirty="0" smtClean="0"/>
              <a:t>A diagram of the flow capacities in a communications or transportation network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112C-906D-4B3E-B827-25AE05020D7C}" type="datetime1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540" y="381000"/>
            <a:ext cx="7024744" cy="533400"/>
          </a:xfrm>
        </p:spPr>
        <p:txBody>
          <a:bodyPr>
            <a:normAutofit/>
          </a:bodyPr>
          <a:lstStyle/>
          <a:p>
            <a:r>
              <a:rPr lang="en-US" sz="2400" b="1" dirty="0"/>
              <a:t>GRAPHS Representation </a:t>
            </a:r>
            <a:r>
              <a:rPr lang="en-US" sz="2400" dirty="0"/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90600"/>
            <a:ext cx="6777317" cy="350897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Graph </a:t>
            </a:r>
            <a:r>
              <a:rPr lang="en-US" sz="1800" dirty="0"/>
              <a:t>representation of </a:t>
            </a:r>
            <a:r>
              <a:rPr lang="en-US" sz="1800" dirty="0" smtClean="0"/>
              <a:t>a </a:t>
            </a:r>
            <a:r>
              <a:rPr lang="en-US" sz="1800" b="1" dirty="0" smtClean="0"/>
              <a:t>road network</a:t>
            </a:r>
          </a:p>
          <a:p>
            <a:r>
              <a:rPr lang="en-US" sz="1800" dirty="0"/>
              <a:t>A road network is a simple example of a graph, </a:t>
            </a:r>
            <a:endParaRPr lang="en-US" sz="1800" dirty="0" smtClean="0"/>
          </a:p>
          <a:p>
            <a:r>
              <a:rPr lang="en-US" sz="1800" dirty="0" smtClean="0"/>
              <a:t>Vertices represents </a:t>
            </a:r>
            <a:r>
              <a:rPr lang="en-US" sz="1800" b="1" dirty="0"/>
              <a:t>cities and road </a:t>
            </a:r>
            <a:r>
              <a:rPr lang="en-US" sz="1800" dirty="0"/>
              <a:t>connecting them are correspond to edges</a:t>
            </a:r>
            <a:r>
              <a:rPr lang="en-US" sz="1800" dirty="0" smtClean="0"/>
              <a:t>.</a:t>
            </a:r>
          </a:p>
          <a:p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V</a:t>
            </a:r>
            <a:r>
              <a:rPr lang="en-US" sz="1800" i="1" dirty="0"/>
              <a:t>= { Delhi, </a:t>
            </a:r>
            <a:r>
              <a:rPr lang="en-US" sz="1800" i="1" dirty="0" err="1"/>
              <a:t>Chenai</a:t>
            </a:r>
            <a:r>
              <a:rPr lang="en-US" sz="1800" i="1" dirty="0"/>
              <a:t>, Kolkata, Mumbai, Nagpur } </a:t>
            </a:r>
            <a:br>
              <a:rPr lang="en-US" sz="1800" i="1" dirty="0"/>
            </a:br>
            <a:endParaRPr lang="en-US" sz="1800" i="1" dirty="0" smtClean="0"/>
          </a:p>
          <a:p>
            <a:pPr marL="68580" indent="0">
              <a:buNone/>
            </a:pPr>
            <a:r>
              <a:rPr lang="en-US" sz="1800" i="1" dirty="0" smtClean="0"/>
              <a:t>E</a:t>
            </a:r>
            <a:r>
              <a:rPr lang="en-US" sz="1800" i="1" dirty="0"/>
              <a:t>= { (Delhi, Kolkata), (Delhi, Mumbai}, (Delhi, Nagpur), (</a:t>
            </a:r>
            <a:r>
              <a:rPr lang="en-US" sz="1800" i="1" dirty="0" err="1"/>
              <a:t>Chenai</a:t>
            </a:r>
            <a:r>
              <a:rPr lang="en-US" sz="1800" i="1" dirty="0"/>
              <a:t>, Kolkata), (</a:t>
            </a:r>
            <a:r>
              <a:rPr lang="en-US" sz="1800" i="1" dirty="0" err="1"/>
              <a:t>Chenai</a:t>
            </a:r>
            <a:r>
              <a:rPr lang="en-US" sz="1800" i="1" dirty="0"/>
              <a:t>, Mumbai), (</a:t>
            </a:r>
            <a:r>
              <a:rPr lang="en-US" sz="1800" i="1" dirty="0" err="1"/>
              <a:t>Chenai</a:t>
            </a:r>
            <a:r>
              <a:rPr lang="en-US" sz="1800" i="1" dirty="0"/>
              <a:t>, Nagpur), (Kolkata, Nagpur), (Mumbai, Nagpur) }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419600"/>
            <a:ext cx="4876800" cy="201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EF89-EE5E-41AA-BAE8-7C4E79A4ADA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84A8-2828-4FF2-B0A1-DB9686F0073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/>
              <a:t>Applications of Graph Data </a:t>
            </a:r>
            <a:r>
              <a:rPr lang="en-IN" sz="3200" b="1" dirty="0" smtClean="0"/>
              <a:t>Structure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200" dirty="0" smtClean="0"/>
              <a:t>Google </a:t>
            </a:r>
            <a:r>
              <a:rPr lang="en-IN" sz="2200" dirty="0"/>
              <a:t>maps </a:t>
            </a:r>
          </a:p>
          <a:p>
            <a:r>
              <a:rPr lang="en-IN" sz="2200" dirty="0" smtClean="0"/>
              <a:t>Facebook</a:t>
            </a:r>
          </a:p>
          <a:p>
            <a:r>
              <a:rPr lang="en-IN" sz="2200" dirty="0" smtClean="0"/>
              <a:t>World Wide Web</a:t>
            </a:r>
          </a:p>
          <a:p>
            <a:r>
              <a:rPr lang="en-IN" sz="2200" dirty="0" smtClean="0"/>
              <a:t>Operating System</a:t>
            </a:r>
          </a:p>
          <a:p>
            <a:endParaRPr lang="en-IN" sz="2200" dirty="0"/>
          </a:p>
          <a:p>
            <a:endParaRPr lang="en-IN" sz="2200" dirty="0" smtClean="0"/>
          </a:p>
          <a:p>
            <a:r>
              <a:rPr lang="en-IN" sz="2200" dirty="0" smtClean="0"/>
              <a:t>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7715-418E-4D4C-9452-3FCBDD7889A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200" b="1" dirty="0"/>
              <a:t>Applications of Graph Data </a:t>
            </a:r>
            <a:r>
              <a:rPr lang="en-IN" sz="3200" b="1" dirty="0" smtClean="0"/>
              <a:t>Structure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    </a:t>
            </a:r>
            <a:r>
              <a:rPr lang="en-IN" sz="2000" dirty="0"/>
              <a:t>In Computer science graphs are used to represent the flow of computation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Google </a:t>
            </a:r>
            <a:r>
              <a:rPr lang="en-IN" sz="2000" dirty="0"/>
              <a:t>maps </a:t>
            </a:r>
            <a:r>
              <a:rPr lang="en-IN" sz="2000" dirty="0" smtClean="0"/>
              <a:t>–</a:t>
            </a:r>
          </a:p>
          <a:p>
            <a:pPr lvl="1"/>
            <a:r>
              <a:rPr lang="en-IN" sz="2000" dirty="0" smtClean="0"/>
              <a:t>uses </a:t>
            </a:r>
            <a:r>
              <a:rPr lang="en-IN" sz="2000" dirty="0"/>
              <a:t>graphs for building </a:t>
            </a:r>
            <a:r>
              <a:rPr lang="en-IN" sz="2000" b="1" dirty="0"/>
              <a:t>transportation systems</a:t>
            </a:r>
            <a:r>
              <a:rPr lang="en-IN" sz="2000" b="1" dirty="0" smtClean="0"/>
              <a:t>,</a:t>
            </a:r>
          </a:p>
          <a:p>
            <a:pPr lvl="1"/>
            <a:r>
              <a:rPr lang="en-IN" sz="2000" dirty="0" smtClean="0"/>
              <a:t>where </a:t>
            </a:r>
            <a:r>
              <a:rPr lang="en-IN" sz="2000" b="1" dirty="0"/>
              <a:t>intersection of two(or more) roads are considered to be a vertex</a:t>
            </a:r>
            <a:r>
              <a:rPr lang="en-IN" sz="2000" dirty="0"/>
              <a:t> and </a:t>
            </a:r>
            <a:endParaRPr lang="en-IN" sz="20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b="1" dirty="0"/>
              <a:t>road connecting two vertices </a:t>
            </a:r>
            <a:r>
              <a:rPr lang="en-IN" sz="2000" dirty="0"/>
              <a:t>is considered to be an edge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dirty="0"/>
              <a:t>thus their navigation system is based on the algorithm to calculate the </a:t>
            </a:r>
            <a:r>
              <a:rPr lang="en-IN" sz="2000" b="1" dirty="0"/>
              <a:t>shortest path between two vertices.</a:t>
            </a:r>
          </a:p>
          <a:p>
            <a:pPr marL="0" indent="0">
              <a:buNone/>
            </a:pPr>
            <a:endParaRPr lang="en-IN" sz="2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F1B4A-4C88-4250-9ED8-E224B4570D5D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IN" sz="3600" b="1" dirty="0"/>
              <a:t>Applications of Graph Data </a:t>
            </a:r>
            <a:r>
              <a:rPr lang="en-IN" sz="3600" b="1" dirty="0" smtClean="0"/>
              <a:t>Structure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Facebook</a:t>
            </a:r>
            <a:r>
              <a:rPr lang="en-IN" sz="2000" dirty="0" smtClean="0"/>
              <a:t>,</a:t>
            </a:r>
          </a:p>
          <a:p>
            <a:pPr lvl="1"/>
            <a:r>
              <a:rPr lang="en-IN" sz="2000" b="1" dirty="0" smtClean="0"/>
              <a:t>users</a:t>
            </a:r>
            <a:r>
              <a:rPr lang="en-IN" sz="2000" dirty="0" smtClean="0"/>
              <a:t> </a:t>
            </a:r>
            <a:r>
              <a:rPr lang="en-IN" sz="2000" dirty="0"/>
              <a:t>are considered to be the </a:t>
            </a:r>
            <a:r>
              <a:rPr lang="en-IN" sz="2000" b="1" dirty="0"/>
              <a:t>vertices</a:t>
            </a:r>
            <a:r>
              <a:rPr lang="en-IN" sz="2000" dirty="0"/>
              <a:t> and </a:t>
            </a:r>
            <a:endParaRPr lang="en-IN" sz="2000" dirty="0" smtClean="0"/>
          </a:p>
          <a:p>
            <a:pPr lvl="1"/>
            <a:r>
              <a:rPr lang="en-IN" sz="2000" dirty="0" smtClean="0"/>
              <a:t>if </a:t>
            </a:r>
            <a:r>
              <a:rPr lang="en-IN" sz="2000" dirty="0"/>
              <a:t>they are </a:t>
            </a:r>
            <a:r>
              <a:rPr lang="en-IN" sz="2000" b="1" dirty="0"/>
              <a:t>friend</a:t>
            </a:r>
            <a:r>
              <a:rPr lang="en-IN" sz="2000" dirty="0"/>
              <a:t>s then there is an </a:t>
            </a:r>
            <a:r>
              <a:rPr lang="en-IN" sz="2000" b="1" dirty="0"/>
              <a:t>edge running between them. </a:t>
            </a:r>
            <a:endParaRPr lang="en-IN" sz="2000" b="1" dirty="0" smtClean="0"/>
          </a:p>
          <a:p>
            <a:pPr lvl="1"/>
            <a:r>
              <a:rPr lang="en-IN" sz="2000" dirty="0" smtClean="0"/>
              <a:t>Facebook’s </a:t>
            </a:r>
            <a:r>
              <a:rPr lang="en-IN" sz="2000" b="1" dirty="0"/>
              <a:t>Friend suggestion algorithm uses graph theory</a:t>
            </a:r>
            <a:r>
              <a:rPr lang="en-IN" sz="2000" dirty="0"/>
              <a:t>. </a:t>
            </a:r>
            <a:endParaRPr lang="en-IN" sz="2000" dirty="0" smtClean="0"/>
          </a:p>
          <a:p>
            <a:pPr lvl="1"/>
            <a:r>
              <a:rPr lang="en-IN" sz="2000" dirty="0" smtClean="0"/>
              <a:t>Facebook </a:t>
            </a:r>
            <a:r>
              <a:rPr lang="en-IN" sz="2000" dirty="0"/>
              <a:t>is an example of </a:t>
            </a:r>
            <a:r>
              <a:rPr lang="en-IN" sz="2000" b="1" dirty="0"/>
              <a:t>undirected graph.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3C35-93AC-4171-A5FE-391372386BFD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75260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World Wide Web, </a:t>
            </a:r>
            <a:endParaRPr lang="en-IN" sz="2000" dirty="0" smtClean="0"/>
          </a:p>
          <a:p>
            <a:pPr lvl="1"/>
            <a:r>
              <a:rPr lang="en-IN" sz="2000" b="1" dirty="0" smtClean="0"/>
              <a:t>web </a:t>
            </a:r>
            <a:r>
              <a:rPr lang="en-IN" sz="2000" b="1" dirty="0"/>
              <a:t>pages </a:t>
            </a:r>
            <a:r>
              <a:rPr lang="en-IN" sz="2000" b="1" dirty="0" smtClean="0"/>
              <a:t>=</a:t>
            </a:r>
            <a:r>
              <a:rPr lang="en-IN" sz="2000" dirty="0" smtClean="0"/>
              <a:t> </a:t>
            </a:r>
            <a:r>
              <a:rPr lang="en-IN" sz="2000" dirty="0"/>
              <a:t>vertices</a:t>
            </a:r>
            <a:r>
              <a:rPr lang="en-IN" sz="2000" dirty="0" smtClean="0"/>
              <a:t>.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dirty="0"/>
              <a:t>There is an edge from a page u to other page v if there is </a:t>
            </a:r>
            <a:r>
              <a:rPr lang="en-IN" sz="2000" b="1" dirty="0"/>
              <a:t>a link of page v on page u</a:t>
            </a:r>
            <a:r>
              <a:rPr lang="en-IN" sz="2000" dirty="0"/>
              <a:t>. </a:t>
            </a:r>
            <a:endParaRPr lang="en-IN" sz="2000" dirty="0" smtClean="0"/>
          </a:p>
          <a:p>
            <a:pPr lvl="1"/>
            <a:r>
              <a:rPr lang="en-IN" sz="2000" dirty="0" smtClean="0"/>
              <a:t>This </a:t>
            </a:r>
            <a:r>
              <a:rPr lang="en-IN" sz="2000" dirty="0"/>
              <a:t>is an example of Directed graph. </a:t>
            </a:r>
            <a:endParaRPr lang="en-IN" sz="2000" dirty="0" smtClean="0"/>
          </a:p>
          <a:p>
            <a:pPr lvl="1"/>
            <a:r>
              <a:rPr lang="en-IN" sz="2000" dirty="0" smtClean="0"/>
              <a:t>It </a:t>
            </a:r>
            <a:r>
              <a:rPr lang="en-IN" sz="2000" dirty="0"/>
              <a:t>was the basic idea behind </a:t>
            </a:r>
            <a:r>
              <a:rPr lang="en-IN" sz="2000" b="1" dirty="0"/>
              <a:t>Google Page Ranking Algorithm.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2F4-0193-4E0B-8C89-CE00886C0D57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6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8800"/>
            <a:ext cx="6777317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In </a:t>
            </a:r>
            <a:r>
              <a:rPr lang="en-IN" sz="2000" dirty="0"/>
              <a:t>Operating System, </a:t>
            </a:r>
            <a:endParaRPr lang="en-IN" sz="2000" dirty="0" smtClean="0"/>
          </a:p>
          <a:p>
            <a:pPr lvl="1"/>
            <a:r>
              <a:rPr lang="en-IN" sz="2000" dirty="0" smtClean="0"/>
              <a:t>we </a:t>
            </a:r>
            <a:r>
              <a:rPr lang="en-IN" sz="2000" dirty="0"/>
              <a:t>come across the </a:t>
            </a:r>
            <a:r>
              <a:rPr lang="en-IN" sz="2000" b="1" dirty="0"/>
              <a:t>Resource Allocation Graph </a:t>
            </a:r>
            <a:r>
              <a:rPr lang="en-IN" sz="2000" dirty="0"/>
              <a:t>where </a:t>
            </a:r>
            <a:endParaRPr lang="en-IN" sz="2000" dirty="0" smtClean="0"/>
          </a:p>
          <a:p>
            <a:pPr lvl="2"/>
            <a:r>
              <a:rPr lang="en-IN" b="1" dirty="0" smtClean="0"/>
              <a:t>each </a:t>
            </a:r>
            <a:r>
              <a:rPr lang="en-IN" b="1" dirty="0"/>
              <a:t>process and resources are considered to be vertices. </a:t>
            </a:r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753FC-F010-49AF-86AE-B817642B62EB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505200" cy="3508977"/>
          </a:xfrm>
        </p:spPr>
        <p:txBody>
          <a:bodyPr>
            <a:noAutofit/>
          </a:bodyPr>
          <a:lstStyle/>
          <a:p>
            <a:r>
              <a:rPr lang="en-IN" sz="2000" dirty="0" smtClean="0"/>
              <a:t>Edges </a:t>
            </a:r>
            <a:r>
              <a:rPr lang="en-IN" sz="2000" dirty="0"/>
              <a:t>are drawn from </a:t>
            </a:r>
            <a:endParaRPr lang="en-IN" sz="2000" dirty="0" smtClean="0"/>
          </a:p>
          <a:p>
            <a:pPr lvl="1"/>
            <a:r>
              <a:rPr lang="en-IN" sz="2000" dirty="0" smtClean="0"/>
              <a:t>resources </a:t>
            </a:r>
            <a:r>
              <a:rPr lang="en-IN" sz="2000" dirty="0"/>
              <a:t>to the </a:t>
            </a:r>
            <a:r>
              <a:rPr lang="en-IN" sz="2000" b="1" dirty="0"/>
              <a:t>allocated</a:t>
            </a:r>
            <a:r>
              <a:rPr lang="en-IN" sz="2000" dirty="0"/>
              <a:t> process, </a:t>
            </a:r>
            <a:r>
              <a:rPr lang="en-IN" sz="2000" dirty="0" smtClean="0"/>
              <a:t>or </a:t>
            </a:r>
          </a:p>
          <a:p>
            <a:pPr lvl="1"/>
            <a:r>
              <a:rPr lang="en-IN" sz="2000" dirty="0" smtClean="0"/>
              <a:t>from </a:t>
            </a:r>
            <a:r>
              <a:rPr lang="en-IN" sz="2000" b="1" dirty="0"/>
              <a:t>requesting</a:t>
            </a:r>
            <a:r>
              <a:rPr lang="en-IN" sz="2000" dirty="0"/>
              <a:t> process to the requested resource. </a:t>
            </a:r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If </a:t>
            </a:r>
            <a:r>
              <a:rPr lang="en-IN" sz="2000" dirty="0"/>
              <a:t>this leads to any </a:t>
            </a:r>
            <a:r>
              <a:rPr lang="en-IN" sz="2000" b="1" dirty="0"/>
              <a:t>formation of a cycle then a deadlock </a:t>
            </a:r>
            <a:r>
              <a:rPr lang="en-IN" sz="2000" b="1" dirty="0" smtClean="0"/>
              <a:t>may </a:t>
            </a:r>
            <a:r>
              <a:rPr lang="en-IN" sz="2000" b="1" dirty="0"/>
              <a:t>occur.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C7EA-B417-4420-B14A-2E93C02E8B00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Shweta Dhawan Chachra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3940D-CEA6-4B61-8AC9-96FB911D8B9C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accent1"/>
                </a:solidFill>
              </a:rPr>
              <a:t>Applications of Graph Data Structure</a:t>
            </a: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8" name="Picture 1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5181600" y="1447800"/>
            <a:ext cx="2741612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9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3731</TotalTime>
  <Words>3012</Words>
  <Application>Microsoft Office PowerPoint</Application>
  <PresentationFormat>On-screen Show (4:3)</PresentationFormat>
  <Paragraphs>986</Paragraphs>
  <Slides>100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Austin</vt:lpstr>
      <vt:lpstr>Graphs</vt:lpstr>
      <vt:lpstr>Graph</vt:lpstr>
      <vt:lpstr>Graph</vt:lpstr>
      <vt:lpstr>Undirected Graph </vt:lpstr>
      <vt:lpstr>Directed Graph</vt:lpstr>
      <vt:lpstr>Directed Graph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Graph Terminology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Representation of Graph </vt:lpstr>
      <vt:lpstr>Adjacency List :-</vt:lpstr>
      <vt:lpstr>Adjacency List :-</vt:lpstr>
      <vt:lpstr>Structure of header node :</vt:lpstr>
      <vt:lpstr>Structure of edge :</vt:lpstr>
      <vt:lpstr>Adjacency list:</vt:lpstr>
      <vt:lpstr>Adjacency list:</vt:lpstr>
      <vt:lpstr>Adjacency Matrix Representation:</vt:lpstr>
      <vt:lpstr>Adjacency Matrix Representation:</vt:lpstr>
      <vt:lpstr>Operations on graph</vt:lpstr>
      <vt:lpstr>Insertion in Adjacency Matrix :</vt:lpstr>
      <vt:lpstr>Insertion in Adjacency Matrix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Insertion in Adjacency list </vt:lpstr>
      <vt:lpstr>Insertion in Adjacency list </vt:lpstr>
      <vt:lpstr>Edge insertion in Adjacency list </vt:lpstr>
      <vt:lpstr>Deletion in Adjacency list :</vt:lpstr>
      <vt:lpstr>Deletion in Adjacency list :</vt:lpstr>
      <vt:lpstr>Deletion in Adjacency list :</vt:lpstr>
      <vt:lpstr>Deletion in Adjacency list :</vt:lpstr>
      <vt:lpstr>Traversal of Graph </vt:lpstr>
      <vt:lpstr> Depth First Search  </vt:lpstr>
      <vt:lpstr> Depth First Search  </vt:lpstr>
      <vt:lpstr>PowerPoint Presentation</vt:lpstr>
      <vt:lpstr> Depth First Search  </vt:lpstr>
      <vt:lpstr> Depth First Search  </vt:lpstr>
      <vt:lpstr>PowerPoint Presentation</vt:lpstr>
      <vt:lpstr>PowerPoint Presentation</vt:lpstr>
      <vt:lpstr> Depth First Search  </vt:lpstr>
      <vt:lpstr> Depth First Search  </vt:lpstr>
      <vt:lpstr> Depth First Search  </vt:lpstr>
      <vt:lpstr> Depth First Search  </vt:lpstr>
      <vt:lpstr> Depth First Search  </vt:lpstr>
      <vt:lpstr> Depth First Search  </vt:lpstr>
      <vt:lpstr> Depth First Search  </vt:lpstr>
      <vt:lpstr>DFS-Procedure using Stack-</vt:lpstr>
      <vt:lpstr>Perform DFS</vt:lpstr>
      <vt:lpstr>Perform DFS</vt:lpstr>
      <vt:lpstr>Depth-first search using Backtracking</vt:lpstr>
      <vt:lpstr>DFS</vt:lpstr>
      <vt:lpstr> Recursive Defn of DFS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 Breadth First Search </vt:lpstr>
      <vt:lpstr>BFS-Procedure-using Queue</vt:lpstr>
      <vt:lpstr>BFS- Procedure using Queue</vt:lpstr>
      <vt:lpstr>Perform BFS</vt:lpstr>
      <vt:lpstr>Perform BFS</vt:lpstr>
      <vt:lpstr>  Find DFS in a di-graph </vt:lpstr>
      <vt:lpstr>  Find DFS &amp; BFS in a di-graph </vt:lpstr>
      <vt:lpstr>  Find DFS &amp; BFS in a di-graph </vt:lpstr>
      <vt:lpstr>  Find DFS in a di-graph </vt:lpstr>
      <vt:lpstr>  Find BFS in a di-graph </vt:lpstr>
      <vt:lpstr>  Find BFS in a di-graph </vt:lpstr>
      <vt:lpstr>Why Use Graphs?</vt:lpstr>
      <vt:lpstr>GRAPHS Representation : </vt:lpstr>
      <vt:lpstr>Applications of Graph Data Structure</vt:lpstr>
      <vt:lpstr>Applications of Graph Data Structure</vt:lpstr>
      <vt:lpstr>Applications of Graph Data Structure</vt:lpstr>
      <vt:lpstr>PowerPoint Presentation</vt:lpstr>
      <vt:lpstr>PowerPoint Presentation</vt:lpstr>
      <vt:lpstr>PowerPoint Presentation</vt:lpstr>
      <vt:lpstr>Resource Allocation Graph With A Deadlock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125</cp:revision>
  <dcterms:created xsi:type="dcterms:W3CDTF">2020-10-13T13:49:48Z</dcterms:created>
  <dcterms:modified xsi:type="dcterms:W3CDTF">2023-10-23T08:16:22Z</dcterms:modified>
</cp:coreProperties>
</file>